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0"/>
  </p:handoutMasterIdLst>
  <p:sldIdLst>
    <p:sldId id="256" r:id="rId3"/>
    <p:sldId id="257" r:id="rId5"/>
    <p:sldId id="258" r:id="rId6"/>
    <p:sldId id="261" r:id="rId7"/>
    <p:sldId id="268" r:id="rId8"/>
    <p:sldId id="262" r:id="rId9"/>
    <p:sldId id="269" r:id="rId10"/>
    <p:sldId id="263" r:id="rId11"/>
    <p:sldId id="266" r:id="rId12"/>
    <p:sldId id="279" r:id="rId13"/>
    <p:sldId id="267" r:id="rId14"/>
    <p:sldId id="280" r:id="rId15"/>
    <p:sldId id="265" r:id="rId16"/>
    <p:sldId id="270" r:id="rId17"/>
    <p:sldId id="285" r:id="rId18"/>
    <p:sldId id="271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89A4"/>
    <a:srgbClr val="A7CCE2"/>
    <a:srgbClr val="FFFFFF"/>
    <a:srgbClr val="F48223"/>
    <a:srgbClr val="C3DCEB"/>
    <a:srgbClr val="48C2DE"/>
    <a:srgbClr val="B3D6EA"/>
    <a:srgbClr val="DCDCDC"/>
    <a:srgbClr val="F0F0F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8" y="624"/>
      </p:cViewPr>
      <p:guideLst>
        <p:guide orient="horz" pos="2154"/>
        <p:guide pos="380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2.xml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2" Type="http://schemas.openxmlformats.org/officeDocument/2006/relationships/image" Target="../media/image11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4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6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3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4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5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6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7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8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6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815975" y="927735"/>
            <a:ext cx="10560685" cy="50025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48055" y="1060450"/>
            <a:ext cx="10295255" cy="4737100"/>
          </a:xfrm>
          <a:prstGeom prst="rect">
            <a:avLst/>
          </a:prstGeom>
          <a:noFill/>
          <a:ln>
            <a:solidFill>
              <a:srgbClr val="B3D6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摄图网_400189326"/>
          <p:cNvPicPr>
            <a:picLocks noChangeAspect="1"/>
          </p:cNvPicPr>
          <p:nvPr/>
        </p:nvPicPr>
        <p:blipFill>
          <a:blip r:embed="rId2"/>
          <a:srcRect t="45896"/>
          <a:stretch>
            <a:fillRect/>
          </a:stretch>
        </p:blipFill>
        <p:spPr>
          <a:xfrm>
            <a:off x="354330" y="3757295"/>
            <a:ext cx="11483975" cy="310642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471295" y="1597025"/>
            <a:ext cx="9248775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600">
                <a:solidFill>
                  <a:srgbClr val="F48223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SuperTux2</a:t>
            </a:r>
            <a:endParaRPr lang="en-US" altLang="zh-CN" sz="7600">
              <a:solidFill>
                <a:srgbClr val="F48223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3594735" y="3136265"/>
            <a:ext cx="4779010" cy="386715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3927475" y="3154680"/>
            <a:ext cx="41141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>
                <a:solidFill>
                  <a:schemeClr val="bg1"/>
                </a:solidFill>
              </a:rPr>
              <a:t>小组成员：王鑫、张建明、李姗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77495" y="275590"/>
            <a:ext cx="11635740" cy="63074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92"/>
          <p:cNvSpPr>
            <a:spLocks noEditPoints="1"/>
          </p:cNvSpPr>
          <p:nvPr/>
        </p:nvSpPr>
        <p:spPr bwMode="auto">
          <a:xfrm rot="10800000" flipH="1" flipV="1">
            <a:off x="1717040" y="558165"/>
            <a:ext cx="7726045" cy="546735"/>
          </a:xfrm>
          <a:custGeom>
            <a:avLst/>
            <a:gdLst>
              <a:gd name="T0" fmla="*/ 460 w 478"/>
              <a:gd name="T1" fmla="*/ 10 h 77"/>
              <a:gd name="T2" fmla="*/ 130 w 478"/>
              <a:gd name="T3" fmla="*/ 3 h 77"/>
              <a:gd name="T4" fmla="*/ 95 w 478"/>
              <a:gd name="T5" fmla="*/ 2 h 77"/>
              <a:gd name="T6" fmla="*/ 5 w 478"/>
              <a:gd name="T7" fmla="*/ 5 h 77"/>
              <a:gd name="T8" fmla="*/ 0 w 478"/>
              <a:gd name="T9" fmla="*/ 9 h 77"/>
              <a:gd name="T10" fmla="*/ 1 w 478"/>
              <a:gd name="T11" fmla="*/ 17 h 77"/>
              <a:gd name="T12" fmla="*/ 2 w 478"/>
              <a:gd name="T13" fmla="*/ 20 h 77"/>
              <a:gd name="T14" fmla="*/ 2 w 478"/>
              <a:gd name="T15" fmla="*/ 25 h 77"/>
              <a:gd name="T16" fmla="*/ 11 w 478"/>
              <a:gd name="T17" fmla="*/ 26 h 77"/>
              <a:gd name="T18" fmla="*/ 14 w 478"/>
              <a:gd name="T19" fmla="*/ 35 h 77"/>
              <a:gd name="T20" fmla="*/ 12 w 478"/>
              <a:gd name="T21" fmla="*/ 40 h 77"/>
              <a:gd name="T22" fmla="*/ 18 w 478"/>
              <a:gd name="T23" fmla="*/ 41 h 77"/>
              <a:gd name="T24" fmla="*/ 20 w 478"/>
              <a:gd name="T25" fmla="*/ 46 h 77"/>
              <a:gd name="T26" fmla="*/ 16 w 478"/>
              <a:gd name="T27" fmla="*/ 49 h 77"/>
              <a:gd name="T28" fmla="*/ 30 w 478"/>
              <a:gd name="T29" fmla="*/ 59 h 77"/>
              <a:gd name="T30" fmla="*/ 17 w 478"/>
              <a:gd name="T31" fmla="*/ 63 h 77"/>
              <a:gd name="T32" fmla="*/ 161 w 478"/>
              <a:gd name="T33" fmla="*/ 76 h 77"/>
              <a:gd name="T34" fmla="*/ 311 w 478"/>
              <a:gd name="T35" fmla="*/ 74 h 77"/>
              <a:gd name="T36" fmla="*/ 401 w 478"/>
              <a:gd name="T37" fmla="*/ 73 h 77"/>
              <a:gd name="T38" fmla="*/ 368 w 478"/>
              <a:gd name="T39" fmla="*/ 70 h 77"/>
              <a:gd name="T40" fmla="*/ 372 w 478"/>
              <a:gd name="T41" fmla="*/ 68 h 77"/>
              <a:gd name="T42" fmla="*/ 372 w 478"/>
              <a:gd name="T43" fmla="*/ 66 h 77"/>
              <a:gd name="T44" fmla="*/ 412 w 478"/>
              <a:gd name="T45" fmla="*/ 66 h 77"/>
              <a:gd name="T46" fmla="*/ 429 w 478"/>
              <a:gd name="T47" fmla="*/ 66 h 77"/>
              <a:gd name="T48" fmla="*/ 415 w 478"/>
              <a:gd name="T49" fmla="*/ 65 h 77"/>
              <a:gd name="T50" fmla="*/ 393 w 478"/>
              <a:gd name="T51" fmla="*/ 64 h 77"/>
              <a:gd name="T52" fmla="*/ 330 w 478"/>
              <a:gd name="T53" fmla="*/ 63 h 77"/>
              <a:gd name="T54" fmla="*/ 378 w 478"/>
              <a:gd name="T55" fmla="*/ 60 h 77"/>
              <a:gd name="T56" fmla="*/ 406 w 478"/>
              <a:gd name="T57" fmla="*/ 60 h 77"/>
              <a:gd name="T58" fmla="*/ 403 w 478"/>
              <a:gd name="T59" fmla="*/ 59 h 77"/>
              <a:gd name="T60" fmla="*/ 399 w 478"/>
              <a:gd name="T61" fmla="*/ 56 h 77"/>
              <a:gd name="T62" fmla="*/ 381 w 478"/>
              <a:gd name="T63" fmla="*/ 54 h 77"/>
              <a:gd name="T64" fmla="*/ 388 w 478"/>
              <a:gd name="T65" fmla="*/ 54 h 77"/>
              <a:gd name="T66" fmla="*/ 367 w 478"/>
              <a:gd name="T67" fmla="*/ 49 h 77"/>
              <a:gd name="T68" fmla="*/ 383 w 478"/>
              <a:gd name="T69" fmla="*/ 49 h 77"/>
              <a:gd name="T70" fmla="*/ 368 w 478"/>
              <a:gd name="T71" fmla="*/ 46 h 77"/>
              <a:gd name="T72" fmla="*/ 400 w 478"/>
              <a:gd name="T73" fmla="*/ 44 h 77"/>
              <a:gd name="T74" fmla="*/ 408 w 478"/>
              <a:gd name="T75" fmla="*/ 42 h 77"/>
              <a:gd name="T76" fmla="*/ 451 w 478"/>
              <a:gd name="T77" fmla="*/ 42 h 77"/>
              <a:gd name="T78" fmla="*/ 373 w 478"/>
              <a:gd name="T79" fmla="*/ 38 h 77"/>
              <a:gd name="T80" fmla="*/ 435 w 478"/>
              <a:gd name="T81" fmla="*/ 34 h 77"/>
              <a:gd name="T82" fmla="*/ 445 w 478"/>
              <a:gd name="T83" fmla="*/ 31 h 77"/>
              <a:gd name="T84" fmla="*/ 449 w 478"/>
              <a:gd name="T85" fmla="*/ 29 h 77"/>
              <a:gd name="T86" fmla="*/ 464 w 478"/>
              <a:gd name="T87" fmla="*/ 25 h 77"/>
              <a:gd name="T88" fmla="*/ 443 w 478"/>
              <a:gd name="T89" fmla="*/ 20 h 77"/>
              <a:gd name="T90" fmla="*/ 455 w 478"/>
              <a:gd name="T91" fmla="*/ 15 h 77"/>
              <a:gd name="T92" fmla="*/ 22 w 478"/>
              <a:gd name="T93" fmla="*/ 46 h 77"/>
              <a:gd name="T94" fmla="*/ 212 w 478"/>
              <a:gd name="T95" fmla="*/ 74 h 77"/>
              <a:gd name="T96" fmla="*/ 234 w 478"/>
              <a:gd name="T97" fmla="*/ 73 h 77"/>
              <a:gd name="T98" fmla="*/ 367 w 478"/>
              <a:gd name="T99" fmla="*/ 70 h 77"/>
              <a:gd name="T100" fmla="*/ 415 w 478"/>
              <a:gd name="T101" fmla="*/ 11 h 77"/>
              <a:gd name="T102" fmla="*/ 422 w 478"/>
              <a:gd name="T103" fmla="*/ 1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8" h="77">
                <a:moveTo>
                  <a:pt x="478" y="13"/>
                </a:moveTo>
                <a:cubicBezTo>
                  <a:pt x="472" y="13"/>
                  <a:pt x="468" y="13"/>
                  <a:pt x="462" y="12"/>
                </a:cubicBezTo>
                <a:cubicBezTo>
                  <a:pt x="461" y="11"/>
                  <a:pt x="465" y="12"/>
                  <a:pt x="464" y="11"/>
                </a:cubicBezTo>
                <a:cubicBezTo>
                  <a:pt x="434" y="9"/>
                  <a:pt x="403" y="9"/>
                  <a:pt x="373" y="7"/>
                </a:cubicBezTo>
                <a:cubicBezTo>
                  <a:pt x="402" y="6"/>
                  <a:pt x="431" y="10"/>
                  <a:pt x="460" y="10"/>
                </a:cubicBezTo>
                <a:cubicBezTo>
                  <a:pt x="436" y="6"/>
                  <a:pt x="407" y="7"/>
                  <a:pt x="381" y="5"/>
                </a:cubicBezTo>
                <a:cubicBezTo>
                  <a:pt x="288" y="3"/>
                  <a:pt x="288" y="3"/>
                  <a:pt x="288" y="3"/>
                </a:cubicBezTo>
                <a:cubicBezTo>
                  <a:pt x="222" y="3"/>
                  <a:pt x="222" y="3"/>
                  <a:pt x="222" y="3"/>
                </a:cubicBezTo>
                <a:cubicBezTo>
                  <a:pt x="130" y="4"/>
                  <a:pt x="130" y="4"/>
                  <a:pt x="130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27" y="2"/>
                  <a:pt x="125" y="3"/>
                  <a:pt x="123" y="3"/>
                </a:cubicBezTo>
                <a:cubicBezTo>
                  <a:pt x="124" y="3"/>
                  <a:pt x="125" y="3"/>
                  <a:pt x="125" y="4"/>
                </a:cubicBezTo>
                <a:cubicBezTo>
                  <a:pt x="122" y="4"/>
                  <a:pt x="118" y="3"/>
                  <a:pt x="115" y="4"/>
                </a:cubicBezTo>
                <a:cubicBezTo>
                  <a:pt x="112" y="3"/>
                  <a:pt x="107" y="4"/>
                  <a:pt x="102" y="3"/>
                </a:cubicBezTo>
                <a:cubicBezTo>
                  <a:pt x="100" y="2"/>
                  <a:pt x="98" y="2"/>
                  <a:pt x="95" y="2"/>
                </a:cubicBezTo>
                <a:cubicBezTo>
                  <a:pt x="70" y="2"/>
                  <a:pt x="50" y="0"/>
                  <a:pt x="24" y="1"/>
                </a:cubicBezTo>
                <a:cubicBezTo>
                  <a:pt x="18" y="2"/>
                  <a:pt x="10" y="1"/>
                  <a:pt x="6" y="4"/>
                </a:cubicBezTo>
                <a:cubicBezTo>
                  <a:pt x="6" y="5"/>
                  <a:pt x="8" y="5"/>
                  <a:pt x="8" y="5"/>
                </a:cubicBezTo>
                <a:cubicBezTo>
                  <a:pt x="7" y="5"/>
                  <a:pt x="6" y="6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0" y="6"/>
                  <a:pt x="0" y="6"/>
                  <a:pt x="0" y="6"/>
                </a:cubicBezTo>
                <a:cubicBezTo>
                  <a:pt x="2" y="7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4" y="8"/>
                  <a:pt x="4" y="8"/>
                  <a:pt x="4" y="8"/>
                </a:cubicBezTo>
                <a:cubicBezTo>
                  <a:pt x="3" y="8"/>
                  <a:pt x="1" y="9"/>
                  <a:pt x="0" y="9"/>
                </a:cubicBezTo>
                <a:cubicBezTo>
                  <a:pt x="0" y="11"/>
                  <a:pt x="0" y="13"/>
                  <a:pt x="3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2" y="15"/>
                  <a:pt x="3" y="15"/>
                </a:cubicBezTo>
                <a:cubicBezTo>
                  <a:pt x="1" y="17"/>
                  <a:pt x="1" y="17"/>
                  <a:pt x="1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8"/>
                  <a:pt x="1" y="18"/>
                  <a:pt x="1" y="18"/>
                </a:cubicBezTo>
                <a:cubicBezTo>
                  <a:pt x="3" y="18"/>
                  <a:pt x="1" y="19"/>
                  <a:pt x="1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5" y="21"/>
                  <a:pt x="2" y="20"/>
                  <a:pt x="2" y="20"/>
                </a:cubicBezTo>
                <a:cubicBezTo>
                  <a:pt x="3" y="21"/>
                  <a:pt x="5" y="21"/>
                  <a:pt x="6" y="21"/>
                </a:cubicBezTo>
                <a:cubicBezTo>
                  <a:pt x="5" y="22"/>
                  <a:pt x="3" y="21"/>
                  <a:pt x="1" y="21"/>
                </a:cubicBezTo>
                <a:cubicBezTo>
                  <a:pt x="1" y="22"/>
                  <a:pt x="1" y="22"/>
                  <a:pt x="1" y="22"/>
                </a:cubicBezTo>
                <a:cubicBezTo>
                  <a:pt x="2" y="24"/>
                  <a:pt x="6" y="24"/>
                  <a:pt x="10" y="24"/>
                </a:cubicBezTo>
                <a:cubicBezTo>
                  <a:pt x="7" y="25"/>
                  <a:pt x="5" y="25"/>
                  <a:pt x="2" y="25"/>
                </a:cubicBezTo>
                <a:cubicBezTo>
                  <a:pt x="2" y="26"/>
                  <a:pt x="2" y="26"/>
                  <a:pt x="2" y="26"/>
                </a:cubicBezTo>
                <a:cubicBezTo>
                  <a:pt x="3" y="27"/>
                  <a:pt x="5" y="26"/>
                  <a:pt x="5" y="27"/>
                </a:cubicBezTo>
                <a:cubicBezTo>
                  <a:pt x="10" y="27"/>
                  <a:pt x="10" y="27"/>
                  <a:pt x="10" y="27"/>
                </a:cubicBezTo>
                <a:cubicBezTo>
                  <a:pt x="9" y="27"/>
                  <a:pt x="9" y="27"/>
                  <a:pt x="9" y="27"/>
                </a:cubicBezTo>
                <a:cubicBezTo>
                  <a:pt x="9" y="26"/>
                  <a:pt x="10" y="26"/>
                  <a:pt x="11" y="26"/>
                </a:cubicBezTo>
                <a:cubicBezTo>
                  <a:pt x="15" y="26"/>
                  <a:pt x="12" y="30"/>
                  <a:pt x="14" y="30"/>
                </a:cubicBezTo>
                <a:cubicBezTo>
                  <a:pt x="12" y="32"/>
                  <a:pt x="9" y="30"/>
                  <a:pt x="6" y="31"/>
                </a:cubicBezTo>
                <a:cubicBezTo>
                  <a:pt x="9" y="32"/>
                  <a:pt x="12" y="31"/>
                  <a:pt x="16" y="31"/>
                </a:cubicBezTo>
                <a:cubicBezTo>
                  <a:pt x="17" y="34"/>
                  <a:pt x="17" y="34"/>
                  <a:pt x="17" y="34"/>
                </a:cubicBezTo>
                <a:cubicBezTo>
                  <a:pt x="14" y="35"/>
                  <a:pt x="14" y="35"/>
                  <a:pt x="14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5"/>
                  <a:pt x="23" y="36"/>
                </a:cubicBezTo>
                <a:cubicBezTo>
                  <a:pt x="23" y="37"/>
                  <a:pt x="22" y="37"/>
                  <a:pt x="21" y="37"/>
                </a:cubicBezTo>
                <a:cubicBezTo>
                  <a:pt x="18" y="41"/>
                  <a:pt x="11" y="37"/>
                  <a:pt x="6" y="38"/>
                </a:cubicBezTo>
                <a:cubicBezTo>
                  <a:pt x="7" y="39"/>
                  <a:pt x="10" y="39"/>
                  <a:pt x="12" y="40"/>
                </a:cubicBezTo>
                <a:cubicBezTo>
                  <a:pt x="16" y="39"/>
                  <a:pt x="18" y="38"/>
                  <a:pt x="21" y="39"/>
                </a:cubicBezTo>
                <a:cubicBezTo>
                  <a:pt x="19" y="40"/>
                  <a:pt x="19" y="40"/>
                  <a:pt x="19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1" y="40"/>
                  <a:pt x="21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20" y="41"/>
                  <a:pt x="21" y="42"/>
                  <a:pt x="22" y="41"/>
                </a:cubicBezTo>
                <a:cubicBezTo>
                  <a:pt x="22" y="43"/>
                  <a:pt x="22" y="43"/>
                  <a:pt x="22" y="43"/>
                </a:cubicBezTo>
                <a:cubicBezTo>
                  <a:pt x="20" y="44"/>
                  <a:pt x="22" y="46"/>
                  <a:pt x="19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16" y="47"/>
                  <a:pt x="12" y="44"/>
                  <a:pt x="9" y="46"/>
                </a:cubicBezTo>
                <a:cubicBezTo>
                  <a:pt x="13" y="47"/>
                  <a:pt x="19" y="46"/>
                  <a:pt x="23" y="48"/>
                </a:cubicBezTo>
                <a:cubicBezTo>
                  <a:pt x="22" y="49"/>
                  <a:pt x="22" y="49"/>
                  <a:pt x="22" y="49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48"/>
                  <a:pt x="17" y="49"/>
                  <a:pt x="16" y="49"/>
                </a:cubicBezTo>
                <a:cubicBezTo>
                  <a:pt x="17" y="49"/>
                  <a:pt x="19" y="49"/>
                  <a:pt x="20" y="49"/>
                </a:cubicBezTo>
                <a:cubicBezTo>
                  <a:pt x="22" y="50"/>
                  <a:pt x="25" y="51"/>
                  <a:pt x="24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26" y="55"/>
                  <a:pt x="26" y="55"/>
                  <a:pt x="26" y="55"/>
                </a:cubicBezTo>
                <a:cubicBezTo>
                  <a:pt x="25" y="57"/>
                  <a:pt x="29" y="58"/>
                  <a:pt x="30" y="59"/>
                </a:cubicBezTo>
                <a:cubicBezTo>
                  <a:pt x="29" y="60"/>
                  <a:pt x="27" y="59"/>
                  <a:pt x="26" y="60"/>
                </a:cubicBezTo>
                <a:cubicBezTo>
                  <a:pt x="22" y="61"/>
                  <a:pt x="28" y="62"/>
                  <a:pt x="26" y="64"/>
                </a:cubicBezTo>
                <a:cubicBezTo>
                  <a:pt x="27" y="64"/>
                  <a:pt x="29" y="64"/>
                  <a:pt x="30" y="65"/>
                </a:cubicBezTo>
                <a:cubicBezTo>
                  <a:pt x="30" y="65"/>
                  <a:pt x="29" y="66"/>
                  <a:pt x="29" y="66"/>
                </a:cubicBezTo>
                <a:cubicBezTo>
                  <a:pt x="25" y="64"/>
                  <a:pt x="21" y="63"/>
                  <a:pt x="17" y="63"/>
                </a:cubicBezTo>
                <a:cubicBezTo>
                  <a:pt x="22" y="66"/>
                  <a:pt x="22" y="66"/>
                  <a:pt x="22" y="66"/>
                </a:cubicBezTo>
                <a:cubicBezTo>
                  <a:pt x="30" y="66"/>
                  <a:pt x="36" y="70"/>
                  <a:pt x="44" y="70"/>
                </a:cubicBezTo>
                <a:cubicBezTo>
                  <a:pt x="51" y="73"/>
                  <a:pt x="61" y="73"/>
                  <a:pt x="70" y="75"/>
                </a:cubicBezTo>
                <a:cubicBezTo>
                  <a:pt x="82" y="75"/>
                  <a:pt x="93" y="77"/>
                  <a:pt x="104" y="77"/>
                </a:cubicBezTo>
                <a:cubicBezTo>
                  <a:pt x="123" y="76"/>
                  <a:pt x="142" y="76"/>
                  <a:pt x="161" y="76"/>
                </a:cubicBezTo>
                <a:cubicBezTo>
                  <a:pt x="258" y="76"/>
                  <a:pt x="258" y="76"/>
                  <a:pt x="258" y="76"/>
                </a:cubicBezTo>
                <a:cubicBezTo>
                  <a:pt x="286" y="75"/>
                  <a:pt x="315" y="77"/>
                  <a:pt x="341" y="75"/>
                </a:cubicBezTo>
                <a:cubicBezTo>
                  <a:pt x="336" y="75"/>
                  <a:pt x="331" y="74"/>
                  <a:pt x="326" y="75"/>
                </a:cubicBezTo>
                <a:cubicBezTo>
                  <a:pt x="323" y="75"/>
                  <a:pt x="321" y="74"/>
                  <a:pt x="319" y="75"/>
                </a:cubicBezTo>
                <a:cubicBezTo>
                  <a:pt x="316" y="75"/>
                  <a:pt x="313" y="75"/>
                  <a:pt x="311" y="74"/>
                </a:cubicBezTo>
                <a:cubicBezTo>
                  <a:pt x="280" y="74"/>
                  <a:pt x="280" y="74"/>
                  <a:pt x="280" y="74"/>
                </a:cubicBezTo>
                <a:cubicBezTo>
                  <a:pt x="279" y="74"/>
                  <a:pt x="279" y="74"/>
                  <a:pt x="279" y="74"/>
                </a:cubicBezTo>
                <a:cubicBezTo>
                  <a:pt x="276" y="74"/>
                  <a:pt x="272" y="75"/>
                  <a:pt x="270" y="74"/>
                </a:cubicBezTo>
                <a:cubicBezTo>
                  <a:pt x="271" y="73"/>
                  <a:pt x="271" y="73"/>
                  <a:pt x="271" y="73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415" y="72"/>
                  <a:pt x="415" y="72"/>
                  <a:pt x="415" y="72"/>
                </a:cubicBezTo>
                <a:cubicBezTo>
                  <a:pt x="384" y="72"/>
                  <a:pt x="352" y="72"/>
                  <a:pt x="320" y="71"/>
                </a:cubicBezTo>
                <a:cubicBezTo>
                  <a:pt x="309" y="71"/>
                  <a:pt x="297" y="72"/>
                  <a:pt x="286" y="70"/>
                </a:cubicBezTo>
                <a:cubicBezTo>
                  <a:pt x="312" y="70"/>
                  <a:pt x="341" y="71"/>
                  <a:pt x="368" y="70"/>
                </a:cubicBezTo>
                <a:cubicBezTo>
                  <a:pt x="368" y="70"/>
                  <a:pt x="368" y="70"/>
                  <a:pt x="368" y="70"/>
                </a:cubicBezTo>
                <a:cubicBezTo>
                  <a:pt x="369" y="69"/>
                  <a:pt x="369" y="69"/>
                  <a:pt x="369" y="69"/>
                </a:cubicBezTo>
                <a:cubicBezTo>
                  <a:pt x="370" y="70"/>
                  <a:pt x="371" y="69"/>
                  <a:pt x="372" y="69"/>
                </a:cubicBezTo>
                <a:cubicBezTo>
                  <a:pt x="376" y="69"/>
                  <a:pt x="383" y="71"/>
                  <a:pt x="387" y="69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74" y="67"/>
                  <a:pt x="374" y="67"/>
                  <a:pt x="374" y="67"/>
                </a:cubicBezTo>
                <a:cubicBezTo>
                  <a:pt x="371" y="67"/>
                  <a:pt x="371" y="67"/>
                  <a:pt x="371" y="67"/>
                </a:cubicBezTo>
                <a:cubicBezTo>
                  <a:pt x="371" y="67"/>
                  <a:pt x="370" y="67"/>
                  <a:pt x="370" y="66"/>
                </a:cubicBezTo>
                <a:cubicBezTo>
                  <a:pt x="371" y="66"/>
                  <a:pt x="373" y="65"/>
                  <a:pt x="374" y="66"/>
                </a:cubicBezTo>
                <a:cubicBezTo>
                  <a:pt x="374" y="66"/>
                  <a:pt x="372" y="66"/>
                  <a:pt x="372" y="66"/>
                </a:cubicBezTo>
                <a:cubicBezTo>
                  <a:pt x="378" y="66"/>
                  <a:pt x="387" y="67"/>
                  <a:pt x="395" y="67"/>
                </a:cubicBezTo>
                <a:cubicBezTo>
                  <a:pt x="394" y="67"/>
                  <a:pt x="394" y="67"/>
                  <a:pt x="394" y="67"/>
                </a:cubicBezTo>
                <a:cubicBezTo>
                  <a:pt x="398" y="68"/>
                  <a:pt x="405" y="68"/>
                  <a:pt x="408" y="67"/>
                </a:cubicBezTo>
                <a:cubicBezTo>
                  <a:pt x="410" y="66"/>
                  <a:pt x="410" y="67"/>
                  <a:pt x="410" y="67"/>
                </a:cubicBezTo>
                <a:cubicBezTo>
                  <a:pt x="412" y="68"/>
                  <a:pt x="411" y="67"/>
                  <a:pt x="412" y="66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9" y="67"/>
                  <a:pt x="429" y="67"/>
                  <a:pt x="429" y="67"/>
                </a:cubicBezTo>
                <a:cubicBezTo>
                  <a:pt x="424" y="67"/>
                  <a:pt x="419" y="67"/>
                  <a:pt x="414" y="67"/>
                </a:cubicBezTo>
                <a:cubicBezTo>
                  <a:pt x="421" y="68"/>
                  <a:pt x="431" y="68"/>
                  <a:pt x="436" y="67"/>
                </a:cubicBezTo>
                <a:cubicBezTo>
                  <a:pt x="434" y="67"/>
                  <a:pt x="431" y="67"/>
                  <a:pt x="429" y="66"/>
                </a:cubicBezTo>
                <a:cubicBezTo>
                  <a:pt x="440" y="66"/>
                  <a:pt x="453" y="66"/>
                  <a:pt x="465" y="66"/>
                </a:cubicBezTo>
                <a:cubicBezTo>
                  <a:pt x="463" y="65"/>
                  <a:pt x="459" y="66"/>
                  <a:pt x="456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5" y="66"/>
                  <a:pt x="453" y="64"/>
                  <a:pt x="451" y="65"/>
                </a:cubicBezTo>
                <a:cubicBezTo>
                  <a:pt x="441" y="65"/>
                  <a:pt x="428" y="65"/>
                  <a:pt x="415" y="65"/>
                </a:cubicBezTo>
                <a:cubicBezTo>
                  <a:pt x="414" y="64"/>
                  <a:pt x="414" y="64"/>
                  <a:pt x="414" y="64"/>
                </a:cubicBezTo>
                <a:cubicBezTo>
                  <a:pt x="413" y="64"/>
                  <a:pt x="413" y="65"/>
                  <a:pt x="411" y="65"/>
                </a:cubicBezTo>
                <a:cubicBezTo>
                  <a:pt x="410" y="63"/>
                  <a:pt x="409" y="66"/>
                  <a:pt x="407" y="64"/>
                </a:cubicBezTo>
                <a:cubicBezTo>
                  <a:pt x="407" y="64"/>
                  <a:pt x="407" y="64"/>
                  <a:pt x="407" y="64"/>
                </a:cubicBezTo>
                <a:cubicBezTo>
                  <a:pt x="403" y="65"/>
                  <a:pt x="397" y="65"/>
                  <a:pt x="393" y="64"/>
                </a:cubicBezTo>
                <a:cubicBezTo>
                  <a:pt x="373" y="64"/>
                  <a:pt x="373" y="64"/>
                  <a:pt x="373" y="64"/>
                </a:cubicBezTo>
                <a:cubicBezTo>
                  <a:pt x="371" y="65"/>
                  <a:pt x="367" y="65"/>
                  <a:pt x="365" y="64"/>
                </a:cubicBezTo>
                <a:cubicBezTo>
                  <a:pt x="367" y="64"/>
                  <a:pt x="367" y="64"/>
                  <a:pt x="367" y="64"/>
                </a:cubicBezTo>
                <a:cubicBezTo>
                  <a:pt x="363" y="64"/>
                  <a:pt x="359" y="63"/>
                  <a:pt x="356" y="64"/>
                </a:cubicBezTo>
                <a:cubicBezTo>
                  <a:pt x="347" y="64"/>
                  <a:pt x="338" y="65"/>
                  <a:pt x="330" y="63"/>
                </a:cubicBezTo>
                <a:cubicBezTo>
                  <a:pt x="344" y="62"/>
                  <a:pt x="354" y="64"/>
                  <a:pt x="368" y="62"/>
                </a:cubicBezTo>
                <a:cubicBezTo>
                  <a:pt x="335" y="62"/>
                  <a:pt x="335" y="62"/>
                  <a:pt x="335" y="62"/>
                </a:cubicBezTo>
                <a:cubicBezTo>
                  <a:pt x="345" y="61"/>
                  <a:pt x="357" y="61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71" y="59"/>
                  <a:pt x="375" y="60"/>
                  <a:pt x="378" y="60"/>
                </a:cubicBezTo>
                <a:cubicBezTo>
                  <a:pt x="375" y="61"/>
                  <a:pt x="375" y="61"/>
                  <a:pt x="375" y="61"/>
                </a:cubicBezTo>
                <a:cubicBezTo>
                  <a:pt x="382" y="61"/>
                  <a:pt x="391" y="61"/>
                  <a:pt x="399" y="61"/>
                </a:cubicBezTo>
                <a:cubicBezTo>
                  <a:pt x="400" y="60"/>
                  <a:pt x="400" y="60"/>
                  <a:pt x="400" y="60"/>
                </a:cubicBezTo>
                <a:cubicBezTo>
                  <a:pt x="402" y="59"/>
                  <a:pt x="404" y="61"/>
                  <a:pt x="406" y="60"/>
                </a:cubicBezTo>
                <a:cubicBezTo>
                  <a:pt x="406" y="60"/>
                  <a:pt x="406" y="60"/>
                  <a:pt x="406" y="60"/>
                </a:cubicBezTo>
                <a:cubicBezTo>
                  <a:pt x="426" y="61"/>
                  <a:pt x="450" y="60"/>
                  <a:pt x="471" y="60"/>
                </a:cubicBezTo>
                <a:cubicBezTo>
                  <a:pt x="453" y="59"/>
                  <a:pt x="433" y="59"/>
                  <a:pt x="415" y="59"/>
                </a:cubicBezTo>
                <a:cubicBezTo>
                  <a:pt x="415" y="59"/>
                  <a:pt x="415" y="59"/>
                  <a:pt x="415" y="59"/>
                </a:cubicBezTo>
                <a:cubicBezTo>
                  <a:pt x="414" y="59"/>
                  <a:pt x="414" y="59"/>
                  <a:pt x="414" y="59"/>
                </a:cubicBezTo>
                <a:cubicBezTo>
                  <a:pt x="410" y="57"/>
                  <a:pt x="407" y="61"/>
                  <a:pt x="403" y="59"/>
                </a:cubicBezTo>
                <a:cubicBezTo>
                  <a:pt x="396" y="61"/>
                  <a:pt x="390" y="57"/>
                  <a:pt x="383" y="59"/>
                </a:cubicBezTo>
                <a:cubicBezTo>
                  <a:pt x="381" y="58"/>
                  <a:pt x="381" y="58"/>
                  <a:pt x="381" y="58"/>
                </a:cubicBezTo>
                <a:cubicBezTo>
                  <a:pt x="393" y="57"/>
                  <a:pt x="403" y="59"/>
                  <a:pt x="414" y="58"/>
                </a:cubicBezTo>
                <a:cubicBezTo>
                  <a:pt x="404" y="57"/>
                  <a:pt x="404" y="57"/>
                  <a:pt x="404" y="57"/>
                </a:cubicBezTo>
                <a:cubicBezTo>
                  <a:pt x="403" y="57"/>
                  <a:pt x="399" y="58"/>
                  <a:pt x="399" y="56"/>
                </a:cubicBezTo>
                <a:cubicBezTo>
                  <a:pt x="381" y="55"/>
                  <a:pt x="381" y="55"/>
                  <a:pt x="381" y="55"/>
                </a:cubicBezTo>
                <a:cubicBezTo>
                  <a:pt x="380" y="55"/>
                  <a:pt x="379" y="55"/>
                  <a:pt x="379" y="54"/>
                </a:cubicBezTo>
                <a:cubicBezTo>
                  <a:pt x="380" y="54"/>
                  <a:pt x="381" y="54"/>
                  <a:pt x="382" y="54"/>
                </a:cubicBezTo>
                <a:cubicBezTo>
                  <a:pt x="382" y="54"/>
                  <a:pt x="382" y="54"/>
                  <a:pt x="382" y="54"/>
                </a:cubicBezTo>
                <a:cubicBezTo>
                  <a:pt x="382" y="54"/>
                  <a:pt x="381" y="54"/>
                  <a:pt x="381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3" y="54"/>
                  <a:pt x="383" y="54"/>
                  <a:pt x="382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4" y="54"/>
                  <a:pt x="387" y="53"/>
                  <a:pt x="388" y="54"/>
                </a:cubicBezTo>
                <a:cubicBezTo>
                  <a:pt x="388" y="54"/>
                  <a:pt x="388" y="54"/>
                  <a:pt x="388" y="54"/>
                </a:cubicBezTo>
                <a:cubicBezTo>
                  <a:pt x="426" y="54"/>
                  <a:pt x="426" y="54"/>
                  <a:pt x="426" y="54"/>
                </a:cubicBezTo>
                <a:cubicBezTo>
                  <a:pt x="425" y="53"/>
                  <a:pt x="425" y="53"/>
                  <a:pt x="425" y="53"/>
                </a:cubicBezTo>
                <a:cubicBezTo>
                  <a:pt x="407" y="52"/>
                  <a:pt x="386" y="52"/>
                  <a:pt x="368" y="51"/>
                </a:cubicBezTo>
                <a:cubicBezTo>
                  <a:pt x="366" y="51"/>
                  <a:pt x="360" y="51"/>
                  <a:pt x="362" y="49"/>
                </a:cubicBezTo>
                <a:cubicBezTo>
                  <a:pt x="364" y="50"/>
                  <a:pt x="365" y="48"/>
                  <a:pt x="367" y="49"/>
                </a:cubicBezTo>
                <a:cubicBezTo>
                  <a:pt x="366" y="49"/>
                  <a:pt x="366" y="49"/>
                  <a:pt x="366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8" y="49"/>
                  <a:pt x="368" y="49"/>
                  <a:pt x="368" y="49"/>
                </a:cubicBezTo>
                <a:cubicBezTo>
                  <a:pt x="383" y="49"/>
                  <a:pt x="383" y="49"/>
                  <a:pt x="383" y="49"/>
                </a:cubicBezTo>
                <a:cubicBezTo>
                  <a:pt x="387" y="48"/>
                  <a:pt x="387" y="48"/>
                  <a:pt x="387" y="48"/>
                </a:cubicBezTo>
                <a:cubicBezTo>
                  <a:pt x="381" y="48"/>
                  <a:pt x="375" y="48"/>
                  <a:pt x="369" y="48"/>
                </a:cubicBezTo>
                <a:cubicBezTo>
                  <a:pt x="368" y="47"/>
                  <a:pt x="368" y="47"/>
                  <a:pt x="368" y="47"/>
                </a:cubicBezTo>
                <a:cubicBezTo>
                  <a:pt x="372" y="46"/>
                  <a:pt x="378" y="47"/>
                  <a:pt x="381" y="46"/>
                </a:cubicBezTo>
                <a:cubicBezTo>
                  <a:pt x="376" y="45"/>
                  <a:pt x="373" y="46"/>
                  <a:pt x="368" y="46"/>
                </a:cubicBezTo>
                <a:cubicBezTo>
                  <a:pt x="368" y="45"/>
                  <a:pt x="368" y="45"/>
                  <a:pt x="368" y="45"/>
                </a:cubicBezTo>
                <a:cubicBezTo>
                  <a:pt x="368" y="45"/>
                  <a:pt x="369" y="45"/>
                  <a:pt x="370" y="45"/>
                </a:cubicBezTo>
                <a:cubicBezTo>
                  <a:pt x="372" y="43"/>
                  <a:pt x="375" y="44"/>
                  <a:pt x="378" y="44"/>
                </a:cubicBezTo>
                <a:cubicBezTo>
                  <a:pt x="382" y="44"/>
                  <a:pt x="385" y="44"/>
                  <a:pt x="388" y="44"/>
                </a:cubicBezTo>
                <a:cubicBezTo>
                  <a:pt x="391" y="43"/>
                  <a:pt x="397" y="44"/>
                  <a:pt x="400" y="44"/>
                </a:cubicBezTo>
                <a:cubicBezTo>
                  <a:pt x="400" y="44"/>
                  <a:pt x="399" y="44"/>
                  <a:pt x="399" y="44"/>
                </a:cubicBezTo>
                <a:cubicBezTo>
                  <a:pt x="400" y="43"/>
                  <a:pt x="400" y="42"/>
                  <a:pt x="402" y="42"/>
                </a:cubicBezTo>
                <a:cubicBezTo>
                  <a:pt x="403" y="42"/>
                  <a:pt x="404" y="42"/>
                  <a:pt x="404" y="43"/>
                </a:cubicBezTo>
                <a:cubicBezTo>
                  <a:pt x="405" y="43"/>
                  <a:pt x="407" y="43"/>
                  <a:pt x="408" y="43"/>
                </a:cubicBezTo>
                <a:cubicBezTo>
                  <a:pt x="408" y="42"/>
                  <a:pt x="408" y="42"/>
                  <a:pt x="408" y="42"/>
                </a:cubicBezTo>
                <a:cubicBezTo>
                  <a:pt x="409" y="43"/>
                  <a:pt x="411" y="42"/>
                  <a:pt x="412" y="43"/>
                </a:cubicBezTo>
                <a:cubicBezTo>
                  <a:pt x="412" y="43"/>
                  <a:pt x="412" y="43"/>
                  <a:pt x="412" y="43"/>
                </a:cubicBezTo>
                <a:cubicBezTo>
                  <a:pt x="419" y="43"/>
                  <a:pt x="428" y="44"/>
                  <a:pt x="435" y="43"/>
                </a:cubicBezTo>
                <a:cubicBezTo>
                  <a:pt x="437" y="43"/>
                  <a:pt x="445" y="43"/>
                  <a:pt x="450" y="43"/>
                </a:cubicBezTo>
                <a:cubicBezTo>
                  <a:pt x="451" y="42"/>
                  <a:pt x="451" y="42"/>
                  <a:pt x="451" y="42"/>
                </a:cubicBezTo>
                <a:cubicBezTo>
                  <a:pt x="435" y="42"/>
                  <a:pt x="435" y="42"/>
                  <a:pt x="435" y="42"/>
                </a:cubicBezTo>
                <a:cubicBezTo>
                  <a:pt x="434" y="42"/>
                  <a:pt x="434" y="42"/>
                  <a:pt x="434" y="42"/>
                </a:cubicBezTo>
                <a:cubicBezTo>
                  <a:pt x="424" y="42"/>
                  <a:pt x="424" y="42"/>
                  <a:pt x="424" y="42"/>
                </a:cubicBezTo>
                <a:cubicBezTo>
                  <a:pt x="414" y="40"/>
                  <a:pt x="402" y="40"/>
                  <a:pt x="391" y="40"/>
                </a:cubicBezTo>
                <a:cubicBezTo>
                  <a:pt x="385" y="39"/>
                  <a:pt x="379" y="39"/>
                  <a:pt x="373" y="38"/>
                </a:cubicBezTo>
                <a:cubicBezTo>
                  <a:pt x="380" y="36"/>
                  <a:pt x="388" y="37"/>
                  <a:pt x="396" y="36"/>
                </a:cubicBezTo>
                <a:cubicBezTo>
                  <a:pt x="390" y="35"/>
                  <a:pt x="382" y="36"/>
                  <a:pt x="376" y="35"/>
                </a:cubicBezTo>
                <a:cubicBezTo>
                  <a:pt x="402" y="35"/>
                  <a:pt x="431" y="37"/>
                  <a:pt x="459" y="36"/>
                </a:cubicBezTo>
                <a:cubicBezTo>
                  <a:pt x="460" y="35"/>
                  <a:pt x="460" y="35"/>
                  <a:pt x="460" y="35"/>
                </a:cubicBezTo>
                <a:cubicBezTo>
                  <a:pt x="452" y="34"/>
                  <a:pt x="443" y="35"/>
                  <a:pt x="435" y="34"/>
                </a:cubicBezTo>
                <a:cubicBezTo>
                  <a:pt x="435" y="33"/>
                  <a:pt x="435" y="33"/>
                  <a:pt x="435" y="33"/>
                </a:cubicBezTo>
                <a:cubicBezTo>
                  <a:pt x="445" y="33"/>
                  <a:pt x="445" y="33"/>
                  <a:pt x="445" y="33"/>
                </a:cubicBezTo>
                <a:cubicBezTo>
                  <a:pt x="429" y="32"/>
                  <a:pt x="414" y="31"/>
                  <a:pt x="397" y="32"/>
                </a:cubicBezTo>
                <a:cubicBezTo>
                  <a:pt x="395" y="31"/>
                  <a:pt x="393" y="31"/>
                  <a:pt x="391" y="30"/>
                </a:cubicBezTo>
                <a:cubicBezTo>
                  <a:pt x="410" y="30"/>
                  <a:pt x="428" y="32"/>
                  <a:pt x="445" y="31"/>
                </a:cubicBezTo>
                <a:cubicBezTo>
                  <a:pt x="439" y="31"/>
                  <a:pt x="434" y="30"/>
                  <a:pt x="428" y="30"/>
                </a:cubicBezTo>
                <a:cubicBezTo>
                  <a:pt x="426" y="30"/>
                  <a:pt x="426" y="30"/>
                  <a:pt x="426" y="30"/>
                </a:cubicBezTo>
                <a:cubicBezTo>
                  <a:pt x="428" y="29"/>
                  <a:pt x="428" y="29"/>
                  <a:pt x="428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32" y="28"/>
                  <a:pt x="415" y="28"/>
                  <a:pt x="398" y="27"/>
                </a:cubicBezTo>
                <a:cubicBezTo>
                  <a:pt x="399" y="26"/>
                  <a:pt x="399" y="26"/>
                  <a:pt x="399" y="26"/>
                </a:cubicBezTo>
                <a:cubicBezTo>
                  <a:pt x="417" y="24"/>
                  <a:pt x="432" y="30"/>
                  <a:pt x="449" y="27"/>
                </a:cubicBezTo>
                <a:cubicBezTo>
                  <a:pt x="444" y="26"/>
                  <a:pt x="440" y="27"/>
                  <a:pt x="436" y="26"/>
                </a:cubicBezTo>
                <a:cubicBezTo>
                  <a:pt x="445" y="26"/>
                  <a:pt x="455" y="25"/>
                  <a:pt x="464" y="25"/>
                </a:cubicBezTo>
                <a:cubicBezTo>
                  <a:pt x="463" y="23"/>
                  <a:pt x="471" y="25"/>
                  <a:pt x="474" y="23"/>
                </a:cubicBezTo>
                <a:cubicBezTo>
                  <a:pt x="461" y="23"/>
                  <a:pt x="447" y="23"/>
                  <a:pt x="435" y="22"/>
                </a:cubicBezTo>
                <a:cubicBezTo>
                  <a:pt x="438" y="21"/>
                  <a:pt x="441" y="21"/>
                  <a:pt x="444" y="21"/>
                </a:cubicBezTo>
                <a:cubicBezTo>
                  <a:pt x="443" y="21"/>
                  <a:pt x="443" y="21"/>
                  <a:pt x="443" y="20"/>
                </a:cubicBezTo>
                <a:cubicBezTo>
                  <a:pt x="443" y="20"/>
                  <a:pt x="443" y="20"/>
                  <a:pt x="443" y="20"/>
                </a:cubicBezTo>
                <a:cubicBezTo>
                  <a:pt x="452" y="20"/>
                  <a:pt x="460" y="21"/>
                  <a:pt x="468" y="19"/>
                </a:cubicBezTo>
                <a:cubicBezTo>
                  <a:pt x="464" y="19"/>
                  <a:pt x="460" y="19"/>
                  <a:pt x="457" y="18"/>
                </a:cubicBezTo>
                <a:cubicBezTo>
                  <a:pt x="457" y="18"/>
                  <a:pt x="458" y="17"/>
                  <a:pt x="458" y="17"/>
                </a:cubicBezTo>
                <a:cubicBezTo>
                  <a:pt x="457" y="17"/>
                  <a:pt x="455" y="17"/>
                  <a:pt x="454" y="16"/>
                </a:cubicBezTo>
                <a:cubicBezTo>
                  <a:pt x="455" y="15"/>
                  <a:pt x="455" y="15"/>
                  <a:pt x="455" y="15"/>
                </a:cubicBezTo>
                <a:cubicBezTo>
                  <a:pt x="459" y="17"/>
                  <a:pt x="463" y="15"/>
                  <a:pt x="467" y="15"/>
                </a:cubicBezTo>
                <a:cubicBezTo>
                  <a:pt x="446" y="13"/>
                  <a:pt x="446" y="13"/>
                  <a:pt x="446" y="13"/>
                </a:cubicBezTo>
                <a:cubicBezTo>
                  <a:pt x="457" y="13"/>
                  <a:pt x="467" y="13"/>
                  <a:pt x="478" y="13"/>
                </a:cubicBezTo>
                <a:close/>
                <a:moveTo>
                  <a:pt x="20" y="46"/>
                </a:moveTo>
                <a:cubicBezTo>
                  <a:pt x="22" y="46"/>
                  <a:pt x="22" y="46"/>
                  <a:pt x="22" y="46"/>
                </a:cubicBezTo>
                <a:cubicBezTo>
                  <a:pt x="22" y="46"/>
                  <a:pt x="22" y="46"/>
                  <a:pt x="22" y="46"/>
                </a:cubicBezTo>
                <a:lnTo>
                  <a:pt x="20" y="46"/>
                </a:lnTo>
                <a:close/>
                <a:moveTo>
                  <a:pt x="224" y="74"/>
                </a:moveTo>
                <a:cubicBezTo>
                  <a:pt x="214" y="74"/>
                  <a:pt x="214" y="74"/>
                  <a:pt x="214" y="74"/>
                </a:cubicBezTo>
                <a:cubicBezTo>
                  <a:pt x="213" y="74"/>
                  <a:pt x="213" y="74"/>
                  <a:pt x="212" y="74"/>
                </a:cubicBezTo>
                <a:cubicBezTo>
                  <a:pt x="214" y="74"/>
                  <a:pt x="214" y="74"/>
                  <a:pt x="214" y="74"/>
                </a:cubicBezTo>
                <a:cubicBezTo>
                  <a:pt x="216" y="74"/>
                  <a:pt x="217" y="73"/>
                  <a:pt x="218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4" y="73"/>
                  <a:pt x="234" y="73"/>
                  <a:pt x="235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0" y="73"/>
                  <a:pt x="227" y="73"/>
                  <a:pt x="224" y="74"/>
                </a:cubicBezTo>
                <a:close/>
                <a:moveTo>
                  <a:pt x="380" y="69"/>
                </a:moveTo>
                <a:cubicBezTo>
                  <a:pt x="379" y="69"/>
                  <a:pt x="378" y="69"/>
                  <a:pt x="377" y="69"/>
                </a:cubicBezTo>
                <a:cubicBezTo>
                  <a:pt x="377" y="69"/>
                  <a:pt x="379" y="69"/>
                  <a:pt x="380" y="69"/>
                </a:cubicBezTo>
                <a:close/>
                <a:moveTo>
                  <a:pt x="367" y="70"/>
                </a:move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5" y="70"/>
                  <a:pt x="366" y="69"/>
                  <a:pt x="367" y="70"/>
                </a:cubicBezTo>
                <a:close/>
                <a:moveTo>
                  <a:pt x="415" y="11"/>
                </a:moveTo>
                <a:cubicBezTo>
                  <a:pt x="410" y="11"/>
                  <a:pt x="410" y="11"/>
                  <a:pt x="410" y="11"/>
                </a:cubicBezTo>
                <a:cubicBezTo>
                  <a:pt x="411" y="11"/>
                  <a:pt x="413" y="11"/>
                  <a:pt x="415" y="11"/>
                </a:cubicBezTo>
                <a:cubicBezTo>
                  <a:pt x="419" y="11"/>
                  <a:pt x="419" y="11"/>
                  <a:pt x="419" y="11"/>
                </a:cubicBezTo>
                <a:cubicBezTo>
                  <a:pt x="417" y="12"/>
                  <a:pt x="416" y="11"/>
                  <a:pt x="415" y="11"/>
                </a:cubicBezTo>
                <a:close/>
                <a:moveTo>
                  <a:pt x="422" y="12"/>
                </a:moveTo>
                <a:cubicBezTo>
                  <a:pt x="428" y="12"/>
                  <a:pt x="433" y="12"/>
                  <a:pt x="439" y="13"/>
                </a:cubicBezTo>
                <a:cubicBezTo>
                  <a:pt x="433" y="12"/>
                  <a:pt x="428" y="12"/>
                  <a:pt x="422" y="1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en-US" dirty="0"/>
          </a:p>
        </p:txBody>
      </p:sp>
      <p:sp>
        <p:nvSpPr>
          <p:cNvPr id="3" name="文本框 21"/>
          <p:cNvSpPr txBox="1"/>
          <p:nvPr/>
        </p:nvSpPr>
        <p:spPr>
          <a:xfrm>
            <a:off x="2618105" y="570230"/>
            <a:ext cx="5343525" cy="52197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王鑫遇到的问题及解决方案（二</a:t>
            </a:r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）</a:t>
            </a:r>
            <a:endParaRPr lang="zh-CN" altLang="en-US" sz="2800" dirty="0">
              <a:solidFill>
                <a:schemeClr val="bg1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grpSp>
        <p:nvGrpSpPr>
          <p:cNvPr id="34" name="Group 4"/>
          <p:cNvGrpSpPr>
            <a:grpSpLocks noChangeAspect="1"/>
          </p:cNvGrpSpPr>
          <p:nvPr/>
        </p:nvGrpSpPr>
        <p:grpSpPr bwMode="auto">
          <a:xfrm>
            <a:off x="7866380" y="1740535"/>
            <a:ext cx="3037840" cy="4000500"/>
            <a:chOff x="721" y="397"/>
            <a:chExt cx="2182" cy="2874"/>
          </a:xfrm>
          <a:solidFill>
            <a:srgbClr val="F48223"/>
          </a:solidFill>
        </p:grpSpPr>
        <p:sp>
          <p:nvSpPr>
            <p:cNvPr id="41" name="Freeform 5"/>
            <p:cNvSpPr/>
            <p:nvPr/>
          </p:nvSpPr>
          <p:spPr bwMode="auto">
            <a:xfrm>
              <a:off x="2416" y="1121"/>
              <a:ext cx="4" cy="8"/>
            </a:xfrm>
            <a:custGeom>
              <a:avLst/>
              <a:gdLst>
                <a:gd name="T0" fmla="*/ 0 w 2"/>
                <a:gd name="T1" fmla="*/ 3 h 4"/>
                <a:gd name="T2" fmla="*/ 0 w 2"/>
                <a:gd name="T3" fmla="*/ 4 h 4"/>
                <a:gd name="T4" fmla="*/ 2 w 2"/>
                <a:gd name="T5" fmla="*/ 0 h 4"/>
                <a:gd name="T6" fmla="*/ 0 w 2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0" y="3"/>
                  </a:moveTo>
                  <a:cubicBezTo>
                    <a:pt x="0" y="3"/>
                    <a:pt x="0" y="4"/>
                    <a:pt x="0" y="4"/>
                  </a:cubicBezTo>
                  <a:cubicBezTo>
                    <a:pt x="1" y="3"/>
                    <a:pt x="1" y="1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6"/>
            <p:cNvSpPr/>
            <p:nvPr/>
          </p:nvSpPr>
          <p:spPr bwMode="auto">
            <a:xfrm>
              <a:off x="1079" y="1583"/>
              <a:ext cx="4" cy="7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3 h 3"/>
                <a:gd name="T4" fmla="*/ 2 w 2"/>
                <a:gd name="T5" fmla="*/ 0 h 3"/>
                <a:gd name="T6" fmla="*/ 0 w 2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7"/>
            <p:cNvSpPr/>
            <p:nvPr/>
          </p:nvSpPr>
          <p:spPr bwMode="auto">
            <a:xfrm>
              <a:off x="1083" y="1577"/>
              <a:ext cx="2" cy="6"/>
            </a:xfrm>
            <a:custGeom>
              <a:avLst/>
              <a:gdLst>
                <a:gd name="T0" fmla="*/ 1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1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1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8"/>
            <p:cNvSpPr>
              <a:spLocks noEditPoints="1"/>
            </p:cNvSpPr>
            <p:nvPr/>
          </p:nvSpPr>
          <p:spPr bwMode="auto">
            <a:xfrm>
              <a:off x="1001" y="745"/>
              <a:ext cx="1546" cy="2526"/>
            </a:xfrm>
            <a:custGeom>
              <a:avLst/>
              <a:gdLst>
                <a:gd name="T0" fmla="*/ 299 w 756"/>
                <a:gd name="T1" fmla="*/ 1199 h 1235"/>
                <a:gd name="T2" fmla="*/ 734 w 756"/>
                <a:gd name="T3" fmla="*/ 276 h 1235"/>
                <a:gd name="T4" fmla="*/ 655 w 756"/>
                <a:gd name="T5" fmla="*/ 152 h 1235"/>
                <a:gd name="T6" fmla="*/ 339 w 756"/>
                <a:gd name="T7" fmla="*/ 1204 h 1235"/>
                <a:gd name="T8" fmla="*/ 321 w 756"/>
                <a:gd name="T9" fmla="*/ 1212 h 1235"/>
                <a:gd name="T10" fmla="*/ 341 w 756"/>
                <a:gd name="T11" fmla="*/ 1218 h 1235"/>
                <a:gd name="T12" fmla="*/ 354 w 756"/>
                <a:gd name="T13" fmla="*/ 1207 h 1235"/>
                <a:gd name="T14" fmla="*/ 366 w 756"/>
                <a:gd name="T15" fmla="*/ 1225 h 1235"/>
                <a:gd name="T16" fmla="*/ 381 w 756"/>
                <a:gd name="T17" fmla="*/ 1221 h 1235"/>
                <a:gd name="T18" fmla="*/ 419 w 756"/>
                <a:gd name="T19" fmla="*/ 1204 h 1235"/>
                <a:gd name="T20" fmla="*/ 404 w 756"/>
                <a:gd name="T21" fmla="*/ 1221 h 1235"/>
                <a:gd name="T22" fmla="*/ 512 w 756"/>
                <a:gd name="T23" fmla="*/ 1018 h 1235"/>
                <a:gd name="T24" fmla="*/ 510 w 756"/>
                <a:gd name="T25" fmla="*/ 1095 h 1235"/>
                <a:gd name="T26" fmla="*/ 231 w 756"/>
                <a:gd name="T27" fmla="*/ 1125 h 1235"/>
                <a:gd name="T28" fmla="*/ 373 w 756"/>
                <a:gd name="T29" fmla="*/ 1131 h 1235"/>
                <a:gd name="T30" fmla="*/ 302 w 756"/>
                <a:gd name="T31" fmla="*/ 1125 h 1235"/>
                <a:gd name="T32" fmla="*/ 416 w 756"/>
                <a:gd name="T33" fmla="*/ 1083 h 1235"/>
                <a:gd name="T34" fmla="*/ 366 w 756"/>
                <a:gd name="T35" fmla="*/ 1083 h 1235"/>
                <a:gd name="T36" fmla="*/ 309 w 756"/>
                <a:gd name="T37" fmla="*/ 1079 h 1235"/>
                <a:gd name="T38" fmla="*/ 254 w 756"/>
                <a:gd name="T39" fmla="*/ 1033 h 1235"/>
                <a:gd name="T40" fmla="*/ 352 w 756"/>
                <a:gd name="T41" fmla="*/ 1040 h 1235"/>
                <a:gd name="T42" fmla="*/ 283 w 756"/>
                <a:gd name="T43" fmla="*/ 1031 h 1235"/>
                <a:gd name="T44" fmla="*/ 436 w 756"/>
                <a:gd name="T45" fmla="*/ 995 h 1235"/>
                <a:gd name="T46" fmla="*/ 374 w 756"/>
                <a:gd name="T47" fmla="*/ 1000 h 1235"/>
                <a:gd name="T48" fmla="*/ 318 w 756"/>
                <a:gd name="T49" fmla="*/ 990 h 1235"/>
                <a:gd name="T50" fmla="*/ 260 w 756"/>
                <a:gd name="T51" fmla="*/ 980 h 1235"/>
                <a:gd name="T52" fmla="*/ 243 w 756"/>
                <a:gd name="T53" fmla="*/ 944 h 1235"/>
                <a:gd name="T54" fmla="*/ 413 w 756"/>
                <a:gd name="T55" fmla="*/ 962 h 1235"/>
                <a:gd name="T56" fmla="*/ 236 w 756"/>
                <a:gd name="T57" fmla="*/ 929 h 1235"/>
                <a:gd name="T58" fmla="*/ 283 w 756"/>
                <a:gd name="T59" fmla="*/ 885 h 1235"/>
                <a:gd name="T60" fmla="*/ 283 w 756"/>
                <a:gd name="T61" fmla="*/ 925 h 1235"/>
                <a:gd name="T62" fmla="*/ 272 w 756"/>
                <a:gd name="T63" fmla="*/ 878 h 1235"/>
                <a:gd name="T64" fmla="*/ 341 w 756"/>
                <a:gd name="T65" fmla="*/ 679 h 1235"/>
                <a:gd name="T66" fmla="*/ 426 w 756"/>
                <a:gd name="T67" fmla="*/ 404 h 1235"/>
                <a:gd name="T68" fmla="*/ 473 w 756"/>
                <a:gd name="T69" fmla="*/ 427 h 1235"/>
                <a:gd name="T70" fmla="*/ 394 w 756"/>
                <a:gd name="T71" fmla="*/ 927 h 1235"/>
                <a:gd name="T72" fmla="*/ 351 w 756"/>
                <a:gd name="T73" fmla="*/ 932 h 1235"/>
                <a:gd name="T74" fmla="*/ 361 w 756"/>
                <a:gd name="T75" fmla="*/ 876 h 1235"/>
                <a:gd name="T76" fmla="*/ 331 w 756"/>
                <a:gd name="T77" fmla="*/ 913 h 1235"/>
                <a:gd name="T78" fmla="*/ 389 w 756"/>
                <a:gd name="T79" fmla="*/ 949 h 1235"/>
                <a:gd name="T80" fmla="*/ 389 w 756"/>
                <a:gd name="T81" fmla="*/ 872 h 1235"/>
                <a:gd name="T82" fmla="*/ 370 w 756"/>
                <a:gd name="T83" fmla="*/ 445 h 1235"/>
                <a:gd name="T84" fmla="*/ 383 w 756"/>
                <a:gd name="T85" fmla="*/ 603 h 1235"/>
                <a:gd name="T86" fmla="*/ 416 w 756"/>
                <a:gd name="T87" fmla="*/ 905 h 1235"/>
                <a:gd name="T88" fmla="*/ 423 w 756"/>
                <a:gd name="T89" fmla="*/ 908 h 1235"/>
                <a:gd name="T90" fmla="*/ 425 w 756"/>
                <a:gd name="T91" fmla="*/ 953 h 1235"/>
                <a:gd name="T92" fmla="*/ 417 w 756"/>
                <a:gd name="T93" fmla="*/ 634 h 1235"/>
                <a:gd name="T94" fmla="*/ 319 w 756"/>
                <a:gd name="T95" fmla="*/ 918 h 1235"/>
                <a:gd name="T96" fmla="*/ 310 w 756"/>
                <a:gd name="T97" fmla="*/ 951 h 1235"/>
                <a:gd name="T98" fmla="*/ 452 w 756"/>
                <a:gd name="T99" fmla="*/ 900 h 1235"/>
                <a:gd name="T100" fmla="*/ 471 w 756"/>
                <a:gd name="T101" fmla="*/ 936 h 1235"/>
                <a:gd name="T102" fmla="*/ 496 w 756"/>
                <a:gd name="T103" fmla="*/ 913 h 1235"/>
                <a:gd name="T104" fmla="*/ 475 w 756"/>
                <a:gd name="T105" fmla="*/ 916 h 1235"/>
                <a:gd name="T106" fmla="*/ 495 w 756"/>
                <a:gd name="T107" fmla="*/ 928 h 1235"/>
                <a:gd name="T108" fmla="*/ 524 w 756"/>
                <a:gd name="T109" fmla="*/ 907 h 1235"/>
                <a:gd name="T110" fmla="*/ 463 w 756"/>
                <a:gd name="T111" fmla="*/ 872 h 1235"/>
                <a:gd name="T112" fmla="*/ 683 w 756"/>
                <a:gd name="T113" fmla="*/ 568 h 1235"/>
                <a:gd name="T114" fmla="*/ 531 w 756"/>
                <a:gd name="T115" fmla="*/ 363 h 1235"/>
                <a:gd name="T116" fmla="*/ 292 w 756"/>
                <a:gd name="T117" fmla="*/ 375 h 1235"/>
                <a:gd name="T118" fmla="*/ 158 w 756"/>
                <a:gd name="T119" fmla="*/ 704 h 1235"/>
                <a:gd name="T120" fmla="*/ 55 w 756"/>
                <a:gd name="T121" fmla="*/ 512 h 1235"/>
                <a:gd name="T122" fmla="*/ 16 w 756"/>
                <a:gd name="T123" fmla="*/ 293 h 1235"/>
                <a:gd name="T124" fmla="*/ 662 w 756"/>
                <a:gd name="T125" fmla="*/ 165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1235">
                  <a:moveTo>
                    <a:pt x="746" y="297"/>
                  </a:moveTo>
                  <a:cubicBezTo>
                    <a:pt x="740" y="261"/>
                    <a:pt x="729" y="227"/>
                    <a:pt x="711" y="195"/>
                  </a:cubicBezTo>
                  <a:cubicBezTo>
                    <a:pt x="702" y="180"/>
                    <a:pt x="691" y="166"/>
                    <a:pt x="680" y="153"/>
                  </a:cubicBezTo>
                  <a:cubicBezTo>
                    <a:pt x="667" y="139"/>
                    <a:pt x="659" y="122"/>
                    <a:pt x="647" y="108"/>
                  </a:cubicBezTo>
                  <a:cubicBezTo>
                    <a:pt x="643" y="102"/>
                    <a:pt x="638" y="97"/>
                    <a:pt x="632" y="92"/>
                  </a:cubicBezTo>
                  <a:cubicBezTo>
                    <a:pt x="632" y="92"/>
                    <a:pt x="632" y="92"/>
                    <a:pt x="632" y="92"/>
                  </a:cubicBezTo>
                  <a:cubicBezTo>
                    <a:pt x="632" y="91"/>
                    <a:pt x="631" y="91"/>
                    <a:pt x="630" y="90"/>
                  </a:cubicBezTo>
                  <a:cubicBezTo>
                    <a:pt x="630" y="90"/>
                    <a:pt x="629" y="89"/>
                    <a:pt x="628" y="88"/>
                  </a:cubicBezTo>
                  <a:cubicBezTo>
                    <a:pt x="627" y="87"/>
                    <a:pt x="626" y="87"/>
                    <a:pt x="625" y="87"/>
                  </a:cubicBezTo>
                  <a:cubicBezTo>
                    <a:pt x="612" y="79"/>
                    <a:pt x="599" y="71"/>
                    <a:pt x="585" y="64"/>
                  </a:cubicBezTo>
                  <a:cubicBezTo>
                    <a:pt x="569" y="55"/>
                    <a:pt x="553" y="47"/>
                    <a:pt x="536" y="40"/>
                  </a:cubicBezTo>
                  <a:cubicBezTo>
                    <a:pt x="519" y="33"/>
                    <a:pt x="501" y="28"/>
                    <a:pt x="483" y="21"/>
                  </a:cubicBezTo>
                  <a:cubicBezTo>
                    <a:pt x="466" y="15"/>
                    <a:pt x="450" y="6"/>
                    <a:pt x="432" y="4"/>
                  </a:cubicBezTo>
                  <a:cubicBezTo>
                    <a:pt x="413" y="1"/>
                    <a:pt x="394" y="0"/>
                    <a:pt x="375" y="0"/>
                  </a:cubicBezTo>
                  <a:cubicBezTo>
                    <a:pt x="338" y="1"/>
                    <a:pt x="302" y="11"/>
                    <a:pt x="267" y="22"/>
                  </a:cubicBezTo>
                  <a:cubicBezTo>
                    <a:pt x="236" y="32"/>
                    <a:pt x="207" y="46"/>
                    <a:pt x="179" y="64"/>
                  </a:cubicBezTo>
                  <a:cubicBezTo>
                    <a:pt x="124" y="99"/>
                    <a:pt x="79" y="148"/>
                    <a:pt x="44" y="203"/>
                  </a:cubicBezTo>
                  <a:cubicBezTo>
                    <a:pt x="15" y="250"/>
                    <a:pt x="1" y="306"/>
                    <a:pt x="1" y="362"/>
                  </a:cubicBezTo>
                  <a:cubicBezTo>
                    <a:pt x="0" y="362"/>
                    <a:pt x="0" y="362"/>
                    <a:pt x="1" y="363"/>
                  </a:cubicBezTo>
                  <a:cubicBezTo>
                    <a:pt x="1" y="373"/>
                    <a:pt x="1" y="383"/>
                    <a:pt x="2" y="392"/>
                  </a:cubicBezTo>
                  <a:cubicBezTo>
                    <a:pt x="4" y="425"/>
                    <a:pt x="12" y="457"/>
                    <a:pt x="24" y="488"/>
                  </a:cubicBezTo>
                  <a:cubicBezTo>
                    <a:pt x="37" y="521"/>
                    <a:pt x="50" y="554"/>
                    <a:pt x="69" y="584"/>
                  </a:cubicBezTo>
                  <a:cubicBezTo>
                    <a:pt x="86" y="613"/>
                    <a:pt x="111" y="635"/>
                    <a:pt x="127" y="665"/>
                  </a:cubicBezTo>
                  <a:cubicBezTo>
                    <a:pt x="135" y="681"/>
                    <a:pt x="142" y="698"/>
                    <a:pt x="150" y="715"/>
                  </a:cubicBezTo>
                  <a:cubicBezTo>
                    <a:pt x="156" y="729"/>
                    <a:pt x="161" y="743"/>
                    <a:pt x="164" y="758"/>
                  </a:cubicBezTo>
                  <a:cubicBezTo>
                    <a:pt x="173" y="808"/>
                    <a:pt x="164" y="866"/>
                    <a:pt x="199" y="907"/>
                  </a:cubicBezTo>
                  <a:cubicBezTo>
                    <a:pt x="203" y="913"/>
                    <a:pt x="208" y="918"/>
                    <a:pt x="214" y="923"/>
                  </a:cubicBezTo>
                  <a:cubicBezTo>
                    <a:pt x="212" y="930"/>
                    <a:pt x="212" y="938"/>
                    <a:pt x="213" y="946"/>
                  </a:cubicBezTo>
                  <a:cubicBezTo>
                    <a:pt x="213" y="951"/>
                    <a:pt x="215" y="956"/>
                    <a:pt x="217" y="960"/>
                  </a:cubicBezTo>
                  <a:cubicBezTo>
                    <a:pt x="218" y="963"/>
                    <a:pt x="220" y="965"/>
                    <a:pt x="221" y="967"/>
                  </a:cubicBezTo>
                  <a:cubicBezTo>
                    <a:pt x="222" y="969"/>
                    <a:pt x="222" y="970"/>
                    <a:pt x="222" y="971"/>
                  </a:cubicBezTo>
                  <a:cubicBezTo>
                    <a:pt x="216" y="975"/>
                    <a:pt x="213" y="983"/>
                    <a:pt x="212" y="990"/>
                  </a:cubicBezTo>
                  <a:cubicBezTo>
                    <a:pt x="212" y="994"/>
                    <a:pt x="213" y="999"/>
                    <a:pt x="216" y="1002"/>
                  </a:cubicBezTo>
                  <a:cubicBezTo>
                    <a:pt x="218" y="1006"/>
                    <a:pt x="226" y="1010"/>
                    <a:pt x="224" y="1015"/>
                  </a:cubicBezTo>
                  <a:cubicBezTo>
                    <a:pt x="218" y="1019"/>
                    <a:pt x="215" y="1027"/>
                    <a:pt x="215" y="1032"/>
                  </a:cubicBezTo>
                  <a:cubicBezTo>
                    <a:pt x="215" y="1037"/>
                    <a:pt x="217" y="1040"/>
                    <a:pt x="220" y="1043"/>
                  </a:cubicBezTo>
                  <a:cubicBezTo>
                    <a:pt x="222" y="1045"/>
                    <a:pt x="224" y="1046"/>
                    <a:pt x="225" y="1048"/>
                  </a:cubicBezTo>
                  <a:cubicBezTo>
                    <a:pt x="227" y="1049"/>
                    <a:pt x="228" y="1052"/>
                    <a:pt x="229" y="1054"/>
                  </a:cubicBezTo>
                  <a:cubicBezTo>
                    <a:pt x="228" y="1054"/>
                    <a:pt x="227" y="1055"/>
                    <a:pt x="227" y="1056"/>
                  </a:cubicBezTo>
                  <a:cubicBezTo>
                    <a:pt x="219" y="1060"/>
                    <a:pt x="215" y="1070"/>
                    <a:pt x="215" y="1079"/>
                  </a:cubicBezTo>
                  <a:cubicBezTo>
                    <a:pt x="215" y="1086"/>
                    <a:pt x="218" y="1092"/>
                    <a:pt x="222" y="1097"/>
                  </a:cubicBezTo>
                  <a:cubicBezTo>
                    <a:pt x="223" y="1098"/>
                    <a:pt x="224" y="1099"/>
                    <a:pt x="225" y="1100"/>
                  </a:cubicBezTo>
                  <a:cubicBezTo>
                    <a:pt x="218" y="1107"/>
                    <a:pt x="222" y="1122"/>
                    <a:pt x="224" y="1129"/>
                  </a:cubicBezTo>
                  <a:cubicBezTo>
                    <a:pt x="228" y="1136"/>
                    <a:pt x="234" y="1142"/>
                    <a:pt x="239" y="1147"/>
                  </a:cubicBezTo>
                  <a:cubicBezTo>
                    <a:pt x="245" y="1154"/>
                    <a:pt x="252" y="1162"/>
                    <a:pt x="258" y="1168"/>
                  </a:cubicBezTo>
                  <a:cubicBezTo>
                    <a:pt x="270" y="1180"/>
                    <a:pt x="283" y="1193"/>
                    <a:pt x="298" y="1198"/>
                  </a:cubicBezTo>
                  <a:cubicBezTo>
                    <a:pt x="298" y="1199"/>
                    <a:pt x="299" y="1199"/>
                    <a:pt x="299" y="1199"/>
                  </a:cubicBezTo>
                  <a:cubicBezTo>
                    <a:pt x="304" y="1206"/>
                    <a:pt x="309" y="1212"/>
                    <a:pt x="312" y="1220"/>
                  </a:cubicBezTo>
                  <a:cubicBezTo>
                    <a:pt x="314" y="1227"/>
                    <a:pt x="317" y="1231"/>
                    <a:pt x="324" y="1233"/>
                  </a:cubicBezTo>
                  <a:cubicBezTo>
                    <a:pt x="330" y="1235"/>
                    <a:pt x="339" y="1234"/>
                    <a:pt x="346" y="1234"/>
                  </a:cubicBezTo>
                  <a:cubicBezTo>
                    <a:pt x="356" y="1234"/>
                    <a:pt x="366" y="1234"/>
                    <a:pt x="375" y="1234"/>
                  </a:cubicBezTo>
                  <a:cubicBezTo>
                    <a:pt x="384" y="1233"/>
                    <a:pt x="392" y="1231"/>
                    <a:pt x="401" y="1230"/>
                  </a:cubicBezTo>
                  <a:cubicBezTo>
                    <a:pt x="409" y="1230"/>
                    <a:pt x="416" y="1229"/>
                    <a:pt x="423" y="1226"/>
                  </a:cubicBezTo>
                  <a:cubicBezTo>
                    <a:pt x="430" y="1223"/>
                    <a:pt x="433" y="1216"/>
                    <a:pt x="437" y="1210"/>
                  </a:cubicBezTo>
                  <a:cubicBezTo>
                    <a:pt x="440" y="1207"/>
                    <a:pt x="443" y="1204"/>
                    <a:pt x="445" y="1201"/>
                  </a:cubicBezTo>
                  <a:cubicBezTo>
                    <a:pt x="448" y="1198"/>
                    <a:pt x="450" y="1195"/>
                    <a:pt x="454" y="1192"/>
                  </a:cubicBezTo>
                  <a:cubicBezTo>
                    <a:pt x="454" y="1192"/>
                    <a:pt x="455" y="1191"/>
                    <a:pt x="455" y="1191"/>
                  </a:cubicBezTo>
                  <a:cubicBezTo>
                    <a:pt x="456" y="1190"/>
                    <a:pt x="457" y="1189"/>
                    <a:pt x="458" y="1188"/>
                  </a:cubicBezTo>
                  <a:cubicBezTo>
                    <a:pt x="473" y="1177"/>
                    <a:pt x="488" y="1167"/>
                    <a:pt x="502" y="1154"/>
                  </a:cubicBezTo>
                  <a:cubicBezTo>
                    <a:pt x="507" y="1150"/>
                    <a:pt x="512" y="1146"/>
                    <a:pt x="514" y="1140"/>
                  </a:cubicBezTo>
                  <a:cubicBezTo>
                    <a:pt x="516" y="1136"/>
                    <a:pt x="516" y="1129"/>
                    <a:pt x="513" y="1125"/>
                  </a:cubicBezTo>
                  <a:cubicBezTo>
                    <a:pt x="514" y="1125"/>
                    <a:pt x="514" y="1124"/>
                    <a:pt x="515" y="1124"/>
                  </a:cubicBezTo>
                  <a:cubicBezTo>
                    <a:pt x="518" y="1121"/>
                    <a:pt x="521" y="1119"/>
                    <a:pt x="524" y="1116"/>
                  </a:cubicBezTo>
                  <a:cubicBezTo>
                    <a:pt x="532" y="1109"/>
                    <a:pt x="531" y="1095"/>
                    <a:pt x="526" y="1087"/>
                  </a:cubicBezTo>
                  <a:cubicBezTo>
                    <a:pt x="527" y="1084"/>
                    <a:pt x="527" y="1082"/>
                    <a:pt x="527" y="1080"/>
                  </a:cubicBezTo>
                  <a:cubicBezTo>
                    <a:pt x="526" y="1074"/>
                    <a:pt x="526" y="1070"/>
                    <a:pt x="530" y="1064"/>
                  </a:cubicBezTo>
                  <a:cubicBezTo>
                    <a:pt x="534" y="1058"/>
                    <a:pt x="537" y="1050"/>
                    <a:pt x="531" y="1045"/>
                  </a:cubicBezTo>
                  <a:cubicBezTo>
                    <a:pt x="530" y="1044"/>
                    <a:pt x="530" y="1044"/>
                    <a:pt x="529" y="1044"/>
                  </a:cubicBezTo>
                  <a:cubicBezTo>
                    <a:pt x="526" y="1037"/>
                    <a:pt x="526" y="1030"/>
                    <a:pt x="529" y="1023"/>
                  </a:cubicBezTo>
                  <a:cubicBezTo>
                    <a:pt x="532" y="1017"/>
                    <a:pt x="535" y="1013"/>
                    <a:pt x="534" y="1007"/>
                  </a:cubicBezTo>
                  <a:cubicBezTo>
                    <a:pt x="534" y="1006"/>
                    <a:pt x="533" y="1004"/>
                    <a:pt x="533" y="1003"/>
                  </a:cubicBezTo>
                  <a:cubicBezTo>
                    <a:pt x="530" y="999"/>
                    <a:pt x="529" y="996"/>
                    <a:pt x="529" y="991"/>
                  </a:cubicBezTo>
                  <a:cubicBezTo>
                    <a:pt x="529" y="987"/>
                    <a:pt x="532" y="984"/>
                    <a:pt x="534" y="981"/>
                  </a:cubicBezTo>
                  <a:cubicBezTo>
                    <a:pt x="537" y="976"/>
                    <a:pt x="538" y="970"/>
                    <a:pt x="536" y="965"/>
                  </a:cubicBezTo>
                  <a:cubicBezTo>
                    <a:pt x="535" y="964"/>
                    <a:pt x="534" y="963"/>
                    <a:pt x="532" y="963"/>
                  </a:cubicBezTo>
                  <a:cubicBezTo>
                    <a:pt x="532" y="961"/>
                    <a:pt x="531" y="959"/>
                    <a:pt x="531" y="958"/>
                  </a:cubicBezTo>
                  <a:cubicBezTo>
                    <a:pt x="530" y="954"/>
                    <a:pt x="530" y="950"/>
                    <a:pt x="530" y="947"/>
                  </a:cubicBezTo>
                  <a:cubicBezTo>
                    <a:pt x="531" y="940"/>
                    <a:pt x="534" y="933"/>
                    <a:pt x="535" y="926"/>
                  </a:cubicBezTo>
                  <a:cubicBezTo>
                    <a:pt x="535" y="925"/>
                    <a:pt x="535" y="925"/>
                    <a:pt x="535" y="925"/>
                  </a:cubicBezTo>
                  <a:cubicBezTo>
                    <a:pt x="537" y="923"/>
                    <a:pt x="538" y="922"/>
                    <a:pt x="539" y="921"/>
                  </a:cubicBezTo>
                  <a:cubicBezTo>
                    <a:pt x="545" y="916"/>
                    <a:pt x="550" y="910"/>
                    <a:pt x="554" y="903"/>
                  </a:cubicBezTo>
                  <a:cubicBezTo>
                    <a:pt x="559" y="895"/>
                    <a:pt x="561" y="886"/>
                    <a:pt x="565" y="877"/>
                  </a:cubicBezTo>
                  <a:cubicBezTo>
                    <a:pt x="568" y="870"/>
                    <a:pt x="573" y="861"/>
                    <a:pt x="574" y="853"/>
                  </a:cubicBezTo>
                  <a:cubicBezTo>
                    <a:pt x="579" y="840"/>
                    <a:pt x="584" y="828"/>
                    <a:pt x="587" y="815"/>
                  </a:cubicBezTo>
                  <a:cubicBezTo>
                    <a:pt x="593" y="796"/>
                    <a:pt x="598" y="777"/>
                    <a:pt x="602" y="758"/>
                  </a:cubicBezTo>
                  <a:cubicBezTo>
                    <a:pt x="605" y="739"/>
                    <a:pt x="607" y="720"/>
                    <a:pt x="615" y="703"/>
                  </a:cubicBezTo>
                  <a:cubicBezTo>
                    <a:pt x="623" y="687"/>
                    <a:pt x="636" y="674"/>
                    <a:pt x="646" y="659"/>
                  </a:cubicBezTo>
                  <a:cubicBezTo>
                    <a:pt x="655" y="644"/>
                    <a:pt x="662" y="628"/>
                    <a:pt x="671" y="613"/>
                  </a:cubicBezTo>
                  <a:cubicBezTo>
                    <a:pt x="680" y="598"/>
                    <a:pt x="693" y="585"/>
                    <a:pt x="702" y="570"/>
                  </a:cubicBezTo>
                  <a:cubicBezTo>
                    <a:pt x="712" y="554"/>
                    <a:pt x="720" y="538"/>
                    <a:pt x="728" y="521"/>
                  </a:cubicBezTo>
                  <a:cubicBezTo>
                    <a:pt x="735" y="504"/>
                    <a:pt x="742" y="487"/>
                    <a:pt x="746" y="469"/>
                  </a:cubicBezTo>
                  <a:cubicBezTo>
                    <a:pt x="751" y="450"/>
                    <a:pt x="753" y="431"/>
                    <a:pt x="754" y="413"/>
                  </a:cubicBezTo>
                  <a:cubicBezTo>
                    <a:pt x="756" y="374"/>
                    <a:pt x="753" y="335"/>
                    <a:pt x="746" y="297"/>
                  </a:cubicBezTo>
                  <a:close/>
                  <a:moveTo>
                    <a:pt x="734" y="276"/>
                  </a:moveTo>
                  <a:cubicBezTo>
                    <a:pt x="739" y="295"/>
                    <a:pt x="742" y="314"/>
                    <a:pt x="744" y="333"/>
                  </a:cubicBezTo>
                  <a:cubicBezTo>
                    <a:pt x="741" y="327"/>
                    <a:pt x="739" y="321"/>
                    <a:pt x="737" y="316"/>
                  </a:cubicBezTo>
                  <a:cubicBezTo>
                    <a:pt x="733" y="307"/>
                    <a:pt x="726" y="299"/>
                    <a:pt x="721" y="290"/>
                  </a:cubicBezTo>
                  <a:cubicBezTo>
                    <a:pt x="718" y="286"/>
                    <a:pt x="715" y="282"/>
                    <a:pt x="711" y="278"/>
                  </a:cubicBezTo>
                  <a:cubicBezTo>
                    <a:pt x="713" y="273"/>
                    <a:pt x="715" y="268"/>
                    <a:pt x="717" y="263"/>
                  </a:cubicBezTo>
                  <a:cubicBezTo>
                    <a:pt x="718" y="259"/>
                    <a:pt x="719" y="255"/>
                    <a:pt x="719" y="251"/>
                  </a:cubicBezTo>
                  <a:cubicBezTo>
                    <a:pt x="723" y="255"/>
                    <a:pt x="727" y="259"/>
                    <a:pt x="731" y="263"/>
                  </a:cubicBezTo>
                  <a:cubicBezTo>
                    <a:pt x="732" y="268"/>
                    <a:pt x="733" y="272"/>
                    <a:pt x="734" y="276"/>
                  </a:cubicBezTo>
                  <a:close/>
                  <a:moveTo>
                    <a:pt x="721" y="233"/>
                  </a:moveTo>
                  <a:cubicBezTo>
                    <a:pt x="725" y="242"/>
                    <a:pt x="728" y="251"/>
                    <a:pt x="730" y="261"/>
                  </a:cubicBezTo>
                  <a:cubicBezTo>
                    <a:pt x="727" y="257"/>
                    <a:pt x="723" y="253"/>
                    <a:pt x="719" y="249"/>
                  </a:cubicBezTo>
                  <a:cubicBezTo>
                    <a:pt x="720" y="246"/>
                    <a:pt x="720" y="244"/>
                    <a:pt x="721" y="241"/>
                  </a:cubicBezTo>
                  <a:cubicBezTo>
                    <a:pt x="721" y="238"/>
                    <a:pt x="721" y="236"/>
                    <a:pt x="721" y="233"/>
                  </a:cubicBezTo>
                  <a:close/>
                  <a:moveTo>
                    <a:pt x="695" y="187"/>
                  </a:moveTo>
                  <a:cubicBezTo>
                    <a:pt x="693" y="186"/>
                    <a:pt x="691" y="185"/>
                    <a:pt x="688" y="183"/>
                  </a:cubicBezTo>
                  <a:cubicBezTo>
                    <a:pt x="686" y="182"/>
                    <a:pt x="684" y="181"/>
                    <a:pt x="683" y="180"/>
                  </a:cubicBezTo>
                  <a:cubicBezTo>
                    <a:pt x="683" y="176"/>
                    <a:pt x="683" y="173"/>
                    <a:pt x="684" y="169"/>
                  </a:cubicBezTo>
                  <a:cubicBezTo>
                    <a:pt x="686" y="172"/>
                    <a:pt x="688" y="175"/>
                    <a:pt x="690" y="177"/>
                  </a:cubicBezTo>
                  <a:cubicBezTo>
                    <a:pt x="702" y="193"/>
                    <a:pt x="712" y="211"/>
                    <a:pt x="719" y="229"/>
                  </a:cubicBezTo>
                  <a:cubicBezTo>
                    <a:pt x="720" y="232"/>
                    <a:pt x="720" y="235"/>
                    <a:pt x="720" y="238"/>
                  </a:cubicBezTo>
                  <a:cubicBezTo>
                    <a:pt x="719" y="242"/>
                    <a:pt x="719" y="245"/>
                    <a:pt x="718" y="248"/>
                  </a:cubicBezTo>
                  <a:cubicBezTo>
                    <a:pt x="715" y="245"/>
                    <a:pt x="712" y="241"/>
                    <a:pt x="709" y="238"/>
                  </a:cubicBezTo>
                  <a:cubicBezTo>
                    <a:pt x="703" y="231"/>
                    <a:pt x="696" y="224"/>
                    <a:pt x="690" y="218"/>
                  </a:cubicBezTo>
                  <a:cubicBezTo>
                    <a:pt x="687" y="215"/>
                    <a:pt x="684" y="213"/>
                    <a:pt x="681" y="210"/>
                  </a:cubicBezTo>
                  <a:cubicBezTo>
                    <a:pt x="682" y="206"/>
                    <a:pt x="682" y="202"/>
                    <a:pt x="682" y="198"/>
                  </a:cubicBezTo>
                  <a:cubicBezTo>
                    <a:pt x="682" y="192"/>
                    <a:pt x="682" y="187"/>
                    <a:pt x="683" y="181"/>
                  </a:cubicBezTo>
                  <a:cubicBezTo>
                    <a:pt x="683" y="181"/>
                    <a:pt x="683" y="181"/>
                    <a:pt x="683" y="181"/>
                  </a:cubicBezTo>
                  <a:cubicBezTo>
                    <a:pt x="686" y="183"/>
                    <a:pt x="688" y="185"/>
                    <a:pt x="691" y="186"/>
                  </a:cubicBezTo>
                  <a:cubicBezTo>
                    <a:pt x="692" y="187"/>
                    <a:pt x="697" y="189"/>
                    <a:pt x="697" y="191"/>
                  </a:cubicBezTo>
                  <a:cubicBezTo>
                    <a:pt x="697" y="191"/>
                    <a:pt x="699" y="191"/>
                    <a:pt x="699" y="191"/>
                  </a:cubicBezTo>
                  <a:cubicBezTo>
                    <a:pt x="698" y="189"/>
                    <a:pt x="697" y="188"/>
                    <a:pt x="695" y="187"/>
                  </a:cubicBezTo>
                  <a:close/>
                  <a:moveTo>
                    <a:pt x="656" y="134"/>
                  </a:moveTo>
                  <a:cubicBezTo>
                    <a:pt x="664" y="146"/>
                    <a:pt x="673" y="157"/>
                    <a:pt x="682" y="168"/>
                  </a:cubicBezTo>
                  <a:cubicBezTo>
                    <a:pt x="682" y="171"/>
                    <a:pt x="682" y="175"/>
                    <a:pt x="682" y="178"/>
                  </a:cubicBezTo>
                  <a:cubicBezTo>
                    <a:pt x="682" y="179"/>
                    <a:pt x="682" y="179"/>
                    <a:pt x="681" y="179"/>
                  </a:cubicBezTo>
                  <a:cubicBezTo>
                    <a:pt x="676" y="175"/>
                    <a:pt x="671" y="170"/>
                    <a:pt x="666" y="167"/>
                  </a:cubicBezTo>
                  <a:cubicBezTo>
                    <a:pt x="663" y="165"/>
                    <a:pt x="660" y="163"/>
                    <a:pt x="657" y="161"/>
                  </a:cubicBezTo>
                  <a:cubicBezTo>
                    <a:pt x="657" y="158"/>
                    <a:pt x="657" y="156"/>
                    <a:pt x="656" y="153"/>
                  </a:cubicBezTo>
                  <a:cubicBezTo>
                    <a:pt x="656" y="148"/>
                    <a:pt x="656" y="142"/>
                    <a:pt x="656" y="137"/>
                  </a:cubicBezTo>
                  <a:cubicBezTo>
                    <a:pt x="656" y="136"/>
                    <a:pt x="655" y="134"/>
                    <a:pt x="655" y="133"/>
                  </a:cubicBezTo>
                  <a:cubicBezTo>
                    <a:pt x="655" y="133"/>
                    <a:pt x="656" y="134"/>
                    <a:pt x="656" y="134"/>
                  </a:cubicBezTo>
                  <a:close/>
                  <a:moveTo>
                    <a:pt x="611" y="87"/>
                  </a:moveTo>
                  <a:cubicBezTo>
                    <a:pt x="616" y="90"/>
                    <a:pt x="621" y="93"/>
                    <a:pt x="626" y="96"/>
                  </a:cubicBezTo>
                  <a:cubicBezTo>
                    <a:pt x="631" y="101"/>
                    <a:pt x="635" y="105"/>
                    <a:pt x="639" y="110"/>
                  </a:cubicBezTo>
                  <a:cubicBezTo>
                    <a:pt x="645" y="116"/>
                    <a:pt x="649" y="123"/>
                    <a:pt x="654" y="130"/>
                  </a:cubicBezTo>
                  <a:cubicBezTo>
                    <a:pt x="654" y="132"/>
                    <a:pt x="654" y="134"/>
                    <a:pt x="654" y="136"/>
                  </a:cubicBezTo>
                  <a:cubicBezTo>
                    <a:pt x="655" y="141"/>
                    <a:pt x="655" y="146"/>
                    <a:pt x="655" y="152"/>
                  </a:cubicBezTo>
                  <a:cubicBezTo>
                    <a:pt x="655" y="154"/>
                    <a:pt x="655" y="157"/>
                    <a:pt x="656" y="160"/>
                  </a:cubicBezTo>
                  <a:cubicBezTo>
                    <a:pt x="651" y="157"/>
                    <a:pt x="646" y="154"/>
                    <a:pt x="641" y="150"/>
                  </a:cubicBezTo>
                  <a:cubicBezTo>
                    <a:pt x="633" y="145"/>
                    <a:pt x="626" y="140"/>
                    <a:pt x="618" y="135"/>
                  </a:cubicBezTo>
                  <a:cubicBezTo>
                    <a:pt x="617" y="131"/>
                    <a:pt x="617" y="127"/>
                    <a:pt x="616" y="123"/>
                  </a:cubicBezTo>
                  <a:cubicBezTo>
                    <a:pt x="616" y="116"/>
                    <a:pt x="614" y="109"/>
                    <a:pt x="613" y="103"/>
                  </a:cubicBezTo>
                  <a:cubicBezTo>
                    <a:pt x="613" y="100"/>
                    <a:pt x="613" y="97"/>
                    <a:pt x="612" y="94"/>
                  </a:cubicBezTo>
                  <a:cubicBezTo>
                    <a:pt x="611" y="91"/>
                    <a:pt x="611" y="89"/>
                    <a:pt x="610" y="87"/>
                  </a:cubicBezTo>
                  <a:cubicBezTo>
                    <a:pt x="610" y="87"/>
                    <a:pt x="611" y="87"/>
                    <a:pt x="611" y="87"/>
                  </a:cubicBezTo>
                  <a:close/>
                  <a:moveTo>
                    <a:pt x="26" y="258"/>
                  </a:moveTo>
                  <a:cubicBezTo>
                    <a:pt x="27" y="259"/>
                    <a:pt x="27" y="261"/>
                    <a:pt x="28" y="262"/>
                  </a:cubicBezTo>
                  <a:cubicBezTo>
                    <a:pt x="29" y="266"/>
                    <a:pt x="30" y="269"/>
                    <a:pt x="32" y="272"/>
                  </a:cubicBezTo>
                  <a:cubicBezTo>
                    <a:pt x="33" y="275"/>
                    <a:pt x="35" y="278"/>
                    <a:pt x="36" y="281"/>
                  </a:cubicBezTo>
                  <a:cubicBezTo>
                    <a:pt x="36" y="281"/>
                    <a:pt x="36" y="281"/>
                    <a:pt x="36" y="282"/>
                  </a:cubicBezTo>
                  <a:cubicBezTo>
                    <a:pt x="33" y="283"/>
                    <a:pt x="31" y="285"/>
                    <a:pt x="28" y="286"/>
                  </a:cubicBezTo>
                  <a:cubicBezTo>
                    <a:pt x="25" y="287"/>
                    <a:pt x="23" y="288"/>
                    <a:pt x="20" y="289"/>
                  </a:cubicBezTo>
                  <a:cubicBezTo>
                    <a:pt x="19" y="290"/>
                    <a:pt x="18" y="291"/>
                    <a:pt x="16" y="292"/>
                  </a:cubicBezTo>
                  <a:cubicBezTo>
                    <a:pt x="19" y="280"/>
                    <a:pt x="22" y="269"/>
                    <a:pt x="26" y="258"/>
                  </a:cubicBezTo>
                  <a:close/>
                  <a:moveTo>
                    <a:pt x="48" y="526"/>
                  </a:moveTo>
                  <a:cubicBezTo>
                    <a:pt x="48" y="525"/>
                    <a:pt x="47" y="525"/>
                    <a:pt x="47" y="524"/>
                  </a:cubicBezTo>
                  <a:cubicBezTo>
                    <a:pt x="47" y="524"/>
                    <a:pt x="48" y="524"/>
                    <a:pt x="48" y="525"/>
                  </a:cubicBezTo>
                  <a:cubicBezTo>
                    <a:pt x="48" y="525"/>
                    <a:pt x="48" y="525"/>
                    <a:pt x="48" y="526"/>
                  </a:cubicBezTo>
                  <a:close/>
                  <a:moveTo>
                    <a:pt x="78" y="585"/>
                  </a:moveTo>
                  <a:cubicBezTo>
                    <a:pt x="71" y="574"/>
                    <a:pt x="65" y="562"/>
                    <a:pt x="59" y="550"/>
                  </a:cubicBezTo>
                  <a:cubicBezTo>
                    <a:pt x="56" y="543"/>
                    <a:pt x="52" y="536"/>
                    <a:pt x="49" y="529"/>
                  </a:cubicBezTo>
                  <a:cubicBezTo>
                    <a:pt x="50" y="528"/>
                    <a:pt x="50" y="527"/>
                    <a:pt x="50" y="526"/>
                  </a:cubicBezTo>
                  <a:cubicBezTo>
                    <a:pt x="54" y="529"/>
                    <a:pt x="57" y="532"/>
                    <a:pt x="60" y="535"/>
                  </a:cubicBezTo>
                  <a:cubicBezTo>
                    <a:pt x="61" y="537"/>
                    <a:pt x="64" y="538"/>
                    <a:pt x="66" y="539"/>
                  </a:cubicBezTo>
                  <a:cubicBezTo>
                    <a:pt x="68" y="541"/>
                    <a:pt x="70" y="543"/>
                    <a:pt x="73" y="544"/>
                  </a:cubicBezTo>
                  <a:cubicBezTo>
                    <a:pt x="75" y="546"/>
                    <a:pt x="76" y="548"/>
                    <a:pt x="79" y="549"/>
                  </a:cubicBezTo>
                  <a:cubicBezTo>
                    <a:pt x="80" y="550"/>
                    <a:pt x="81" y="550"/>
                    <a:pt x="82" y="551"/>
                  </a:cubicBezTo>
                  <a:cubicBezTo>
                    <a:pt x="83" y="551"/>
                    <a:pt x="84" y="552"/>
                    <a:pt x="85" y="553"/>
                  </a:cubicBezTo>
                  <a:cubicBezTo>
                    <a:pt x="84" y="556"/>
                    <a:pt x="84" y="559"/>
                    <a:pt x="83" y="562"/>
                  </a:cubicBezTo>
                  <a:cubicBezTo>
                    <a:pt x="82" y="567"/>
                    <a:pt x="81" y="572"/>
                    <a:pt x="80" y="577"/>
                  </a:cubicBezTo>
                  <a:cubicBezTo>
                    <a:pt x="79" y="579"/>
                    <a:pt x="79" y="582"/>
                    <a:pt x="78" y="584"/>
                  </a:cubicBezTo>
                  <a:cubicBezTo>
                    <a:pt x="78" y="584"/>
                    <a:pt x="78" y="585"/>
                    <a:pt x="78" y="585"/>
                  </a:cubicBezTo>
                  <a:close/>
                  <a:moveTo>
                    <a:pt x="311" y="1201"/>
                  </a:moveTo>
                  <a:cubicBezTo>
                    <a:pt x="313" y="1201"/>
                    <a:pt x="315" y="1201"/>
                    <a:pt x="316" y="1201"/>
                  </a:cubicBezTo>
                  <a:cubicBezTo>
                    <a:pt x="317" y="1204"/>
                    <a:pt x="319" y="1206"/>
                    <a:pt x="319" y="1208"/>
                  </a:cubicBezTo>
                  <a:cubicBezTo>
                    <a:pt x="320" y="1209"/>
                    <a:pt x="320" y="1210"/>
                    <a:pt x="320" y="1211"/>
                  </a:cubicBezTo>
                  <a:cubicBezTo>
                    <a:pt x="320" y="1211"/>
                    <a:pt x="319" y="1211"/>
                    <a:pt x="318" y="1211"/>
                  </a:cubicBezTo>
                  <a:cubicBezTo>
                    <a:pt x="316" y="1207"/>
                    <a:pt x="314" y="1204"/>
                    <a:pt x="311" y="1201"/>
                  </a:cubicBezTo>
                  <a:close/>
                  <a:moveTo>
                    <a:pt x="339" y="1205"/>
                  </a:moveTo>
                  <a:cubicBezTo>
                    <a:pt x="338" y="1205"/>
                    <a:pt x="338" y="1205"/>
                    <a:pt x="338" y="1206"/>
                  </a:cubicBezTo>
                  <a:cubicBezTo>
                    <a:pt x="337" y="1206"/>
                    <a:pt x="337" y="1206"/>
                    <a:pt x="337" y="1206"/>
                  </a:cubicBezTo>
                  <a:cubicBezTo>
                    <a:pt x="337" y="1205"/>
                    <a:pt x="337" y="1205"/>
                    <a:pt x="337" y="1204"/>
                  </a:cubicBezTo>
                  <a:cubicBezTo>
                    <a:pt x="337" y="1204"/>
                    <a:pt x="338" y="1204"/>
                    <a:pt x="339" y="1204"/>
                  </a:cubicBezTo>
                  <a:cubicBezTo>
                    <a:pt x="339" y="1204"/>
                    <a:pt x="339" y="1204"/>
                    <a:pt x="339" y="1204"/>
                  </a:cubicBezTo>
                  <a:cubicBezTo>
                    <a:pt x="339" y="1205"/>
                    <a:pt x="339" y="1205"/>
                    <a:pt x="339" y="1205"/>
                  </a:cubicBezTo>
                  <a:close/>
                  <a:moveTo>
                    <a:pt x="339" y="1206"/>
                  </a:moveTo>
                  <a:cubicBezTo>
                    <a:pt x="339" y="1208"/>
                    <a:pt x="339" y="1209"/>
                    <a:pt x="340" y="1211"/>
                  </a:cubicBezTo>
                  <a:cubicBezTo>
                    <a:pt x="339" y="1211"/>
                    <a:pt x="338" y="1211"/>
                    <a:pt x="338" y="1211"/>
                  </a:cubicBezTo>
                  <a:cubicBezTo>
                    <a:pt x="338" y="1210"/>
                    <a:pt x="337" y="1209"/>
                    <a:pt x="337" y="1207"/>
                  </a:cubicBezTo>
                  <a:cubicBezTo>
                    <a:pt x="338" y="1207"/>
                    <a:pt x="338" y="1207"/>
                    <a:pt x="338" y="1207"/>
                  </a:cubicBezTo>
                  <a:cubicBezTo>
                    <a:pt x="339" y="1207"/>
                    <a:pt x="339" y="1206"/>
                    <a:pt x="339" y="1206"/>
                  </a:cubicBezTo>
                  <a:close/>
                  <a:moveTo>
                    <a:pt x="337" y="1212"/>
                  </a:moveTo>
                  <a:cubicBezTo>
                    <a:pt x="336" y="1212"/>
                    <a:pt x="335" y="1212"/>
                    <a:pt x="334" y="1213"/>
                  </a:cubicBezTo>
                  <a:cubicBezTo>
                    <a:pt x="333" y="1212"/>
                    <a:pt x="333" y="1210"/>
                    <a:pt x="332" y="1209"/>
                  </a:cubicBezTo>
                  <a:cubicBezTo>
                    <a:pt x="334" y="1209"/>
                    <a:pt x="335" y="1208"/>
                    <a:pt x="336" y="1208"/>
                  </a:cubicBezTo>
                  <a:cubicBezTo>
                    <a:pt x="336" y="1209"/>
                    <a:pt x="336" y="1210"/>
                    <a:pt x="337" y="1212"/>
                  </a:cubicBezTo>
                  <a:close/>
                  <a:moveTo>
                    <a:pt x="332" y="1208"/>
                  </a:moveTo>
                  <a:cubicBezTo>
                    <a:pt x="332" y="1208"/>
                    <a:pt x="332" y="1208"/>
                    <a:pt x="332" y="1208"/>
                  </a:cubicBezTo>
                  <a:cubicBezTo>
                    <a:pt x="332" y="1207"/>
                    <a:pt x="331" y="1205"/>
                    <a:pt x="331" y="1203"/>
                  </a:cubicBezTo>
                  <a:cubicBezTo>
                    <a:pt x="332" y="1203"/>
                    <a:pt x="334" y="1204"/>
                    <a:pt x="335" y="1204"/>
                  </a:cubicBezTo>
                  <a:cubicBezTo>
                    <a:pt x="335" y="1205"/>
                    <a:pt x="336" y="1206"/>
                    <a:pt x="336" y="1206"/>
                  </a:cubicBezTo>
                  <a:cubicBezTo>
                    <a:pt x="335" y="1207"/>
                    <a:pt x="333" y="1208"/>
                    <a:pt x="332" y="1208"/>
                  </a:cubicBezTo>
                  <a:close/>
                  <a:moveTo>
                    <a:pt x="328" y="1211"/>
                  </a:moveTo>
                  <a:cubicBezTo>
                    <a:pt x="329" y="1210"/>
                    <a:pt x="330" y="1210"/>
                    <a:pt x="331" y="1210"/>
                  </a:cubicBezTo>
                  <a:cubicBezTo>
                    <a:pt x="332" y="1211"/>
                    <a:pt x="332" y="1212"/>
                    <a:pt x="332" y="1213"/>
                  </a:cubicBezTo>
                  <a:cubicBezTo>
                    <a:pt x="332" y="1213"/>
                    <a:pt x="332" y="1213"/>
                    <a:pt x="332" y="1213"/>
                  </a:cubicBezTo>
                  <a:cubicBezTo>
                    <a:pt x="331" y="1213"/>
                    <a:pt x="330" y="1214"/>
                    <a:pt x="329" y="1214"/>
                  </a:cubicBezTo>
                  <a:cubicBezTo>
                    <a:pt x="329" y="1213"/>
                    <a:pt x="328" y="1212"/>
                    <a:pt x="328" y="1211"/>
                  </a:cubicBezTo>
                  <a:close/>
                  <a:moveTo>
                    <a:pt x="328" y="1214"/>
                  </a:moveTo>
                  <a:cubicBezTo>
                    <a:pt x="327" y="1215"/>
                    <a:pt x="325" y="1215"/>
                    <a:pt x="324" y="1216"/>
                  </a:cubicBezTo>
                  <a:cubicBezTo>
                    <a:pt x="324" y="1215"/>
                    <a:pt x="324" y="1215"/>
                    <a:pt x="324" y="1215"/>
                  </a:cubicBezTo>
                  <a:cubicBezTo>
                    <a:pt x="323" y="1214"/>
                    <a:pt x="323" y="1213"/>
                    <a:pt x="322" y="1212"/>
                  </a:cubicBezTo>
                  <a:cubicBezTo>
                    <a:pt x="324" y="1212"/>
                    <a:pt x="325" y="1211"/>
                    <a:pt x="327" y="1211"/>
                  </a:cubicBezTo>
                  <a:cubicBezTo>
                    <a:pt x="327" y="1212"/>
                    <a:pt x="327" y="1213"/>
                    <a:pt x="328" y="1214"/>
                  </a:cubicBezTo>
                  <a:close/>
                  <a:moveTo>
                    <a:pt x="331" y="1208"/>
                  </a:moveTo>
                  <a:cubicBezTo>
                    <a:pt x="331" y="1208"/>
                    <a:pt x="331" y="1209"/>
                    <a:pt x="331" y="1209"/>
                  </a:cubicBezTo>
                  <a:cubicBezTo>
                    <a:pt x="330" y="1209"/>
                    <a:pt x="329" y="1209"/>
                    <a:pt x="327" y="1210"/>
                  </a:cubicBezTo>
                  <a:cubicBezTo>
                    <a:pt x="327" y="1207"/>
                    <a:pt x="326" y="1205"/>
                    <a:pt x="325" y="1203"/>
                  </a:cubicBezTo>
                  <a:cubicBezTo>
                    <a:pt x="327" y="1203"/>
                    <a:pt x="328" y="1203"/>
                    <a:pt x="329" y="1203"/>
                  </a:cubicBezTo>
                  <a:cubicBezTo>
                    <a:pt x="329" y="1203"/>
                    <a:pt x="330" y="1204"/>
                    <a:pt x="330" y="1204"/>
                  </a:cubicBezTo>
                  <a:cubicBezTo>
                    <a:pt x="330" y="1206"/>
                    <a:pt x="330" y="1207"/>
                    <a:pt x="331" y="1208"/>
                  </a:cubicBezTo>
                  <a:close/>
                  <a:moveTo>
                    <a:pt x="326" y="1210"/>
                  </a:moveTo>
                  <a:cubicBezTo>
                    <a:pt x="325" y="1210"/>
                    <a:pt x="323" y="1210"/>
                    <a:pt x="322" y="1211"/>
                  </a:cubicBezTo>
                  <a:cubicBezTo>
                    <a:pt x="321" y="1210"/>
                    <a:pt x="321" y="1209"/>
                    <a:pt x="321" y="1208"/>
                  </a:cubicBezTo>
                  <a:cubicBezTo>
                    <a:pt x="320" y="1206"/>
                    <a:pt x="319" y="1204"/>
                    <a:pt x="318" y="1202"/>
                  </a:cubicBezTo>
                  <a:cubicBezTo>
                    <a:pt x="319" y="1202"/>
                    <a:pt x="321" y="1202"/>
                    <a:pt x="322" y="1202"/>
                  </a:cubicBezTo>
                  <a:cubicBezTo>
                    <a:pt x="323" y="1202"/>
                    <a:pt x="323" y="1202"/>
                    <a:pt x="324" y="1202"/>
                  </a:cubicBezTo>
                  <a:cubicBezTo>
                    <a:pt x="324" y="1205"/>
                    <a:pt x="325" y="1207"/>
                    <a:pt x="326" y="1210"/>
                  </a:cubicBezTo>
                  <a:close/>
                  <a:moveTo>
                    <a:pt x="318" y="1213"/>
                  </a:moveTo>
                  <a:cubicBezTo>
                    <a:pt x="318" y="1213"/>
                    <a:pt x="318" y="1212"/>
                    <a:pt x="318" y="1212"/>
                  </a:cubicBezTo>
                  <a:cubicBezTo>
                    <a:pt x="319" y="1212"/>
                    <a:pt x="320" y="1212"/>
                    <a:pt x="321" y="1212"/>
                  </a:cubicBezTo>
                  <a:cubicBezTo>
                    <a:pt x="321" y="1213"/>
                    <a:pt x="322" y="1214"/>
                    <a:pt x="322" y="1216"/>
                  </a:cubicBezTo>
                  <a:cubicBezTo>
                    <a:pt x="322" y="1216"/>
                    <a:pt x="323" y="1216"/>
                    <a:pt x="323" y="1216"/>
                  </a:cubicBezTo>
                  <a:cubicBezTo>
                    <a:pt x="322" y="1216"/>
                    <a:pt x="321" y="1216"/>
                    <a:pt x="320" y="1217"/>
                  </a:cubicBezTo>
                  <a:cubicBezTo>
                    <a:pt x="319" y="1215"/>
                    <a:pt x="319" y="1214"/>
                    <a:pt x="318" y="1213"/>
                  </a:cubicBezTo>
                  <a:close/>
                  <a:moveTo>
                    <a:pt x="324" y="1223"/>
                  </a:moveTo>
                  <a:cubicBezTo>
                    <a:pt x="322" y="1222"/>
                    <a:pt x="321" y="1220"/>
                    <a:pt x="320" y="1218"/>
                  </a:cubicBezTo>
                  <a:cubicBezTo>
                    <a:pt x="321" y="1218"/>
                    <a:pt x="322" y="1217"/>
                    <a:pt x="323" y="1217"/>
                  </a:cubicBezTo>
                  <a:cubicBezTo>
                    <a:pt x="324" y="1219"/>
                    <a:pt x="326" y="1222"/>
                    <a:pt x="327" y="1224"/>
                  </a:cubicBezTo>
                  <a:cubicBezTo>
                    <a:pt x="327" y="1224"/>
                    <a:pt x="327" y="1224"/>
                    <a:pt x="327" y="1224"/>
                  </a:cubicBezTo>
                  <a:cubicBezTo>
                    <a:pt x="326" y="1224"/>
                    <a:pt x="325" y="1224"/>
                    <a:pt x="324" y="1223"/>
                  </a:cubicBezTo>
                  <a:close/>
                  <a:moveTo>
                    <a:pt x="328" y="1225"/>
                  </a:moveTo>
                  <a:cubicBezTo>
                    <a:pt x="328" y="1224"/>
                    <a:pt x="327" y="1222"/>
                    <a:pt x="327" y="1222"/>
                  </a:cubicBezTo>
                  <a:cubicBezTo>
                    <a:pt x="326" y="1220"/>
                    <a:pt x="325" y="1218"/>
                    <a:pt x="324" y="1217"/>
                  </a:cubicBezTo>
                  <a:cubicBezTo>
                    <a:pt x="326" y="1216"/>
                    <a:pt x="327" y="1216"/>
                    <a:pt x="328" y="1216"/>
                  </a:cubicBezTo>
                  <a:cubicBezTo>
                    <a:pt x="329" y="1216"/>
                    <a:pt x="329" y="1217"/>
                    <a:pt x="329" y="1218"/>
                  </a:cubicBezTo>
                  <a:cubicBezTo>
                    <a:pt x="330" y="1220"/>
                    <a:pt x="330" y="1221"/>
                    <a:pt x="331" y="1223"/>
                  </a:cubicBezTo>
                  <a:cubicBezTo>
                    <a:pt x="330" y="1224"/>
                    <a:pt x="329" y="1224"/>
                    <a:pt x="328" y="1225"/>
                  </a:cubicBezTo>
                  <a:close/>
                  <a:moveTo>
                    <a:pt x="332" y="1222"/>
                  </a:moveTo>
                  <a:cubicBezTo>
                    <a:pt x="331" y="1220"/>
                    <a:pt x="330" y="1217"/>
                    <a:pt x="330" y="1215"/>
                  </a:cubicBezTo>
                  <a:cubicBezTo>
                    <a:pt x="331" y="1215"/>
                    <a:pt x="332" y="1215"/>
                    <a:pt x="333" y="1214"/>
                  </a:cubicBezTo>
                  <a:cubicBezTo>
                    <a:pt x="334" y="1216"/>
                    <a:pt x="335" y="1219"/>
                    <a:pt x="335" y="1221"/>
                  </a:cubicBezTo>
                  <a:cubicBezTo>
                    <a:pt x="335" y="1221"/>
                    <a:pt x="336" y="1222"/>
                    <a:pt x="336" y="1222"/>
                  </a:cubicBezTo>
                  <a:cubicBezTo>
                    <a:pt x="335" y="1223"/>
                    <a:pt x="333" y="1223"/>
                    <a:pt x="332" y="1223"/>
                  </a:cubicBezTo>
                  <a:cubicBezTo>
                    <a:pt x="332" y="1223"/>
                    <a:pt x="332" y="1222"/>
                    <a:pt x="332" y="1222"/>
                  </a:cubicBezTo>
                  <a:close/>
                  <a:moveTo>
                    <a:pt x="333" y="1225"/>
                  </a:moveTo>
                  <a:cubicBezTo>
                    <a:pt x="333" y="1225"/>
                    <a:pt x="333" y="1225"/>
                    <a:pt x="333" y="1225"/>
                  </a:cubicBezTo>
                  <a:cubicBezTo>
                    <a:pt x="333" y="1225"/>
                    <a:pt x="333" y="1225"/>
                    <a:pt x="333" y="1224"/>
                  </a:cubicBezTo>
                  <a:cubicBezTo>
                    <a:pt x="334" y="1224"/>
                    <a:pt x="335" y="1224"/>
                    <a:pt x="336" y="1223"/>
                  </a:cubicBezTo>
                  <a:cubicBezTo>
                    <a:pt x="336" y="1224"/>
                    <a:pt x="336" y="1225"/>
                    <a:pt x="337" y="1225"/>
                  </a:cubicBezTo>
                  <a:cubicBezTo>
                    <a:pt x="336" y="1225"/>
                    <a:pt x="335" y="1225"/>
                    <a:pt x="333" y="1225"/>
                  </a:cubicBezTo>
                  <a:close/>
                  <a:moveTo>
                    <a:pt x="334" y="1215"/>
                  </a:moveTo>
                  <a:cubicBezTo>
                    <a:pt x="334" y="1214"/>
                    <a:pt x="334" y="1214"/>
                    <a:pt x="334" y="1214"/>
                  </a:cubicBezTo>
                  <a:cubicBezTo>
                    <a:pt x="335" y="1214"/>
                    <a:pt x="336" y="1213"/>
                    <a:pt x="337" y="1213"/>
                  </a:cubicBezTo>
                  <a:cubicBezTo>
                    <a:pt x="337" y="1214"/>
                    <a:pt x="337" y="1215"/>
                    <a:pt x="338" y="1216"/>
                  </a:cubicBezTo>
                  <a:cubicBezTo>
                    <a:pt x="338" y="1218"/>
                    <a:pt x="338" y="1220"/>
                    <a:pt x="338" y="1221"/>
                  </a:cubicBezTo>
                  <a:cubicBezTo>
                    <a:pt x="338" y="1222"/>
                    <a:pt x="338" y="1222"/>
                    <a:pt x="337" y="1222"/>
                  </a:cubicBezTo>
                  <a:cubicBezTo>
                    <a:pt x="337" y="1222"/>
                    <a:pt x="337" y="1222"/>
                    <a:pt x="337" y="1222"/>
                  </a:cubicBezTo>
                  <a:cubicBezTo>
                    <a:pt x="336" y="1219"/>
                    <a:pt x="335" y="1217"/>
                    <a:pt x="334" y="1215"/>
                  </a:cubicBezTo>
                  <a:close/>
                  <a:moveTo>
                    <a:pt x="338" y="1225"/>
                  </a:moveTo>
                  <a:cubicBezTo>
                    <a:pt x="338" y="1225"/>
                    <a:pt x="337" y="1224"/>
                    <a:pt x="337" y="1223"/>
                  </a:cubicBezTo>
                  <a:cubicBezTo>
                    <a:pt x="338" y="1223"/>
                    <a:pt x="338" y="1223"/>
                    <a:pt x="338" y="1223"/>
                  </a:cubicBezTo>
                  <a:cubicBezTo>
                    <a:pt x="339" y="1224"/>
                    <a:pt x="339" y="1224"/>
                    <a:pt x="339" y="1225"/>
                  </a:cubicBezTo>
                  <a:cubicBezTo>
                    <a:pt x="339" y="1225"/>
                    <a:pt x="338" y="1225"/>
                    <a:pt x="338" y="1225"/>
                  </a:cubicBezTo>
                  <a:close/>
                  <a:moveTo>
                    <a:pt x="339" y="1216"/>
                  </a:moveTo>
                  <a:cubicBezTo>
                    <a:pt x="338" y="1215"/>
                    <a:pt x="338" y="1214"/>
                    <a:pt x="338" y="1212"/>
                  </a:cubicBezTo>
                  <a:cubicBezTo>
                    <a:pt x="339" y="1212"/>
                    <a:pt x="339" y="1212"/>
                    <a:pt x="340" y="1212"/>
                  </a:cubicBezTo>
                  <a:cubicBezTo>
                    <a:pt x="340" y="1214"/>
                    <a:pt x="340" y="1216"/>
                    <a:pt x="341" y="1218"/>
                  </a:cubicBezTo>
                  <a:cubicBezTo>
                    <a:pt x="341" y="1219"/>
                    <a:pt x="341" y="1219"/>
                    <a:pt x="341" y="1220"/>
                  </a:cubicBezTo>
                  <a:cubicBezTo>
                    <a:pt x="340" y="1220"/>
                    <a:pt x="340" y="1221"/>
                    <a:pt x="339" y="1221"/>
                  </a:cubicBezTo>
                  <a:cubicBezTo>
                    <a:pt x="339" y="1219"/>
                    <a:pt x="339" y="1218"/>
                    <a:pt x="339" y="1216"/>
                  </a:cubicBezTo>
                  <a:close/>
                  <a:moveTo>
                    <a:pt x="346" y="1208"/>
                  </a:moveTo>
                  <a:cubicBezTo>
                    <a:pt x="346" y="1208"/>
                    <a:pt x="346" y="1208"/>
                    <a:pt x="346" y="1208"/>
                  </a:cubicBezTo>
                  <a:cubicBezTo>
                    <a:pt x="346" y="1208"/>
                    <a:pt x="346" y="1208"/>
                    <a:pt x="346" y="1208"/>
                  </a:cubicBezTo>
                  <a:cubicBezTo>
                    <a:pt x="345" y="1209"/>
                    <a:pt x="343" y="1209"/>
                    <a:pt x="341" y="1210"/>
                  </a:cubicBezTo>
                  <a:cubicBezTo>
                    <a:pt x="341" y="1209"/>
                    <a:pt x="340" y="1207"/>
                    <a:pt x="340" y="1206"/>
                  </a:cubicBezTo>
                  <a:cubicBezTo>
                    <a:pt x="341" y="1205"/>
                    <a:pt x="342" y="1205"/>
                    <a:pt x="342" y="1204"/>
                  </a:cubicBezTo>
                  <a:cubicBezTo>
                    <a:pt x="344" y="1205"/>
                    <a:pt x="345" y="1205"/>
                    <a:pt x="346" y="1205"/>
                  </a:cubicBezTo>
                  <a:cubicBezTo>
                    <a:pt x="346" y="1206"/>
                    <a:pt x="346" y="1207"/>
                    <a:pt x="346" y="1208"/>
                  </a:cubicBezTo>
                  <a:close/>
                  <a:moveTo>
                    <a:pt x="340" y="1225"/>
                  </a:moveTo>
                  <a:cubicBezTo>
                    <a:pt x="340" y="1224"/>
                    <a:pt x="340" y="1223"/>
                    <a:pt x="340" y="1222"/>
                  </a:cubicBezTo>
                  <a:cubicBezTo>
                    <a:pt x="340" y="1222"/>
                    <a:pt x="340" y="1222"/>
                    <a:pt x="340" y="1222"/>
                  </a:cubicBezTo>
                  <a:cubicBezTo>
                    <a:pt x="340" y="1222"/>
                    <a:pt x="341" y="1222"/>
                    <a:pt x="341" y="1222"/>
                  </a:cubicBezTo>
                  <a:cubicBezTo>
                    <a:pt x="342" y="1223"/>
                    <a:pt x="342" y="1224"/>
                    <a:pt x="342" y="1225"/>
                  </a:cubicBezTo>
                  <a:cubicBezTo>
                    <a:pt x="342" y="1225"/>
                    <a:pt x="342" y="1225"/>
                    <a:pt x="342" y="1225"/>
                  </a:cubicBezTo>
                  <a:cubicBezTo>
                    <a:pt x="341" y="1225"/>
                    <a:pt x="341" y="1225"/>
                    <a:pt x="340" y="1225"/>
                  </a:cubicBezTo>
                  <a:close/>
                  <a:moveTo>
                    <a:pt x="342" y="1219"/>
                  </a:moveTo>
                  <a:cubicBezTo>
                    <a:pt x="342" y="1216"/>
                    <a:pt x="341" y="1214"/>
                    <a:pt x="341" y="1211"/>
                  </a:cubicBezTo>
                  <a:cubicBezTo>
                    <a:pt x="343" y="1211"/>
                    <a:pt x="345" y="1210"/>
                    <a:pt x="347" y="1209"/>
                  </a:cubicBezTo>
                  <a:cubicBezTo>
                    <a:pt x="347" y="1210"/>
                    <a:pt x="347" y="1210"/>
                    <a:pt x="347" y="1210"/>
                  </a:cubicBezTo>
                  <a:cubicBezTo>
                    <a:pt x="347" y="1212"/>
                    <a:pt x="347" y="1214"/>
                    <a:pt x="347" y="1216"/>
                  </a:cubicBezTo>
                  <a:cubicBezTo>
                    <a:pt x="347" y="1217"/>
                    <a:pt x="347" y="1217"/>
                    <a:pt x="347" y="1217"/>
                  </a:cubicBezTo>
                  <a:cubicBezTo>
                    <a:pt x="346" y="1218"/>
                    <a:pt x="344" y="1219"/>
                    <a:pt x="342" y="1220"/>
                  </a:cubicBezTo>
                  <a:cubicBezTo>
                    <a:pt x="342" y="1219"/>
                    <a:pt x="342" y="1219"/>
                    <a:pt x="342" y="1219"/>
                  </a:cubicBezTo>
                  <a:close/>
                  <a:moveTo>
                    <a:pt x="343" y="1225"/>
                  </a:moveTo>
                  <a:cubicBezTo>
                    <a:pt x="343" y="1225"/>
                    <a:pt x="343" y="1225"/>
                    <a:pt x="343" y="1225"/>
                  </a:cubicBezTo>
                  <a:cubicBezTo>
                    <a:pt x="343" y="1224"/>
                    <a:pt x="343" y="1222"/>
                    <a:pt x="342" y="1221"/>
                  </a:cubicBezTo>
                  <a:cubicBezTo>
                    <a:pt x="344" y="1220"/>
                    <a:pt x="346" y="1220"/>
                    <a:pt x="347" y="1219"/>
                  </a:cubicBezTo>
                  <a:cubicBezTo>
                    <a:pt x="347" y="1219"/>
                    <a:pt x="347" y="1220"/>
                    <a:pt x="348" y="1221"/>
                  </a:cubicBezTo>
                  <a:cubicBezTo>
                    <a:pt x="348" y="1221"/>
                    <a:pt x="348" y="1224"/>
                    <a:pt x="348" y="1225"/>
                  </a:cubicBezTo>
                  <a:cubicBezTo>
                    <a:pt x="346" y="1225"/>
                    <a:pt x="345" y="1225"/>
                    <a:pt x="343" y="1225"/>
                  </a:cubicBezTo>
                  <a:close/>
                  <a:moveTo>
                    <a:pt x="347" y="1205"/>
                  </a:moveTo>
                  <a:cubicBezTo>
                    <a:pt x="347" y="1205"/>
                    <a:pt x="347" y="1205"/>
                    <a:pt x="347" y="1205"/>
                  </a:cubicBezTo>
                  <a:cubicBezTo>
                    <a:pt x="347" y="1205"/>
                    <a:pt x="347" y="1205"/>
                    <a:pt x="347" y="1205"/>
                  </a:cubicBezTo>
                  <a:cubicBezTo>
                    <a:pt x="349" y="1205"/>
                    <a:pt x="350" y="1205"/>
                    <a:pt x="352" y="1205"/>
                  </a:cubicBezTo>
                  <a:cubicBezTo>
                    <a:pt x="353" y="1205"/>
                    <a:pt x="354" y="1205"/>
                    <a:pt x="355" y="1205"/>
                  </a:cubicBezTo>
                  <a:cubicBezTo>
                    <a:pt x="355" y="1205"/>
                    <a:pt x="355" y="1205"/>
                    <a:pt x="355" y="1205"/>
                  </a:cubicBezTo>
                  <a:cubicBezTo>
                    <a:pt x="354" y="1206"/>
                    <a:pt x="353" y="1206"/>
                    <a:pt x="352" y="1206"/>
                  </a:cubicBezTo>
                  <a:cubicBezTo>
                    <a:pt x="351" y="1207"/>
                    <a:pt x="349" y="1207"/>
                    <a:pt x="348" y="1208"/>
                  </a:cubicBezTo>
                  <a:cubicBezTo>
                    <a:pt x="348" y="1207"/>
                    <a:pt x="348" y="1206"/>
                    <a:pt x="348" y="1206"/>
                  </a:cubicBezTo>
                  <a:cubicBezTo>
                    <a:pt x="348" y="1205"/>
                    <a:pt x="347" y="1205"/>
                    <a:pt x="347" y="1205"/>
                  </a:cubicBezTo>
                  <a:close/>
                  <a:moveTo>
                    <a:pt x="348" y="1214"/>
                  </a:moveTo>
                  <a:cubicBezTo>
                    <a:pt x="348" y="1212"/>
                    <a:pt x="348" y="1211"/>
                    <a:pt x="348" y="1209"/>
                  </a:cubicBezTo>
                  <a:cubicBezTo>
                    <a:pt x="349" y="1208"/>
                    <a:pt x="351" y="1208"/>
                    <a:pt x="352" y="1207"/>
                  </a:cubicBezTo>
                  <a:cubicBezTo>
                    <a:pt x="353" y="1207"/>
                    <a:pt x="353" y="1207"/>
                    <a:pt x="354" y="1207"/>
                  </a:cubicBezTo>
                  <a:cubicBezTo>
                    <a:pt x="354" y="1207"/>
                    <a:pt x="354" y="1208"/>
                    <a:pt x="354" y="1208"/>
                  </a:cubicBezTo>
                  <a:cubicBezTo>
                    <a:pt x="354" y="1210"/>
                    <a:pt x="355" y="1212"/>
                    <a:pt x="355" y="1214"/>
                  </a:cubicBezTo>
                  <a:cubicBezTo>
                    <a:pt x="355" y="1214"/>
                    <a:pt x="355" y="1214"/>
                    <a:pt x="354" y="1214"/>
                  </a:cubicBezTo>
                  <a:cubicBezTo>
                    <a:pt x="352" y="1215"/>
                    <a:pt x="350" y="1216"/>
                    <a:pt x="349" y="1217"/>
                  </a:cubicBezTo>
                  <a:cubicBezTo>
                    <a:pt x="348" y="1216"/>
                    <a:pt x="348" y="1215"/>
                    <a:pt x="348" y="1214"/>
                  </a:cubicBezTo>
                  <a:close/>
                  <a:moveTo>
                    <a:pt x="354" y="1225"/>
                  </a:moveTo>
                  <a:cubicBezTo>
                    <a:pt x="352" y="1225"/>
                    <a:pt x="351" y="1225"/>
                    <a:pt x="349" y="1225"/>
                  </a:cubicBezTo>
                  <a:cubicBezTo>
                    <a:pt x="349" y="1223"/>
                    <a:pt x="349" y="1219"/>
                    <a:pt x="349" y="1218"/>
                  </a:cubicBezTo>
                  <a:cubicBezTo>
                    <a:pt x="349" y="1218"/>
                    <a:pt x="349" y="1218"/>
                    <a:pt x="349" y="1218"/>
                  </a:cubicBezTo>
                  <a:cubicBezTo>
                    <a:pt x="351" y="1217"/>
                    <a:pt x="353" y="1216"/>
                    <a:pt x="355" y="1216"/>
                  </a:cubicBezTo>
                  <a:cubicBezTo>
                    <a:pt x="355" y="1218"/>
                    <a:pt x="355" y="1221"/>
                    <a:pt x="356" y="1224"/>
                  </a:cubicBezTo>
                  <a:cubicBezTo>
                    <a:pt x="355" y="1224"/>
                    <a:pt x="354" y="1225"/>
                    <a:pt x="354" y="1225"/>
                  </a:cubicBezTo>
                  <a:close/>
                  <a:moveTo>
                    <a:pt x="356" y="1212"/>
                  </a:moveTo>
                  <a:cubicBezTo>
                    <a:pt x="356" y="1210"/>
                    <a:pt x="355" y="1208"/>
                    <a:pt x="355" y="1207"/>
                  </a:cubicBezTo>
                  <a:cubicBezTo>
                    <a:pt x="357" y="1206"/>
                    <a:pt x="358" y="1206"/>
                    <a:pt x="359" y="1206"/>
                  </a:cubicBezTo>
                  <a:cubicBezTo>
                    <a:pt x="360" y="1206"/>
                    <a:pt x="361" y="1206"/>
                    <a:pt x="363" y="1206"/>
                  </a:cubicBezTo>
                  <a:cubicBezTo>
                    <a:pt x="362" y="1208"/>
                    <a:pt x="363" y="1210"/>
                    <a:pt x="363" y="1212"/>
                  </a:cubicBezTo>
                  <a:cubicBezTo>
                    <a:pt x="361" y="1213"/>
                    <a:pt x="358" y="1213"/>
                    <a:pt x="356" y="1214"/>
                  </a:cubicBezTo>
                  <a:cubicBezTo>
                    <a:pt x="356" y="1213"/>
                    <a:pt x="356" y="1212"/>
                    <a:pt x="356" y="1212"/>
                  </a:cubicBezTo>
                  <a:close/>
                  <a:moveTo>
                    <a:pt x="356" y="1218"/>
                  </a:moveTo>
                  <a:cubicBezTo>
                    <a:pt x="356" y="1217"/>
                    <a:pt x="356" y="1216"/>
                    <a:pt x="356" y="1215"/>
                  </a:cubicBezTo>
                  <a:cubicBezTo>
                    <a:pt x="356" y="1215"/>
                    <a:pt x="357" y="1215"/>
                    <a:pt x="357" y="1215"/>
                  </a:cubicBezTo>
                  <a:cubicBezTo>
                    <a:pt x="359" y="1214"/>
                    <a:pt x="361" y="1214"/>
                    <a:pt x="363" y="1213"/>
                  </a:cubicBezTo>
                  <a:cubicBezTo>
                    <a:pt x="363" y="1213"/>
                    <a:pt x="363" y="1214"/>
                    <a:pt x="363" y="1214"/>
                  </a:cubicBezTo>
                  <a:cubicBezTo>
                    <a:pt x="363" y="1216"/>
                    <a:pt x="363" y="1217"/>
                    <a:pt x="363" y="1219"/>
                  </a:cubicBezTo>
                  <a:cubicBezTo>
                    <a:pt x="361" y="1220"/>
                    <a:pt x="359" y="1222"/>
                    <a:pt x="357" y="1223"/>
                  </a:cubicBezTo>
                  <a:cubicBezTo>
                    <a:pt x="357" y="1221"/>
                    <a:pt x="357" y="1219"/>
                    <a:pt x="356" y="1218"/>
                  </a:cubicBezTo>
                  <a:close/>
                  <a:moveTo>
                    <a:pt x="357" y="1225"/>
                  </a:moveTo>
                  <a:cubicBezTo>
                    <a:pt x="357" y="1225"/>
                    <a:pt x="357" y="1225"/>
                    <a:pt x="357" y="1225"/>
                  </a:cubicBezTo>
                  <a:cubicBezTo>
                    <a:pt x="357" y="1225"/>
                    <a:pt x="357" y="1225"/>
                    <a:pt x="357" y="1224"/>
                  </a:cubicBezTo>
                  <a:cubicBezTo>
                    <a:pt x="359" y="1223"/>
                    <a:pt x="361" y="1222"/>
                    <a:pt x="364" y="1221"/>
                  </a:cubicBezTo>
                  <a:cubicBezTo>
                    <a:pt x="364" y="1222"/>
                    <a:pt x="364" y="1224"/>
                    <a:pt x="365" y="1225"/>
                  </a:cubicBezTo>
                  <a:cubicBezTo>
                    <a:pt x="362" y="1225"/>
                    <a:pt x="360" y="1225"/>
                    <a:pt x="357" y="1225"/>
                  </a:cubicBezTo>
                  <a:close/>
                  <a:moveTo>
                    <a:pt x="371" y="1210"/>
                  </a:moveTo>
                  <a:cubicBezTo>
                    <a:pt x="369" y="1210"/>
                    <a:pt x="366" y="1211"/>
                    <a:pt x="364" y="1212"/>
                  </a:cubicBezTo>
                  <a:cubicBezTo>
                    <a:pt x="364" y="1210"/>
                    <a:pt x="363" y="1208"/>
                    <a:pt x="364" y="1206"/>
                  </a:cubicBezTo>
                  <a:cubicBezTo>
                    <a:pt x="366" y="1206"/>
                    <a:pt x="369" y="1206"/>
                    <a:pt x="371" y="1206"/>
                  </a:cubicBezTo>
                  <a:cubicBezTo>
                    <a:pt x="371" y="1207"/>
                    <a:pt x="371" y="1208"/>
                    <a:pt x="371" y="1210"/>
                  </a:cubicBezTo>
                  <a:close/>
                  <a:moveTo>
                    <a:pt x="371" y="1215"/>
                  </a:moveTo>
                  <a:cubicBezTo>
                    <a:pt x="369" y="1216"/>
                    <a:pt x="367" y="1217"/>
                    <a:pt x="365" y="1219"/>
                  </a:cubicBezTo>
                  <a:cubicBezTo>
                    <a:pt x="365" y="1217"/>
                    <a:pt x="364" y="1216"/>
                    <a:pt x="364" y="1215"/>
                  </a:cubicBezTo>
                  <a:cubicBezTo>
                    <a:pt x="364" y="1214"/>
                    <a:pt x="364" y="1214"/>
                    <a:pt x="364" y="1213"/>
                  </a:cubicBezTo>
                  <a:cubicBezTo>
                    <a:pt x="366" y="1212"/>
                    <a:pt x="369" y="1212"/>
                    <a:pt x="371" y="1211"/>
                  </a:cubicBezTo>
                  <a:cubicBezTo>
                    <a:pt x="371" y="1212"/>
                    <a:pt x="371" y="1214"/>
                    <a:pt x="371" y="1215"/>
                  </a:cubicBezTo>
                  <a:close/>
                  <a:moveTo>
                    <a:pt x="372" y="1224"/>
                  </a:moveTo>
                  <a:cubicBezTo>
                    <a:pt x="372" y="1224"/>
                    <a:pt x="372" y="1225"/>
                    <a:pt x="371" y="1225"/>
                  </a:cubicBezTo>
                  <a:cubicBezTo>
                    <a:pt x="370" y="1225"/>
                    <a:pt x="368" y="1225"/>
                    <a:pt x="366" y="1225"/>
                  </a:cubicBezTo>
                  <a:cubicBezTo>
                    <a:pt x="366" y="1225"/>
                    <a:pt x="366" y="1225"/>
                    <a:pt x="366" y="1225"/>
                  </a:cubicBezTo>
                  <a:cubicBezTo>
                    <a:pt x="365" y="1223"/>
                    <a:pt x="365" y="1222"/>
                    <a:pt x="365" y="1220"/>
                  </a:cubicBezTo>
                  <a:cubicBezTo>
                    <a:pt x="367" y="1219"/>
                    <a:pt x="369" y="1218"/>
                    <a:pt x="372" y="1216"/>
                  </a:cubicBezTo>
                  <a:cubicBezTo>
                    <a:pt x="372" y="1219"/>
                    <a:pt x="372" y="1222"/>
                    <a:pt x="373" y="1224"/>
                  </a:cubicBezTo>
                  <a:cubicBezTo>
                    <a:pt x="373" y="1224"/>
                    <a:pt x="373" y="1224"/>
                    <a:pt x="372" y="1224"/>
                  </a:cubicBezTo>
                  <a:close/>
                  <a:moveTo>
                    <a:pt x="373" y="1211"/>
                  </a:moveTo>
                  <a:cubicBezTo>
                    <a:pt x="373" y="1211"/>
                    <a:pt x="374" y="1211"/>
                    <a:pt x="374" y="1210"/>
                  </a:cubicBezTo>
                  <a:cubicBezTo>
                    <a:pt x="375" y="1210"/>
                    <a:pt x="377" y="1210"/>
                    <a:pt x="378" y="1209"/>
                  </a:cubicBezTo>
                  <a:cubicBezTo>
                    <a:pt x="378" y="1210"/>
                    <a:pt x="378" y="1211"/>
                    <a:pt x="378" y="1212"/>
                  </a:cubicBezTo>
                  <a:cubicBezTo>
                    <a:pt x="376" y="1213"/>
                    <a:pt x="375" y="1214"/>
                    <a:pt x="373" y="1215"/>
                  </a:cubicBezTo>
                  <a:cubicBezTo>
                    <a:pt x="373" y="1213"/>
                    <a:pt x="373" y="1212"/>
                    <a:pt x="373" y="1211"/>
                  </a:cubicBezTo>
                  <a:close/>
                  <a:moveTo>
                    <a:pt x="378" y="1208"/>
                  </a:moveTo>
                  <a:cubicBezTo>
                    <a:pt x="376" y="1209"/>
                    <a:pt x="374" y="1209"/>
                    <a:pt x="373" y="1210"/>
                  </a:cubicBezTo>
                  <a:cubicBezTo>
                    <a:pt x="373" y="1208"/>
                    <a:pt x="373" y="1207"/>
                    <a:pt x="373" y="1206"/>
                  </a:cubicBezTo>
                  <a:cubicBezTo>
                    <a:pt x="374" y="1206"/>
                    <a:pt x="376" y="1206"/>
                    <a:pt x="378" y="1206"/>
                  </a:cubicBezTo>
                  <a:cubicBezTo>
                    <a:pt x="377" y="1206"/>
                    <a:pt x="377" y="1207"/>
                    <a:pt x="378" y="1208"/>
                  </a:cubicBezTo>
                  <a:close/>
                  <a:moveTo>
                    <a:pt x="373" y="1216"/>
                  </a:moveTo>
                  <a:cubicBezTo>
                    <a:pt x="375" y="1215"/>
                    <a:pt x="377" y="1214"/>
                    <a:pt x="379" y="1213"/>
                  </a:cubicBezTo>
                  <a:cubicBezTo>
                    <a:pt x="379" y="1214"/>
                    <a:pt x="379" y="1215"/>
                    <a:pt x="379" y="1216"/>
                  </a:cubicBezTo>
                  <a:cubicBezTo>
                    <a:pt x="379" y="1218"/>
                    <a:pt x="379" y="1220"/>
                    <a:pt x="380" y="1221"/>
                  </a:cubicBezTo>
                  <a:cubicBezTo>
                    <a:pt x="379" y="1222"/>
                    <a:pt x="378" y="1222"/>
                    <a:pt x="377" y="1223"/>
                  </a:cubicBezTo>
                  <a:cubicBezTo>
                    <a:pt x="376" y="1223"/>
                    <a:pt x="375" y="1223"/>
                    <a:pt x="374" y="1224"/>
                  </a:cubicBezTo>
                  <a:cubicBezTo>
                    <a:pt x="373" y="1221"/>
                    <a:pt x="373" y="1219"/>
                    <a:pt x="373" y="1216"/>
                  </a:cubicBezTo>
                  <a:close/>
                  <a:moveTo>
                    <a:pt x="381" y="1206"/>
                  </a:moveTo>
                  <a:cubicBezTo>
                    <a:pt x="380" y="1207"/>
                    <a:pt x="379" y="1207"/>
                    <a:pt x="379" y="1207"/>
                  </a:cubicBezTo>
                  <a:cubicBezTo>
                    <a:pt x="379" y="1207"/>
                    <a:pt x="379" y="1206"/>
                    <a:pt x="379" y="1206"/>
                  </a:cubicBezTo>
                  <a:cubicBezTo>
                    <a:pt x="379" y="1206"/>
                    <a:pt x="379" y="1206"/>
                    <a:pt x="380" y="1205"/>
                  </a:cubicBezTo>
                  <a:cubicBezTo>
                    <a:pt x="381" y="1205"/>
                    <a:pt x="381" y="1205"/>
                    <a:pt x="382" y="1205"/>
                  </a:cubicBezTo>
                  <a:cubicBezTo>
                    <a:pt x="382" y="1206"/>
                    <a:pt x="381" y="1206"/>
                    <a:pt x="381" y="1206"/>
                  </a:cubicBezTo>
                  <a:close/>
                  <a:moveTo>
                    <a:pt x="383" y="1206"/>
                  </a:moveTo>
                  <a:cubicBezTo>
                    <a:pt x="383" y="1207"/>
                    <a:pt x="383" y="1208"/>
                    <a:pt x="384" y="1209"/>
                  </a:cubicBezTo>
                  <a:cubicBezTo>
                    <a:pt x="382" y="1210"/>
                    <a:pt x="381" y="1210"/>
                    <a:pt x="380" y="1211"/>
                  </a:cubicBezTo>
                  <a:cubicBezTo>
                    <a:pt x="380" y="1211"/>
                    <a:pt x="380" y="1211"/>
                    <a:pt x="380" y="1211"/>
                  </a:cubicBezTo>
                  <a:cubicBezTo>
                    <a:pt x="379" y="1210"/>
                    <a:pt x="379" y="1209"/>
                    <a:pt x="379" y="1209"/>
                  </a:cubicBezTo>
                  <a:cubicBezTo>
                    <a:pt x="380" y="1208"/>
                    <a:pt x="380" y="1208"/>
                    <a:pt x="381" y="1207"/>
                  </a:cubicBezTo>
                  <a:cubicBezTo>
                    <a:pt x="382" y="1207"/>
                    <a:pt x="382" y="1207"/>
                    <a:pt x="383" y="1206"/>
                  </a:cubicBezTo>
                  <a:close/>
                  <a:moveTo>
                    <a:pt x="375" y="1225"/>
                  </a:moveTo>
                  <a:cubicBezTo>
                    <a:pt x="377" y="1224"/>
                    <a:pt x="378" y="1223"/>
                    <a:pt x="380" y="1222"/>
                  </a:cubicBezTo>
                  <a:cubicBezTo>
                    <a:pt x="380" y="1223"/>
                    <a:pt x="380" y="1223"/>
                    <a:pt x="381" y="1224"/>
                  </a:cubicBezTo>
                  <a:cubicBezTo>
                    <a:pt x="379" y="1224"/>
                    <a:pt x="377" y="1224"/>
                    <a:pt x="375" y="1225"/>
                  </a:cubicBezTo>
                  <a:close/>
                  <a:moveTo>
                    <a:pt x="380" y="1214"/>
                  </a:moveTo>
                  <a:cubicBezTo>
                    <a:pt x="380" y="1214"/>
                    <a:pt x="380" y="1213"/>
                    <a:pt x="380" y="1212"/>
                  </a:cubicBezTo>
                  <a:cubicBezTo>
                    <a:pt x="380" y="1212"/>
                    <a:pt x="381" y="1212"/>
                    <a:pt x="382" y="1212"/>
                  </a:cubicBezTo>
                  <a:cubicBezTo>
                    <a:pt x="382" y="1211"/>
                    <a:pt x="383" y="1211"/>
                    <a:pt x="384" y="1211"/>
                  </a:cubicBezTo>
                  <a:cubicBezTo>
                    <a:pt x="384" y="1211"/>
                    <a:pt x="385" y="1212"/>
                    <a:pt x="385" y="1213"/>
                  </a:cubicBezTo>
                  <a:cubicBezTo>
                    <a:pt x="385" y="1214"/>
                    <a:pt x="386" y="1216"/>
                    <a:pt x="386" y="1218"/>
                  </a:cubicBezTo>
                  <a:cubicBezTo>
                    <a:pt x="384" y="1219"/>
                    <a:pt x="383" y="1220"/>
                    <a:pt x="381" y="1221"/>
                  </a:cubicBezTo>
                  <a:cubicBezTo>
                    <a:pt x="380" y="1219"/>
                    <a:pt x="380" y="1216"/>
                    <a:pt x="380" y="1214"/>
                  </a:cubicBezTo>
                  <a:close/>
                  <a:moveTo>
                    <a:pt x="384" y="1205"/>
                  </a:moveTo>
                  <a:cubicBezTo>
                    <a:pt x="384" y="1205"/>
                    <a:pt x="384" y="1205"/>
                    <a:pt x="384" y="1205"/>
                  </a:cubicBezTo>
                  <a:cubicBezTo>
                    <a:pt x="386" y="1205"/>
                    <a:pt x="388" y="1205"/>
                    <a:pt x="390" y="1204"/>
                  </a:cubicBezTo>
                  <a:cubicBezTo>
                    <a:pt x="390" y="1205"/>
                    <a:pt x="391" y="1206"/>
                    <a:pt x="391" y="1207"/>
                  </a:cubicBezTo>
                  <a:cubicBezTo>
                    <a:pt x="389" y="1208"/>
                    <a:pt x="387" y="1208"/>
                    <a:pt x="385" y="1209"/>
                  </a:cubicBezTo>
                  <a:cubicBezTo>
                    <a:pt x="385" y="1208"/>
                    <a:pt x="384" y="1207"/>
                    <a:pt x="384" y="1205"/>
                  </a:cubicBezTo>
                  <a:close/>
                  <a:moveTo>
                    <a:pt x="383" y="1224"/>
                  </a:moveTo>
                  <a:cubicBezTo>
                    <a:pt x="382" y="1224"/>
                    <a:pt x="382" y="1224"/>
                    <a:pt x="382" y="1224"/>
                  </a:cubicBezTo>
                  <a:cubicBezTo>
                    <a:pt x="382" y="1223"/>
                    <a:pt x="381" y="1223"/>
                    <a:pt x="381" y="1222"/>
                  </a:cubicBezTo>
                  <a:cubicBezTo>
                    <a:pt x="383" y="1221"/>
                    <a:pt x="385" y="1220"/>
                    <a:pt x="386" y="1220"/>
                  </a:cubicBezTo>
                  <a:cubicBezTo>
                    <a:pt x="386" y="1221"/>
                    <a:pt x="387" y="1222"/>
                    <a:pt x="387" y="1223"/>
                  </a:cubicBezTo>
                  <a:cubicBezTo>
                    <a:pt x="385" y="1223"/>
                    <a:pt x="384" y="1223"/>
                    <a:pt x="383" y="1224"/>
                  </a:cubicBezTo>
                  <a:close/>
                  <a:moveTo>
                    <a:pt x="387" y="1214"/>
                  </a:moveTo>
                  <a:cubicBezTo>
                    <a:pt x="386" y="1213"/>
                    <a:pt x="386" y="1211"/>
                    <a:pt x="385" y="1210"/>
                  </a:cubicBezTo>
                  <a:cubicBezTo>
                    <a:pt x="387" y="1209"/>
                    <a:pt x="389" y="1209"/>
                    <a:pt x="391" y="1208"/>
                  </a:cubicBezTo>
                  <a:cubicBezTo>
                    <a:pt x="391" y="1211"/>
                    <a:pt x="391" y="1213"/>
                    <a:pt x="392" y="1216"/>
                  </a:cubicBezTo>
                  <a:cubicBezTo>
                    <a:pt x="390" y="1217"/>
                    <a:pt x="389" y="1217"/>
                    <a:pt x="387" y="1218"/>
                  </a:cubicBezTo>
                  <a:cubicBezTo>
                    <a:pt x="387" y="1217"/>
                    <a:pt x="387" y="1215"/>
                    <a:pt x="387" y="1214"/>
                  </a:cubicBezTo>
                  <a:close/>
                  <a:moveTo>
                    <a:pt x="400" y="1204"/>
                  </a:moveTo>
                  <a:cubicBezTo>
                    <a:pt x="400" y="1204"/>
                    <a:pt x="400" y="1205"/>
                    <a:pt x="400" y="1205"/>
                  </a:cubicBezTo>
                  <a:cubicBezTo>
                    <a:pt x="397" y="1206"/>
                    <a:pt x="395" y="1206"/>
                    <a:pt x="392" y="1207"/>
                  </a:cubicBezTo>
                  <a:cubicBezTo>
                    <a:pt x="392" y="1206"/>
                    <a:pt x="392" y="1205"/>
                    <a:pt x="392" y="1204"/>
                  </a:cubicBezTo>
                  <a:cubicBezTo>
                    <a:pt x="394" y="1204"/>
                    <a:pt x="397" y="1204"/>
                    <a:pt x="400" y="1203"/>
                  </a:cubicBezTo>
                  <a:cubicBezTo>
                    <a:pt x="399" y="1203"/>
                    <a:pt x="399" y="1203"/>
                    <a:pt x="399" y="1204"/>
                  </a:cubicBezTo>
                  <a:cubicBezTo>
                    <a:pt x="399" y="1204"/>
                    <a:pt x="400" y="1204"/>
                    <a:pt x="400" y="1204"/>
                  </a:cubicBezTo>
                  <a:close/>
                  <a:moveTo>
                    <a:pt x="388" y="1223"/>
                  </a:moveTo>
                  <a:cubicBezTo>
                    <a:pt x="388" y="1222"/>
                    <a:pt x="388" y="1220"/>
                    <a:pt x="387" y="1219"/>
                  </a:cubicBezTo>
                  <a:cubicBezTo>
                    <a:pt x="389" y="1218"/>
                    <a:pt x="390" y="1218"/>
                    <a:pt x="392" y="1217"/>
                  </a:cubicBezTo>
                  <a:cubicBezTo>
                    <a:pt x="392" y="1217"/>
                    <a:pt x="392" y="1218"/>
                    <a:pt x="392" y="1218"/>
                  </a:cubicBezTo>
                  <a:cubicBezTo>
                    <a:pt x="392" y="1219"/>
                    <a:pt x="392" y="1221"/>
                    <a:pt x="392" y="1222"/>
                  </a:cubicBezTo>
                  <a:cubicBezTo>
                    <a:pt x="391" y="1222"/>
                    <a:pt x="389" y="1223"/>
                    <a:pt x="388" y="1223"/>
                  </a:cubicBezTo>
                  <a:close/>
                  <a:moveTo>
                    <a:pt x="400" y="1206"/>
                  </a:moveTo>
                  <a:cubicBezTo>
                    <a:pt x="400" y="1208"/>
                    <a:pt x="400" y="1210"/>
                    <a:pt x="401" y="1212"/>
                  </a:cubicBezTo>
                  <a:cubicBezTo>
                    <a:pt x="399" y="1213"/>
                    <a:pt x="397" y="1214"/>
                    <a:pt x="394" y="1215"/>
                  </a:cubicBezTo>
                  <a:cubicBezTo>
                    <a:pt x="394" y="1215"/>
                    <a:pt x="393" y="1215"/>
                    <a:pt x="393" y="1215"/>
                  </a:cubicBezTo>
                  <a:cubicBezTo>
                    <a:pt x="393" y="1213"/>
                    <a:pt x="393" y="1210"/>
                    <a:pt x="392" y="1208"/>
                  </a:cubicBezTo>
                  <a:cubicBezTo>
                    <a:pt x="395" y="1207"/>
                    <a:pt x="397" y="1207"/>
                    <a:pt x="400" y="1206"/>
                  </a:cubicBezTo>
                  <a:close/>
                  <a:moveTo>
                    <a:pt x="400" y="1222"/>
                  </a:moveTo>
                  <a:cubicBezTo>
                    <a:pt x="398" y="1222"/>
                    <a:pt x="395" y="1222"/>
                    <a:pt x="393" y="1222"/>
                  </a:cubicBezTo>
                  <a:cubicBezTo>
                    <a:pt x="393" y="1221"/>
                    <a:pt x="393" y="1218"/>
                    <a:pt x="393" y="1217"/>
                  </a:cubicBezTo>
                  <a:cubicBezTo>
                    <a:pt x="396" y="1215"/>
                    <a:pt x="398" y="1214"/>
                    <a:pt x="401" y="1213"/>
                  </a:cubicBezTo>
                  <a:cubicBezTo>
                    <a:pt x="401" y="1213"/>
                    <a:pt x="401" y="1213"/>
                    <a:pt x="401" y="1213"/>
                  </a:cubicBezTo>
                  <a:cubicBezTo>
                    <a:pt x="401" y="1215"/>
                    <a:pt x="402" y="1217"/>
                    <a:pt x="402" y="1219"/>
                  </a:cubicBezTo>
                  <a:cubicBezTo>
                    <a:pt x="402" y="1219"/>
                    <a:pt x="402" y="1220"/>
                    <a:pt x="402" y="1220"/>
                  </a:cubicBezTo>
                  <a:cubicBezTo>
                    <a:pt x="401" y="1221"/>
                    <a:pt x="401" y="1221"/>
                    <a:pt x="400" y="1222"/>
                  </a:cubicBezTo>
                  <a:close/>
                  <a:moveTo>
                    <a:pt x="419" y="1204"/>
                  </a:moveTo>
                  <a:cubicBezTo>
                    <a:pt x="418" y="1204"/>
                    <a:pt x="416" y="1205"/>
                    <a:pt x="415" y="1205"/>
                  </a:cubicBezTo>
                  <a:cubicBezTo>
                    <a:pt x="415" y="1204"/>
                    <a:pt x="414" y="1203"/>
                    <a:pt x="414" y="1202"/>
                  </a:cubicBezTo>
                  <a:cubicBezTo>
                    <a:pt x="417" y="1202"/>
                    <a:pt x="419" y="1202"/>
                    <a:pt x="421" y="1202"/>
                  </a:cubicBezTo>
                  <a:cubicBezTo>
                    <a:pt x="420" y="1202"/>
                    <a:pt x="420" y="1203"/>
                    <a:pt x="419" y="1204"/>
                  </a:cubicBezTo>
                  <a:close/>
                  <a:moveTo>
                    <a:pt x="424" y="1202"/>
                  </a:moveTo>
                  <a:cubicBezTo>
                    <a:pt x="427" y="1201"/>
                    <a:pt x="430" y="1201"/>
                    <a:pt x="433" y="1201"/>
                  </a:cubicBezTo>
                  <a:cubicBezTo>
                    <a:pt x="428" y="1204"/>
                    <a:pt x="422" y="1208"/>
                    <a:pt x="417" y="1211"/>
                  </a:cubicBezTo>
                  <a:cubicBezTo>
                    <a:pt x="417" y="1211"/>
                    <a:pt x="417" y="1211"/>
                    <a:pt x="417" y="1210"/>
                  </a:cubicBezTo>
                  <a:cubicBezTo>
                    <a:pt x="417" y="1209"/>
                    <a:pt x="416" y="1208"/>
                    <a:pt x="416" y="1207"/>
                  </a:cubicBezTo>
                  <a:cubicBezTo>
                    <a:pt x="417" y="1206"/>
                    <a:pt x="417" y="1206"/>
                    <a:pt x="418" y="1205"/>
                  </a:cubicBezTo>
                  <a:cubicBezTo>
                    <a:pt x="420" y="1204"/>
                    <a:pt x="422" y="1203"/>
                    <a:pt x="424" y="1202"/>
                  </a:cubicBezTo>
                  <a:close/>
                  <a:moveTo>
                    <a:pt x="415" y="1207"/>
                  </a:moveTo>
                  <a:cubicBezTo>
                    <a:pt x="415" y="1208"/>
                    <a:pt x="415" y="1209"/>
                    <a:pt x="415" y="1209"/>
                  </a:cubicBezTo>
                  <a:cubicBezTo>
                    <a:pt x="416" y="1210"/>
                    <a:pt x="416" y="1211"/>
                    <a:pt x="416" y="1212"/>
                  </a:cubicBezTo>
                  <a:cubicBezTo>
                    <a:pt x="415" y="1213"/>
                    <a:pt x="414" y="1214"/>
                    <a:pt x="412" y="1214"/>
                  </a:cubicBezTo>
                  <a:cubicBezTo>
                    <a:pt x="412" y="1213"/>
                    <a:pt x="412" y="1213"/>
                    <a:pt x="411" y="1212"/>
                  </a:cubicBezTo>
                  <a:cubicBezTo>
                    <a:pt x="411" y="1211"/>
                    <a:pt x="411" y="1210"/>
                    <a:pt x="410" y="1209"/>
                  </a:cubicBezTo>
                  <a:cubicBezTo>
                    <a:pt x="410" y="1209"/>
                    <a:pt x="410" y="1209"/>
                    <a:pt x="411" y="1209"/>
                  </a:cubicBezTo>
                  <a:cubicBezTo>
                    <a:pt x="412" y="1208"/>
                    <a:pt x="413" y="1208"/>
                    <a:pt x="415" y="1207"/>
                  </a:cubicBezTo>
                  <a:close/>
                  <a:moveTo>
                    <a:pt x="410" y="1208"/>
                  </a:moveTo>
                  <a:cubicBezTo>
                    <a:pt x="410" y="1208"/>
                    <a:pt x="410" y="1208"/>
                    <a:pt x="410" y="1208"/>
                  </a:cubicBezTo>
                  <a:cubicBezTo>
                    <a:pt x="409" y="1206"/>
                    <a:pt x="409" y="1204"/>
                    <a:pt x="408" y="1203"/>
                  </a:cubicBezTo>
                  <a:cubicBezTo>
                    <a:pt x="408" y="1202"/>
                    <a:pt x="408" y="1202"/>
                    <a:pt x="409" y="1202"/>
                  </a:cubicBezTo>
                  <a:cubicBezTo>
                    <a:pt x="409" y="1202"/>
                    <a:pt x="409" y="1202"/>
                    <a:pt x="409" y="1202"/>
                  </a:cubicBezTo>
                  <a:cubicBezTo>
                    <a:pt x="410" y="1202"/>
                    <a:pt x="412" y="1202"/>
                    <a:pt x="413" y="1202"/>
                  </a:cubicBezTo>
                  <a:cubicBezTo>
                    <a:pt x="413" y="1203"/>
                    <a:pt x="414" y="1205"/>
                    <a:pt x="414" y="1206"/>
                  </a:cubicBezTo>
                  <a:cubicBezTo>
                    <a:pt x="413" y="1207"/>
                    <a:pt x="412" y="1207"/>
                    <a:pt x="410" y="1208"/>
                  </a:cubicBezTo>
                  <a:close/>
                  <a:moveTo>
                    <a:pt x="409" y="1208"/>
                  </a:moveTo>
                  <a:cubicBezTo>
                    <a:pt x="406" y="1209"/>
                    <a:pt x="404" y="1210"/>
                    <a:pt x="402" y="1211"/>
                  </a:cubicBezTo>
                  <a:cubicBezTo>
                    <a:pt x="402" y="1209"/>
                    <a:pt x="401" y="1207"/>
                    <a:pt x="401" y="1206"/>
                  </a:cubicBezTo>
                  <a:cubicBezTo>
                    <a:pt x="403" y="1205"/>
                    <a:pt x="405" y="1204"/>
                    <a:pt x="407" y="1203"/>
                  </a:cubicBezTo>
                  <a:cubicBezTo>
                    <a:pt x="408" y="1205"/>
                    <a:pt x="408" y="1207"/>
                    <a:pt x="409" y="1208"/>
                  </a:cubicBezTo>
                  <a:close/>
                  <a:moveTo>
                    <a:pt x="401" y="1204"/>
                  </a:moveTo>
                  <a:cubicBezTo>
                    <a:pt x="401" y="1204"/>
                    <a:pt x="401" y="1204"/>
                    <a:pt x="401" y="1203"/>
                  </a:cubicBezTo>
                  <a:cubicBezTo>
                    <a:pt x="402" y="1203"/>
                    <a:pt x="404" y="1203"/>
                    <a:pt x="406" y="1203"/>
                  </a:cubicBezTo>
                  <a:cubicBezTo>
                    <a:pt x="404" y="1203"/>
                    <a:pt x="403" y="1204"/>
                    <a:pt x="401" y="1204"/>
                  </a:cubicBezTo>
                  <a:close/>
                  <a:moveTo>
                    <a:pt x="403" y="1216"/>
                  </a:moveTo>
                  <a:cubicBezTo>
                    <a:pt x="403" y="1215"/>
                    <a:pt x="402" y="1214"/>
                    <a:pt x="402" y="1212"/>
                  </a:cubicBezTo>
                  <a:cubicBezTo>
                    <a:pt x="404" y="1211"/>
                    <a:pt x="407" y="1210"/>
                    <a:pt x="409" y="1209"/>
                  </a:cubicBezTo>
                  <a:cubicBezTo>
                    <a:pt x="410" y="1210"/>
                    <a:pt x="410" y="1211"/>
                    <a:pt x="410" y="1212"/>
                  </a:cubicBezTo>
                  <a:cubicBezTo>
                    <a:pt x="410" y="1213"/>
                    <a:pt x="411" y="1214"/>
                    <a:pt x="411" y="1215"/>
                  </a:cubicBezTo>
                  <a:cubicBezTo>
                    <a:pt x="410" y="1216"/>
                    <a:pt x="408" y="1217"/>
                    <a:pt x="407" y="1217"/>
                  </a:cubicBezTo>
                  <a:cubicBezTo>
                    <a:pt x="406" y="1218"/>
                    <a:pt x="405" y="1219"/>
                    <a:pt x="404" y="1219"/>
                  </a:cubicBezTo>
                  <a:cubicBezTo>
                    <a:pt x="403" y="1218"/>
                    <a:pt x="403" y="1217"/>
                    <a:pt x="403" y="1216"/>
                  </a:cubicBezTo>
                  <a:close/>
                  <a:moveTo>
                    <a:pt x="406" y="1221"/>
                  </a:moveTo>
                  <a:cubicBezTo>
                    <a:pt x="405" y="1221"/>
                    <a:pt x="405" y="1221"/>
                    <a:pt x="404" y="1221"/>
                  </a:cubicBezTo>
                  <a:cubicBezTo>
                    <a:pt x="404" y="1221"/>
                    <a:pt x="404" y="1221"/>
                    <a:pt x="404" y="1221"/>
                  </a:cubicBezTo>
                  <a:cubicBezTo>
                    <a:pt x="405" y="1220"/>
                    <a:pt x="406" y="1219"/>
                    <a:pt x="408" y="1219"/>
                  </a:cubicBezTo>
                  <a:cubicBezTo>
                    <a:pt x="409" y="1218"/>
                    <a:pt x="410" y="1217"/>
                    <a:pt x="412" y="1216"/>
                  </a:cubicBezTo>
                  <a:cubicBezTo>
                    <a:pt x="412" y="1218"/>
                    <a:pt x="412" y="1219"/>
                    <a:pt x="413" y="1220"/>
                  </a:cubicBezTo>
                  <a:cubicBezTo>
                    <a:pt x="410" y="1221"/>
                    <a:pt x="408" y="1221"/>
                    <a:pt x="406" y="1221"/>
                  </a:cubicBezTo>
                  <a:close/>
                  <a:moveTo>
                    <a:pt x="414" y="1220"/>
                  </a:moveTo>
                  <a:cubicBezTo>
                    <a:pt x="413" y="1218"/>
                    <a:pt x="413" y="1217"/>
                    <a:pt x="413" y="1216"/>
                  </a:cubicBezTo>
                  <a:cubicBezTo>
                    <a:pt x="414" y="1215"/>
                    <a:pt x="415" y="1214"/>
                    <a:pt x="416" y="1213"/>
                  </a:cubicBezTo>
                  <a:cubicBezTo>
                    <a:pt x="417" y="1215"/>
                    <a:pt x="417" y="1217"/>
                    <a:pt x="418" y="1219"/>
                  </a:cubicBezTo>
                  <a:cubicBezTo>
                    <a:pt x="417" y="1219"/>
                    <a:pt x="415" y="1220"/>
                    <a:pt x="414" y="1220"/>
                  </a:cubicBezTo>
                  <a:close/>
                  <a:moveTo>
                    <a:pt x="425" y="1213"/>
                  </a:moveTo>
                  <a:cubicBezTo>
                    <a:pt x="423" y="1216"/>
                    <a:pt x="421" y="1217"/>
                    <a:pt x="419" y="1218"/>
                  </a:cubicBezTo>
                  <a:cubicBezTo>
                    <a:pt x="419" y="1216"/>
                    <a:pt x="418" y="1214"/>
                    <a:pt x="418" y="1212"/>
                  </a:cubicBezTo>
                  <a:cubicBezTo>
                    <a:pt x="419" y="1211"/>
                    <a:pt x="420" y="1211"/>
                    <a:pt x="421" y="1210"/>
                  </a:cubicBezTo>
                  <a:cubicBezTo>
                    <a:pt x="425" y="1207"/>
                    <a:pt x="429" y="1205"/>
                    <a:pt x="433" y="1202"/>
                  </a:cubicBezTo>
                  <a:cubicBezTo>
                    <a:pt x="430" y="1205"/>
                    <a:pt x="427" y="1209"/>
                    <a:pt x="425" y="1213"/>
                  </a:cubicBezTo>
                  <a:close/>
                  <a:moveTo>
                    <a:pt x="530" y="973"/>
                  </a:moveTo>
                  <a:cubicBezTo>
                    <a:pt x="530" y="975"/>
                    <a:pt x="529" y="977"/>
                    <a:pt x="528" y="979"/>
                  </a:cubicBezTo>
                  <a:cubicBezTo>
                    <a:pt x="525" y="983"/>
                    <a:pt x="523" y="986"/>
                    <a:pt x="523" y="991"/>
                  </a:cubicBezTo>
                  <a:cubicBezTo>
                    <a:pt x="522" y="995"/>
                    <a:pt x="523" y="998"/>
                    <a:pt x="525" y="1002"/>
                  </a:cubicBezTo>
                  <a:cubicBezTo>
                    <a:pt x="524" y="1002"/>
                    <a:pt x="524" y="1002"/>
                    <a:pt x="523" y="1003"/>
                  </a:cubicBezTo>
                  <a:cubicBezTo>
                    <a:pt x="523" y="1002"/>
                    <a:pt x="522" y="1001"/>
                    <a:pt x="522" y="1001"/>
                  </a:cubicBezTo>
                  <a:cubicBezTo>
                    <a:pt x="522" y="1000"/>
                    <a:pt x="521" y="1001"/>
                    <a:pt x="521" y="1002"/>
                  </a:cubicBezTo>
                  <a:cubicBezTo>
                    <a:pt x="521" y="1002"/>
                    <a:pt x="522" y="1003"/>
                    <a:pt x="522" y="1003"/>
                  </a:cubicBezTo>
                  <a:cubicBezTo>
                    <a:pt x="521" y="1004"/>
                    <a:pt x="521" y="1004"/>
                    <a:pt x="520" y="1005"/>
                  </a:cubicBezTo>
                  <a:cubicBezTo>
                    <a:pt x="520" y="1005"/>
                    <a:pt x="520" y="1005"/>
                    <a:pt x="520" y="1005"/>
                  </a:cubicBezTo>
                  <a:cubicBezTo>
                    <a:pt x="520" y="1004"/>
                    <a:pt x="519" y="1004"/>
                    <a:pt x="519" y="1003"/>
                  </a:cubicBezTo>
                  <a:cubicBezTo>
                    <a:pt x="519" y="1002"/>
                    <a:pt x="518" y="1002"/>
                    <a:pt x="518" y="1003"/>
                  </a:cubicBezTo>
                  <a:cubicBezTo>
                    <a:pt x="518" y="1004"/>
                    <a:pt x="519" y="1005"/>
                    <a:pt x="519" y="1006"/>
                  </a:cubicBezTo>
                  <a:cubicBezTo>
                    <a:pt x="518" y="1006"/>
                    <a:pt x="517" y="1007"/>
                    <a:pt x="517" y="1008"/>
                  </a:cubicBezTo>
                  <a:cubicBezTo>
                    <a:pt x="517" y="1008"/>
                    <a:pt x="517" y="1007"/>
                    <a:pt x="516" y="1007"/>
                  </a:cubicBezTo>
                  <a:cubicBezTo>
                    <a:pt x="516" y="1006"/>
                    <a:pt x="516" y="1006"/>
                    <a:pt x="516" y="1005"/>
                  </a:cubicBezTo>
                  <a:cubicBezTo>
                    <a:pt x="516" y="1004"/>
                    <a:pt x="515" y="1004"/>
                    <a:pt x="515" y="1005"/>
                  </a:cubicBezTo>
                  <a:cubicBezTo>
                    <a:pt x="515" y="1005"/>
                    <a:pt x="515" y="1006"/>
                    <a:pt x="515" y="1007"/>
                  </a:cubicBezTo>
                  <a:cubicBezTo>
                    <a:pt x="515" y="1008"/>
                    <a:pt x="516" y="1008"/>
                    <a:pt x="516" y="1009"/>
                  </a:cubicBezTo>
                  <a:cubicBezTo>
                    <a:pt x="515" y="1010"/>
                    <a:pt x="514" y="1011"/>
                    <a:pt x="514" y="1011"/>
                  </a:cubicBezTo>
                  <a:cubicBezTo>
                    <a:pt x="514" y="1011"/>
                    <a:pt x="514" y="1011"/>
                    <a:pt x="514" y="1011"/>
                  </a:cubicBezTo>
                  <a:cubicBezTo>
                    <a:pt x="514" y="1011"/>
                    <a:pt x="514" y="1011"/>
                    <a:pt x="514" y="1010"/>
                  </a:cubicBezTo>
                  <a:cubicBezTo>
                    <a:pt x="513" y="1009"/>
                    <a:pt x="513" y="1008"/>
                    <a:pt x="513" y="1007"/>
                  </a:cubicBezTo>
                  <a:cubicBezTo>
                    <a:pt x="512" y="1007"/>
                    <a:pt x="512" y="1006"/>
                    <a:pt x="511" y="1007"/>
                  </a:cubicBezTo>
                  <a:cubicBezTo>
                    <a:pt x="511" y="1007"/>
                    <a:pt x="511" y="1007"/>
                    <a:pt x="511" y="1007"/>
                  </a:cubicBezTo>
                  <a:cubicBezTo>
                    <a:pt x="511" y="1008"/>
                    <a:pt x="511" y="1008"/>
                    <a:pt x="512" y="1008"/>
                  </a:cubicBezTo>
                  <a:cubicBezTo>
                    <a:pt x="512" y="1009"/>
                    <a:pt x="512" y="1010"/>
                    <a:pt x="512" y="1011"/>
                  </a:cubicBezTo>
                  <a:cubicBezTo>
                    <a:pt x="511" y="1011"/>
                    <a:pt x="510" y="1012"/>
                    <a:pt x="510" y="1013"/>
                  </a:cubicBezTo>
                  <a:cubicBezTo>
                    <a:pt x="510" y="1012"/>
                    <a:pt x="509" y="1011"/>
                    <a:pt x="508" y="1010"/>
                  </a:cubicBezTo>
                  <a:cubicBezTo>
                    <a:pt x="508" y="1009"/>
                    <a:pt x="507" y="1010"/>
                    <a:pt x="507" y="1011"/>
                  </a:cubicBezTo>
                  <a:cubicBezTo>
                    <a:pt x="508" y="1012"/>
                    <a:pt x="509" y="1014"/>
                    <a:pt x="510" y="1016"/>
                  </a:cubicBezTo>
                  <a:cubicBezTo>
                    <a:pt x="511" y="1017"/>
                    <a:pt x="511" y="1018"/>
                    <a:pt x="512" y="1018"/>
                  </a:cubicBezTo>
                  <a:cubicBezTo>
                    <a:pt x="513" y="1018"/>
                    <a:pt x="513" y="1017"/>
                    <a:pt x="513" y="1017"/>
                  </a:cubicBezTo>
                  <a:cubicBezTo>
                    <a:pt x="516" y="1018"/>
                    <a:pt x="519" y="1015"/>
                    <a:pt x="521" y="1012"/>
                  </a:cubicBezTo>
                  <a:cubicBezTo>
                    <a:pt x="522" y="1011"/>
                    <a:pt x="528" y="1005"/>
                    <a:pt x="528" y="1009"/>
                  </a:cubicBezTo>
                  <a:cubicBezTo>
                    <a:pt x="528" y="1012"/>
                    <a:pt x="526" y="1015"/>
                    <a:pt x="525" y="1018"/>
                  </a:cubicBezTo>
                  <a:cubicBezTo>
                    <a:pt x="520" y="1027"/>
                    <a:pt x="519" y="1035"/>
                    <a:pt x="522" y="1043"/>
                  </a:cubicBezTo>
                  <a:cubicBezTo>
                    <a:pt x="522" y="1044"/>
                    <a:pt x="522" y="1044"/>
                    <a:pt x="522" y="1044"/>
                  </a:cubicBezTo>
                  <a:cubicBezTo>
                    <a:pt x="521" y="1043"/>
                    <a:pt x="521" y="1043"/>
                    <a:pt x="521" y="1043"/>
                  </a:cubicBezTo>
                  <a:cubicBezTo>
                    <a:pt x="521" y="1042"/>
                    <a:pt x="520" y="1043"/>
                    <a:pt x="520" y="1043"/>
                  </a:cubicBezTo>
                  <a:cubicBezTo>
                    <a:pt x="521" y="1044"/>
                    <a:pt x="521" y="1044"/>
                    <a:pt x="521" y="1044"/>
                  </a:cubicBezTo>
                  <a:cubicBezTo>
                    <a:pt x="520" y="1044"/>
                    <a:pt x="519" y="1045"/>
                    <a:pt x="519" y="1045"/>
                  </a:cubicBezTo>
                  <a:cubicBezTo>
                    <a:pt x="518" y="1045"/>
                    <a:pt x="518" y="1044"/>
                    <a:pt x="518" y="1044"/>
                  </a:cubicBezTo>
                  <a:cubicBezTo>
                    <a:pt x="517" y="1043"/>
                    <a:pt x="516" y="1044"/>
                    <a:pt x="517" y="1044"/>
                  </a:cubicBezTo>
                  <a:cubicBezTo>
                    <a:pt x="517" y="1045"/>
                    <a:pt x="517" y="1045"/>
                    <a:pt x="518" y="1046"/>
                  </a:cubicBezTo>
                  <a:cubicBezTo>
                    <a:pt x="517" y="1046"/>
                    <a:pt x="517" y="1046"/>
                    <a:pt x="517" y="1046"/>
                  </a:cubicBezTo>
                  <a:cubicBezTo>
                    <a:pt x="516" y="1045"/>
                    <a:pt x="516" y="1045"/>
                    <a:pt x="516" y="1044"/>
                  </a:cubicBezTo>
                  <a:cubicBezTo>
                    <a:pt x="515" y="1043"/>
                    <a:pt x="514" y="1044"/>
                    <a:pt x="515" y="1044"/>
                  </a:cubicBezTo>
                  <a:cubicBezTo>
                    <a:pt x="515" y="1045"/>
                    <a:pt x="515" y="1046"/>
                    <a:pt x="516" y="1047"/>
                  </a:cubicBezTo>
                  <a:cubicBezTo>
                    <a:pt x="515" y="1048"/>
                    <a:pt x="514" y="1048"/>
                    <a:pt x="513" y="1049"/>
                  </a:cubicBezTo>
                  <a:cubicBezTo>
                    <a:pt x="513" y="1048"/>
                    <a:pt x="512" y="1048"/>
                    <a:pt x="512" y="1047"/>
                  </a:cubicBezTo>
                  <a:cubicBezTo>
                    <a:pt x="512" y="1046"/>
                    <a:pt x="511" y="1047"/>
                    <a:pt x="511" y="1048"/>
                  </a:cubicBezTo>
                  <a:cubicBezTo>
                    <a:pt x="511" y="1048"/>
                    <a:pt x="512" y="1049"/>
                    <a:pt x="512" y="1050"/>
                  </a:cubicBezTo>
                  <a:cubicBezTo>
                    <a:pt x="512" y="1050"/>
                    <a:pt x="511" y="1050"/>
                    <a:pt x="511" y="1051"/>
                  </a:cubicBezTo>
                  <a:cubicBezTo>
                    <a:pt x="511" y="1050"/>
                    <a:pt x="510" y="1050"/>
                    <a:pt x="510" y="1050"/>
                  </a:cubicBezTo>
                  <a:cubicBezTo>
                    <a:pt x="510" y="1049"/>
                    <a:pt x="509" y="1050"/>
                    <a:pt x="509" y="1051"/>
                  </a:cubicBezTo>
                  <a:cubicBezTo>
                    <a:pt x="510" y="1051"/>
                    <a:pt x="510" y="1051"/>
                    <a:pt x="510" y="1051"/>
                  </a:cubicBezTo>
                  <a:cubicBezTo>
                    <a:pt x="510" y="1052"/>
                    <a:pt x="509" y="1052"/>
                    <a:pt x="509" y="1052"/>
                  </a:cubicBezTo>
                  <a:cubicBezTo>
                    <a:pt x="509" y="1052"/>
                    <a:pt x="509" y="1052"/>
                    <a:pt x="509" y="1052"/>
                  </a:cubicBezTo>
                  <a:cubicBezTo>
                    <a:pt x="509" y="1052"/>
                    <a:pt x="509" y="1052"/>
                    <a:pt x="509" y="1052"/>
                  </a:cubicBezTo>
                  <a:cubicBezTo>
                    <a:pt x="508" y="1051"/>
                    <a:pt x="506" y="1050"/>
                    <a:pt x="506" y="1048"/>
                  </a:cubicBezTo>
                  <a:cubicBezTo>
                    <a:pt x="505" y="1048"/>
                    <a:pt x="504" y="1048"/>
                    <a:pt x="505" y="1049"/>
                  </a:cubicBezTo>
                  <a:cubicBezTo>
                    <a:pt x="505" y="1050"/>
                    <a:pt x="506" y="1051"/>
                    <a:pt x="507" y="1052"/>
                  </a:cubicBezTo>
                  <a:cubicBezTo>
                    <a:pt x="507" y="1052"/>
                    <a:pt x="508" y="1053"/>
                    <a:pt x="508" y="1053"/>
                  </a:cubicBezTo>
                  <a:cubicBezTo>
                    <a:pt x="507" y="1056"/>
                    <a:pt x="511" y="1059"/>
                    <a:pt x="513" y="1057"/>
                  </a:cubicBezTo>
                  <a:cubicBezTo>
                    <a:pt x="516" y="1054"/>
                    <a:pt x="519" y="1052"/>
                    <a:pt x="522" y="1051"/>
                  </a:cubicBezTo>
                  <a:cubicBezTo>
                    <a:pt x="523" y="1050"/>
                    <a:pt x="524" y="1050"/>
                    <a:pt x="525" y="1050"/>
                  </a:cubicBezTo>
                  <a:cubicBezTo>
                    <a:pt x="525" y="1050"/>
                    <a:pt x="525" y="1050"/>
                    <a:pt x="526" y="1050"/>
                  </a:cubicBezTo>
                  <a:cubicBezTo>
                    <a:pt x="526" y="1051"/>
                    <a:pt x="527" y="1052"/>
                    <a:pt x="527" y="1052"/>
                  </a:cubicBezTo>
                  <a:cubicBezTo>
                    <a:pt x="528" y="1054"/>
                    <a:pt x="527" y="1056"/>
                    <a:pt x="527" y="1058"/>
                  </a:cubicBezTo>
                  <a:cubicBezTo>
                    <a:pt x="524" y="1062"/>
                    <a:pt x="521" y="1065"/>
                    <a:pt x="520" y="1070"/>
                  </a:cubicBezTo>
                  <a:cubicBezTo>
                    <a:pt x="519" y="1075"/>
                    <a:pt x="521" y="1080"/>
                    <a:pt x="520" y="1084"/>
                  </a:cubicBezTo>
                  <a:cubicBezTo>
                    <a:pt x="520" y="1084"/>
                    <a:pt x="520" y="1085"/>
                    <a:pt x="520" y="1085"/>
                  </a:cubicBezTo>
                  <a:cubicBezTo>
                    <a:pt x="519" y="1086"/>
                    <a:pt x="519" y="1087"/>
                    <a:pt x="519" y="1087"/>
                  </a:cubicBezTo>
                  <a:cubicBezTo>
                    <a:pt x="517" y="1089"/>
                    <a:pt x="515" y="1092"/>
                    <a:pt x="513" y="1093"/>
                  </a:cubicBezTo>
                  <a:cubicBezTo>
                    <a:pt x="513" y="1093"/>
                    <a:pt x="513" y="1093"/>
                    <a:pt x="513" y="1093"/>
                  </a:cubicBezTo>
                  <a:cubicBezTo>
                    <a:pt x="512" y="1093"/>
                    <a:pt x="512" y="1094"/>
                    <a:pt x="512" y="1094"/>
                  </a:cubicBezTo>
                  <a:cubicBezTo>
                    <a:pt x="511" y="1094"/>
                    <a:pt x="511" y="1095"/>
                    <a:pt x="510" y="1095"/>
                  </a:cubicBezTo>
                  <a:cubicBezTo>
                    <a:pt x="510" y="1095"/>
                    <a:pt x="510" y="1095"/>
                    <a:pt x="510" y="1095"/>
                  </a:cubicBezTo>
                  <a:cubicBezTo>
                    <a:pt x="510" y="1094"/>
                    <a:pt x="509" y="1093"/>
                    <a:pt x="509" y="1093"/>
                  </a:cubicBezTo>
                  <a:cubicBezTo>
                    <a:pt x="508" y="1092"/>
                    <a:pt x="507" y="1093"/>
                    <a:pt x="508" y="1094"/>
                  </a:cubicBezTo>
                  <a:cubicBezTo>
                    <a:pt x="509" y="1094"/>
                    <a:pt x="509" y="1095"/>
                    <a:pt x="509" y="1096"/>
                  </a:cubicBezTo>
                  <a:cubicBezTo>
                    <a:pt x="508" y="1096"/>
                    <a:pt x="507" y="1097"/>
                    <a:pt x="506" y="1097"/>
                  </a:cubicBezTo>
                  <a:cubicBezTo>
                    <a:pt x="506" y="1096"/>
                    <a:pt x="506" y="1095"/>
                    <a:pt x="505" y="1095"/>
                  </a:cubicBezTo>
                  <a:cubicBezTo>
                    <a:pt x="505" y="1094"/>
                    <a:pt x="504" y="1094"/>
                    <a:pt x="504" y="1095"/>
                  </a:cubicBezTo>
                  <a:cubicBezTo>
                    <a:pt x="504" y="1096"/>
                    <a:pt x="504" y="1097"/>
                    <a:pt x="505" y="1097"/>
                  </a:cubicBezTo>
                  <a:cubicBezTo>
                    <a:pt x="504" y="1097"/>
                    <a:pt x="504" y="1097"/>
                    <a:pt x="504" y="1097"/>
                  </a:cubicBezTo>
                  <a:cubicBezTo>
                    <a:pt x="503" y="1096"/>
                    <a:pt x="503" y="1095"/>
                    <a:pt x="501" y="1095"/>
                  </a:cubicBezTo>
                  <a:cubicBezTo>
                    <a:pt x="500" y="1095"/>
                    <a:pt x="500" y="1097"/>
                    <a:pt x="501" y="1097"/>
                  </a:cubicBezTo>
                  <a:cubicBezTo>
                    <a:pt x="502" y="1097"/>
                    <a:pt x="502" y="1097"/>
                    <a:pt x="503" y="1098"/>
                  </a:cubicBezTo>
                  <a:cubicBezTo>
                    <a:pt x="501" y="1098"/>
                    <a:pt x="500" y="1100"/>
                    <a:pt x="501" y="1102"/>
                  </a:cubicBezTo>
                  <a:cubicBezTo>
                    <a:pt x="500" y="1101"/>
                    <a:pt x="500" y="1099"/>
                    <a:pt x="499" y="1098"/>
                  </a:cubicBezTo>
                  <a:cubicBezTo>
                    <a:pt x="498" y="1098"/>
                    <a:pt x="497" y="1099"/>
                    <a:pt x="498" y="1099"/>
                  </a:cubicBezTo>
                  <a:cubicBezTo>
                    <a:pt x="499" y="1101"/>
                    <a:pt x="499" y="1103"/>
                    <a:pt x="501" y="1104"/>
                  </a:cubicBezTo>
                  <a:cubicBezTo>
                    <a:pt x="501" y="1104"/>
                    <a:pt x="502" y="1104"/>
                    <a:pt x="502" y="1103"/>
                  </a:cubicBezTo>
                  <a:cubicBezTo>
                    <a:pt x="502" y="1104"/>
                    <a:pt x="503" y="1104"/>
                    <a:pt x="503" y="1104"/>
                  </a:cubicBezTo>
                  <a:cubicBezTo>
                    <a:pt x="510" y="1104"/>
                    <a:pt x="518" y="1098"/>
                    <a:pt x="522" y="1093"/>
                  </a:cubicBezTo>
                  <a:cubicBezTo>
                    <a:pt x="525" y="1100"/>
                    <a:pt x="524" y="1108"/>
                    <a:pt x="518" y="1113"/>
                  </a:cubicBezTo>
                  <a:cubicBezTo>
                    <a:pt x="515" y="1116"/>
                    <a:pt x="512" y="1118"/>
                    <a:pt x="509" y="1121"/>
                  </a:cubicBezTo>
                  <a:cubicBezTo>
                    <a:pt x="507" y="1122"/>
                    <a:pt x="506" y="1124"/>
                    <a:pt x="504" y="1125"/>
                  </a:cubicBezTo>
                  <a:cubicBezTo>
                    <a:pt x="504" y="1126"/>
                    <a:pt x="498" y="1131"/>
                    <a:pt x="497" y="1132"/>
                  </a:cubicBezTo>
                  <a:cubicBezTo>
                    <a:pt x="496" y="1131"/>
                    <a:pt x="494" y="1131"/>
                    <a:pt x="493" y="1133"/>
                  </a:cubicBezTo>
                  <a:cubicBezTo>
                    <a:pt x="493" y="1133"/>
                    <a:pt x="493" y="1133"/>
                    <a:pt x="493" y="1133"/>
                  </a:cubicBezTo>
                  <a:cubicBezTo>
                    <a:pt x="492" y="1134"/>
                    <a:pt x="493" y="1137"/>
                    <a:pt x="494" y="1137"/>
                  </a:cubicBezTo>
                  <a:cubicBezTo>
                    <a:pt x="498" y="1139"/>
                    <a:pt x="504" y="1134"/>
                    <a:pt x="507" y="1131"/>
                  </a:cubicBezTo>
                  <a:cubicBezTo>
                    <a:pt x="507" y="1131"/>
                    <a:pt x="507" y="1131"/>
                    <a:pt x="508" y="1131"/>
                  </a:cubicBezTo>
                  <a:cubicBezTo>
                    <a:pt x="508" y="1132"/>
                    <a:pt x="507" y="1135"/>
                    <a:pt x="507" y="1136"/>
                  </a:cubicBezTo>
                  <a:cubicBezTo>
                    <a:pt x="507" y="1139"/>
                    <a:pt x="505" y="1141"/>
                    <a:pt x="503" y="1143"/>
                  </a:cubicBezTo>
                  <a:cubicBezTo>
                    <a:pt x="498" y="1148"/>
                    <a:pt x="493" y="1152"/>
                    <a:pt x="487" y="1156"/>
                  </a:cubicBezTo>
                  <a:cubicBezTo>
                    <a:pt x="476" y="1165"/>
                    <a:pt x="464" y="1174"/>
                    <a:pt x="452" y="1183"/>
                  </a:cubicBezTo>
                  <a:cubicBezTo>
                    <a:pt x="451" y="1184"/>
                    <a:pt x="450" y="1185"/>
                    <a:pt x="449" y="1186"/>
                  </a:cubicBezTo>
                  <a:cubicBezTo>
                    <a:pt x="448" y="1186"/>
                    <a:pt x="447" y="1187"/>
                    <a:pt x="446" y="1187"/>
                  </a:cubicBezTo>
                  <a:cubicBezTo>
                    <a:pt x="446" y="1188"/>
                    <a:pt x="445" y="1188"/>
                    <a:pt x="445" y="1188"/>
                  </a:cubicBezTo>
                  <a:cubicBezTo>
                    <a:pt x="441" y="1191"/>
                    <a:pt x="436" y="1193"/>
                    <a:pt x="430" y="1194"/>
                  </a:cubicBezTo>
                  <a:cubicBezTo>
                    <a:pt x="423" y="1195"/>
                    <a:pt x="415" y="1194"/>
                    <a:pt x="407" y="1195"/>
                  </a:cubicBezTo>
                  <a:cubicBezTo>
                    <a:pt x="399" y="1195"/>
                    <a:pt x="392" y="1197"/>
                    <a:pt x="384" y="1198"/>
                  </a:cubicBezTo>
                  <a:cubicBezTo>
                    <a:pt x="376" y="1198"/>
                    <a:pt x="367" y="1198"/>
                    <a:pt x="359" y="1198"/>
                  </a:cubicBezTo>
                  <a:cubicBezTo>
                    <a:pt x="344" y="1198"/>
                    <a:pt x="329" y="1195"/>
                    <a:pt x="314" y="1194"/>
                  </a:cubicBezTo>
                  <a:cubicBezTo>
                    <a:pt x="307" y="1193"/>
                    <a:pt x="300" y="1191"/>
                    <a:pt x="294" y="1188"/>
                  </a:cubicBezTo>
                  <a:cubicBezTo>
                    <a:pt x="287" y="1185"/>
                    <a:pt x="281" y="1179"/>
                    <a:pt x="276" y="1174"/>
                  </a:cubicBezTo>
                  <a:cubicBezTo>
                    <a:pt x="266" y="1166"/>
                    <a:pt x="258" y="1157"/>
                    <a:pt x="250" y="1148"/>
                  </a:cubicBezTo>
                  <a:cubicBezTo>
                    <a:pt x="249" y="1147"/>
                    <a:pt x="250" y="1145"/>
                    <a:pt x="250" y="1143"/>
                  </a:cubicBezTo>
                  <a:cubicBezTo>
                    <a:pt x="250" y="1142"/>
                    <a:pt x="248" y="1142"/>
                    <a:pt x="248" y="1143"/>
                  </a:cubicBezTo>
                  <a:cubicBezTo>
                    <a:pt x="248" y="1144"/>
                    <a:pt x="248" y="1145"/>
                    <a:pt x="248" y="1147"/>
                  </a:cubicBezTo>
                  <a:cubicBezTo>
                    <a:pt x="247" y="1145"/>
                    <a:pt x="246" y="1144"/>
                    <a:pt x="244" y="1142"/>
                  </a:cubicBezTo>
                  <a:cubicBezTo>
                    <a:pt x="239" y="1137"/>
                    <a:pt x="234" y="1131"/>
                    <a:pt x="231" y="1125"/>
                  </a:cubicBezTo>
                  <a:cubicBezTo>
                    <a:pt x="229" y="1121"/>
                    <a:pt x="229" y="1117"/>
                    <a:pt x="229" y="1113"/>
                  </a:cubicBezTo>
                  <a:cubicBezTo>
                    <a:pt x="229" y="1112"/>
                    <a:pt x="229" y="1106"/>
                    <a:pt x="231" y="1105"/>
                  </a:cubicBezTo>
                  <a:cubicBezTo>
                    <a:pt x="235" y="1109"/>
                    <a:pt x="241" y="1111"/>
                    <a:pt x="246" y="1113"/>
                  </a:cubicBezTo>
                  <a:cubicBezTo>
                    <a:pt x="254" y="1116"/>
                    <a:pt x="262" y="1120"/>
                    <a:pt x="270" y="1123"/>
                  </a:cubicBezTo>
                  <a:cubicBezTo>
                    <a:pt x="278" y="1125"/>
                    <a:pt x="286" y="1130"/>
                    <a:pt x="294" y="1132"/>
                  </a:cubicBezTo>
                  <a:cubicBezTo>
                    <a:pt x="304" y="1135"/>
                    <a:pt x="314" y="1135"/>
                    <a:pt x="324" y="1137"/>
                  </a:cubicBezTo>
                  <a:cubicBezTo>
                    <a:pt x="342" y="1139"/>
                    <a:pt x="361" y="1140"/>
                    <a:pt x="380" y="1140"/>
                  </a:cubicBezTo>
                  <a:cubicBezTo>
                    <a:pt x="389" y="1139"/>
                    <a:pt x="398" y="1139"/>
                    <a:pt x="407" y="1137"/>
                  </a:cubicBezTo>
                  <a:cubicBezTo>
                    <a:pt x="412" y="1137"/>
                    <a:pt x="416" y="1136"/>
                    <a:pt x="420" y="1135"/>
                  </a:cubicBezTo>
                  <a:cubicBezTo>
                    <a:pt x="422" y="1134"/>
                    <a:pt x="425" y="1133"/>
                    <a:pt x="427" y="1133"/>
                  </a:cubicBezTo>
                  <a:cubicBezTo>
                    <a:pt x="428" y="1132"/>
                    <a:pt x="430" y="1131"/>
                    <a:pt x="431" y="1131"/>
                  </a:cubicBezTo>
                  <a:cubicBezTo>
                    <a:pt x="437" y="1131"/>
                    <a:pt x="437" y="1122"/>
                    <a:pt x="431" y="1122"/>
                  </a:cubicBezTo>
                  <a:cubicBezTo>
                    <a:pt x="429" y="1122"/>
                    <a:pt x="427" y="1123"/>
                    <a:pt x="424" y="1124"/>
                  </a:cubicBezTo>
                  <a:cubicBezTo>
                    <a:pt x="420" y="1126"/>
                    <a:pt x="416" y="1127"/>
                    <a:pt x="412" y="1128"/>
                  </a:cubicBezTo>
                  <a:cubicBezTo>
                    <a:pt x="411" y="1126"/>
                    <a:pt x="411" y="1125"/>
                    <a:pt x="411" y="1124"/>
                  </a:cubicBezTo>
                  <a:cubicBezTo>
                    <a:pt x="411" y="1123"/>
                    <a:pt x="409" y="1124"/>
                    <a:pt x="410" y="1125"/>
                  </a:cubicBezTo>
                  <a:cubicBezTo>
                    <a:pt x="410" y="1125"/>
                    <a:pt x="410" y="1126"/>
                    <a:pt x="410" y="1127"/>
                  </a:cubicBezTo>
                  <a:cubicBezTo>
                    <a:pt x="410" y="1127"/>
                    <a:pt x="410" y="1128"/>
                    <a:pt x="410" y="1128"/>
                  </a:cubicBezTo>
                  <a:cubicBezTo>
                    <a:pt x="408" y="1128"/>
                    <a:pt x="406" y="1129"/>
                    <a:pt x="404" y="1129"/>
                  </a:cubicBezTo>
                  <a:cubicBezTo>
                    <a:pt x="404" y="1129"/>
                    <a:pt x="404" y="1129"/>
                    <a:pt x="404" y="1128"/>
                  </a:cubicBezTo>
                  <a:cubicBezTo>
                    <a:pt x="404" y="1128"/>
                    <a:pt x="404" y="1127"/>
                    <a:pt x="404" y="1126"/>
                  </a:cubicBezTo>
                  <a:cubicBezTo>
                    <a:pt x="404" y="1125"/>
                    <a:pt x="403" y="1125"/>
                    <a:pt x="403" y="1126"/>
                  </a:cubicBezTo>
                  <a:cubicBezTo>
                    <a:pt x="403" y="1126"/>
                    <a:pt x="403" y="1128"/>
                    <a:pt x="403" y="1129"/>
                  </a:cubicBezTo>
                  <a:cubicBezTo>
                    <a:pt x="401" y="1129"/>
                    <a:pt x="400" y="1130"/>
                    <a:pt x="398" y="1130"/>
                  </a:cubicBezTo>
                  <a:cubicBezTo>
                    <a:pt x="398" y="1128"/>
                    <a:pt x="397" y="1126"/>
                    <a:pt x="397" y="1125"/>
                  </a:cubicBezTo>
                  <a:cubicBezTo>
                    <a:pt x="397" y="1124"/>
                    <a:pt x="396" y="1124"/>
                    <a:pt x="396" y="1125"/>
                  </a:cubicBezTo>
                  <a:cubicBezTo>
                    <a:pt x="396" y="1127"/>
                    <a:pt x="396" y="1128"/>
                    <a:pt x="397" y="1130"/>
                  </a:cubicBezTo>
                  <a:cubicBezTo>
                    <a:pt x="394" y="1130"/>
                    <a:pt x="392" y="1130"/>
                    <a:pt x="390" y="1130"/>
                  </a:cubicBezTo>
                  <a:cubicBezTo>
                    <a:pt x="390" y="1130"/>
                    <a:pt x="390" y="1130"/>
                    <a:pt x="390" y="1129"/>
                  </a:cubicBezTo>
                  <a:cubicBezTo>
                    <a:pt x="391" y="1129"/>
                    <a:pt x="389" y="1128"/>
                    <a:pt x="389" y="1129"/>
                  </a:cubicBezTo>
                  <a:cubicBezTo>
                    <a:pt x="389" y="1130"/>
                    <a:pt x="389" y="1130"/>
                    <a:pt x="388" y="1130"/>
                  </a:cubicBezTo>
                  <a:cubicBezTo>
                    <a:pt x="388" y="1129"/>
                    <a:pt x="388" y="1128"/>
                    <a:pt x="388" y="1126"/>
                  </a:cubicBezTo>
                  <a:cubicBezTo>
                    <a:pt x="387" y="1126"/>
                    <a:pt x="386" y="1126"/>
                    <a:pt x="386" y="1127"/>
                  </a:cubicBezTo>
                  <a:cubicBezTo>
                    <a:pt x="387" y="1128"/>
                    <a:pt x="387" y="1129"/>
                    <a:pt x="387" y="1131"/>
                  </a:cubicBezTo>
                  <a:cubicBezTo>
                    <a:pt x="386" y="1131"/>
                    <a:pt x="386" y="1131"/>
                    <a:pt x="385" y="1131"/>
                  </a:cubicBezTo>
                  <a:cubicBezTo>
                    <a:pt x="384" y="1131"/>
                    <a:pt x="384" y="1131"/>
                    <a:pt x="383" y="1131"/>
                  </a:cubicBezTo>
                  <a:cubicBezTo>
                    <a:pt x="383" y="1131"/>
                    <a:pt x="383" y="1130"/>
                    <a:pt x="383" y="1130"/>
                  </a:cubicBezTo>
                  <a:cubicBezTo>
                    <a:pt x="383" y="1130"/>
                    <a:pt x="383" y="1129"/>
                    <a:pt x="382" y="1129"/>
                  </a:cubicBezTo>
                  <a:cubicBezTo>
                    <a:pt x="382" y="1128"/>
                    <a:pt x="382" y="1127"/>
                    <a:pt x="382" y="1126"/>
                  </a:cubicBezTo>
                  <a:cubicBezTo>
                    <a:pt x="382" y="1125"/>
                    <a:pt x="380" y="1125"/>
                    <a:pt x="381" y="1126"/>
                  </a:cubicBezTo>
                  <a:cubicBezTo>
                    <a:pt x="381" y="1128"/>
                    <a:pt x="381" y="1129"/>
                    <a:pt x="381" y="1131"/>
                  </a:cubicBezTo>
                  <a:cubicBezTo>
                    <a:pt x="379" y="1131"/>
                    <a:pt x="377" y="1131"/>
                    <a:pt x="375" y="1131"/>
                  </a:cubicBezTo>
                  <a:cubicBezTo>
                    <a:pt x="375" y="1131"/>
                    <a:pt x="375" y="1131"/>
                    <a:pt x="375" y="1131"/>
                  </a:cubicBezTo>
                  <a:cubicBezTo>
                    <a:pt x="375" y="1130"/>
                    <a:pt x="375" y="1130"/>
                    <a:pt x="375" y="1130"/>
                  </a:cubicBezTo>
                  <a:cubicBezTo>
                    <a:pt x="374" y="1129"/>
                    <a:pt x="374" y="1128"/>
                    <a:pt x="374" y="1127"/>
                  </a:cubicBezTo>
                  <a:cubicBezTo>
                    <a:pt x="374" y="1126"/>
                    <a:pt x="373" y="1127"/>
                    <a:pt x="373" y="1127"/>
                  </a:cubicBezTo>
                  <a:cubicBezTo>
                    <a:pt x="373" y="1129"/>
                    <a:pt x="373" y="1130"/>
                    <a:pt x="373" y="1131"/>
                  </a:cubicBezTo>
                  <a:cubicBezTo>
                    <a:pt x="371" y="1131"/>
                    <a:pt x="369" y="1131"/>
                    <a:pt x="367" y="1131"/>
                  </a:cubicBezTo>
                  <a:cubicBezTo>
                    <a:pt x="366" y="1130"/>
                    <a:pt x="366" y="1130"/>
                    <a:pt x="366" y="1130"/>
                  </a:cubicBezTo>
                  <a:cubicBezTo>
                    <a:pt x="366" y="1129"/>
                    <a:pt x="366" y="1128"/>
                    <a:pt x="366" y="1127"/>
                  </a:cubicBezTo>
                  <a:cubicBezTo>
                    <a:pt x="366" y="1126"/>
                    <a:pt x="365" y="1126"/>
                    <a:pt x="365" y="1127"/>
                  </a:cubicBezTo>
                  <a:cubicBezTo>
                    <a:pt x="365" y="1128"/>
                    <a:pt x="365" y="1129"/>
                    <a:pt x="365" y="1131"/>
                  </a:cubicBezTo>
                  <a:cubicBezTo>
                    <a:pt x="363" y="1131"/>
                    <a:pt x="361" y="1131"/>
                    <a:pt x="359" y="1130"/>
                  </a:cubicBezTo>
                  <a:cubicBezTo>
                    <a:pt x="359" y="1129"/>
                    <a:pt x="359" y="1127"/>
                    <a:pt x="358" y="1126"/>
                  </a:cubicBezTo>
                  <a:cubicBezTo>
                    <a:pt x="358" y="1125"/>
                    <a:pt x="357" y="1126"/>
                    <a:pt x="357" y="1126"/>
                  </a:cubicBezTo>
                  <a:cubicBezTo>
                    <a:pt x="358" y="1128"/>
                    <a:pt x="358" y="1129"/>
                    <a:pt x="358" y="1130"/>
                  </a:cubicBezTo>
                  <a:cubicBezTo>
                    <a:pt x="356" y="1130"/>
                    <a:pt x="354" y="1130"/>
                    <a:pt x="353" y="1130"/>
                  </a:cubicBezTo>
                  <a:cubicBezTo>
                    <a:pt x="352" y="1129"/>
                    <a:pt x="352" y="1127"/>
                    <a:pt x="352" y="1126"/>
                  </a:cubicBezTo>
                  <a:cubicBezTo>
                    <a:pt x="352" y="1125"/>
                    <a:pt x="351" y="1125"/>
                    <a:pt x="351" y="1126"/>
                  </a:cubicBezTo>
                  <a:cubicBezTo>
                    <a:pt x="351" y="1127"/>
                    <a:pt x="351" y="1129"/>
                    <a:pt x="351" y="1130"/>
                  </a:cubicBezTo>
                  <a:cubicBezTo>
                    <a:pt x="350" y="1130"/>
                    <a:pt x="349" y="1130"/>
                    <a:pt x="347" y="1130"/>
                  </a:cubicBezTo>
                  <a:cubicBezTo>
                    <a:pt x="347" y="1128"/>
                    <a:pt x="347" y="1127"/>
                    <a:pt x="347" y="1125"/>
                  </a:cubicBezTo>
                  <a:cubicBezTo>
                    <a:pt x="346" y="1124"/>
                    <a:pt x="345" y="1125"/>
                    <a:pt x="345" y="1126"/>
                  </a:cubicBezTo>
                  <a:cubicBezTo>
                    <a:pt x="346" y="1127"/>
                    <a:pt x="346" y="1128"/>
                    <a:pt x="346" y="1130"/>
                  </a:cubicBezTo>
                  <a:cubicBezTo>
                    <a:pt x="345" y="1130"/>
                    <a:pt x="343" y="1130"/>
                    <a:pt x="342" y="1130"/>
                  </a:cubicBezTo>
                  <a:cubicBezTo>
                    <a:pt x="342" y="1129"/>
                    <a:pt x="342" y="1129"/>
                    <a:pt x="342" y="1129"/>
                  </a:cubicBezTo>
                  <a:cubicBezTo>
                    <a:pt x="341" y="1128"/>
                    <a:pt x="341" y="1127"/>
                    <a:pt x="341" y="1125"/>
                  </a:cubicBezTo>
                  <a:cubicBezTo>
                    <a:pt x="341" y="1124"/>
                    <a:pt x="340" y="1124"/>
                    <a:pt x="340" y="1125"/>
                  </a:cubicBezTo>
                  <a:cubicBezTo>
                    <a:pt x="340" y="1126"/>
                    <a:pt x="340" y="1128"/>
                    <a:pt x="340" y="1129"/>
                  </a:cubicBezTo>
                  <a:cubicBezTo>
                    <a:pt x="339" y="1129"/>
                    <a:pt x="337" y="1129"/>
                    <a:pt x="336" y="1129"/>
                  </a:cubicBezTo>
                  <a:cubicBezTo>
                    <a:pt x="336" y="1127"/>
                    <a:pt x="335" y="1125"/>
                    <a:pt x="335" y="1124"/>
                  </a:cubicBezTo>
                  <a:cubicBezTo>
                    <a:pt x="335" y="1123"/>
                    <a:pt x="334" y="1123"/>
                    <a:pt x="334" y="1124"/>
                  </a:cubicBezTo>
                  <a:cubicBezTo>
                    <a:pt x="334" y="1126"/>
                    <a:pt x="334" y="1127"/>
                    <a:pt x="335" y="1129"/>
                  </a:cubicBezTo>
                  <a:cubicBezTo>
                    <a:pt x="333" y="1129"/>
                    <a:pt x="332" y="1129"/>
                    <a:pt x="331" y="1129"/>
                  </a:cubicBezTo>
                  <a:cubicBezTo>
                    <a:pt x="330" y="1128"/>
                    <a:pt x="329" y="1128"/>
                    <a:pt x="329" y="1128"/>
                  </a:cubicBezTo>
                  <a:cubicBezTo>
                    <a:pt x="328" y="1127"/>
                    <a:pt x="328" y="1125"/>
                    <a:pt x="328" y="1123"/>
                  </a:cubicBezTo>
                  <a:cubicBezTo>
                    <a:pt x="328" y="1122"/>
                    <a:pt x="327" y="1122"/>
                    <a:pt x="327" y="1123"/>
                  </a:cubicBezTo>
                  <a:cubicBezTo>
                    <a:pt x="327" y="1125"/>
                    <a:pt x="327" y="1127"/>
                    <a:pt x="327" y="1128"/>
                  </a:cubicBezTo>
                  <a:cubicBezTo>
                    <a:pt x="326" y="1128"/>
                    <a:pt x="324" y="1128"/>
                    <a:pt x="322" y="1128"/>
                  </a:cubicBezTo>
                  <a:cubicBezTo>
                    <a:pt x="322" y="1126"/>
                    <a:pt x="322" y="1124"/>
                    <a:pt x="322" y="1123"/>
                  </a:cubicBezTo>
                  <a:cubicBezTo>
                    <a:pt x="323" y="1122"/>
                    <a:pt x="321" y="1122"/>
                    <a:pt x="321" y="1122"/>
                  </a:cubicBezTo>
                  <a:cubicBezTo>
                    <a:pt x="321" y="1124"/>
                    <a:pt x="321" y="1126"/>
                    <a:pt x="321" y="1127"/>
                  </a:cubicBezTo>
                  <a:cubicBezTo>
                    <a:pt x="319" y="1127"/>
                    <a:pt x="317" y="1127"/>
                    <a:pt x="315" y="1127"/>
                  </a:cubicBezTo>
                  <a:cubicBezTo>
                    <a:pt x="315" y="1125"/>
                    <a:pt x="315" y="1124"/>
                    <a:pt x="315" y="1123"/>
                  </a:cubicBezTo>
                  <a:cubicBezTo>
                    <a:pt x="315" y="1122"/>
                    <a:pt x="314" y="1122"/>
                    <a:pt x="314" y="1123"/>
                  </a:cubicBezTo>
                  <a:cubicBezTo>
                    <a:pt x="314" y="1124"/>
                    <a:pt x="314" y="1125"/>
                    <a:pt x="314" y="1126"/>
                  </a:cubicBezTo>
                  <a:cubicBezTo>
                    <a:pt x="312" y="1126"/>
                    <a:pt x="311" y="1126"/>
                    <a:pt x="309" y="1126"/>
                  </a:cubicBezTo>
                  <a:cubicBezTo>
                    <a:pt x="309" y="1124"/>
                    <a:pt x="309" y="1123"/>
                    <a:pt x="309" y="1121"/>
                  </a:cubicBezTo>
                  <a:cubicBezTo>
                    <a:pt x="309" y="1121"/>
                    <a:pt x="309" y="1121"/>
                    <a:pt x="308" y="1121"/>
                  </a:cubicBezTo>
                  <a:cubicBezTo>
                    <a:pt x="308" y="1121"/>
                    <a:pt x="308" y="1121"/>
                    <a:pt x="307" y="1122"/>
                  </a:cubicBezTo>
                  <a:cubicBezTo>
                    <a:pt x="307" y="1122"/>
                    <a:pt x="308" y="1122"/>
                    <a:pt x="308" y="1123"/>
                  </a:cubicBezTo>
                  <a:cubicBezTo>
                    <a:pt x="308" y="1124"/>
                    <a:pt x="308" y="1125"/>
                    <a:pt x="308" y="1126"/>
                  </a:cubicBezTo>
                  <a:cubicBezTo>
                    <a:pt x="306" y="1125"/>
                    <a:pt x="305" y="1125"/>
                    <a:pt x="304" y="1125"/>
                  </a:cubicBezTo>
                  <a:cubicBezTo>
                    <a:pt x="303" y="1125"/>
                    <a:pt x="303" y="1125"/>
                    <a:pt x="302" y="1125"/>
                  </a:cubicBezTo>
                  <a:cubicBezTo>
                    <a:pt x="303" y="1123"/>
                    <a:pt x="303" y="1122"/>
                    <a:pt x="303" y="1121"/>
                  </a:cubicBezTo>
                  <a:cubicBezTo>
                    <a:pt x="303" y="1120"/>
                    <a:pt x="301" y="1120"/>
                    <a:pt x="301" y="1121"/>
                  </a:cubicBezTo>
                  <a:cubicBezTo>
                    <a:pt x="301" y="1122"/>
                    <a:pt x="301" y="1123"/>
                    <a:pt x="301" y="1124"/>
                  </a:cubicBezTo>
                  <a:cubicBezTo>
                    <a:pt x="299" y="1124"/>
                    <a:pt x="297" y="1123"/>
                    <a:pt x="295" y="1123"/>
                  </a:cubicBezTo>
                  <a:cubicBezTo>
                    <a:pt x="295" y="1117"/>
                    <a:pt x="295" y="1117"/>
                    <a:pt x="295" y="1117"/>
                  </a:cubicBezTo>
                  <a:cubicBezTo>
                    <a:pt x="295" y="1116"/>
                    <a:pt x="293" y="1116"/>
                    <a:pt x="293" y="1117"/>
                  </a:cubicBezTo>
                  <a:cubicBezTo>
                    <a:pt x="293" y="1122"/>
                    <a:pt x="293" y="1122"/>
                    <a:pt x="293" y="1122"/>
                  </a:cubicBezTo>
                  <a:cubicBezTo>
                    <a:pt x="291" y="1122"/>
                    <a:pt x="289" y="1121"/>
                    <a:pt x="287" y="1120"/>
                  </a:cubicBezTo>
                  <a:cubicBezTo>
                    <a:pt x="287" y="1119"/>
                    <a:pt x="287" y="1117"/>
                    <a:pt x="288" y="1116"/>
                  </a:cubicBezTo>
                  <a:cubicBezTo>
                    <a:pt x="288" y="1115"/>
                    <a:pt x="287" y="1115"/>
                    <a:pt x="287" y="1115"/>
                  </a:cubicBezTo>
                  <a:cubicBezTo>
                    <a:pt x="286" y="1117"/>
                    <a:pt x="286" y="1118"/>
                    <a:pt x="286" y="1119"/>
                  </a:cubicBezTo>
                  <a:cubicBezTo>
                    <a:pt x="284" y="1119"/>
                    <a:pt x="282" y="1118"/>
                    <a:pt x="279" y="1117"/>
                  </a:cubicBezTo>
                  <a:cubicBezTo>
                    <a:pt x="279" y="1115"/>
                    <a:pt x="280" y="1114"/>
                    <a:pt x="280" y="1113"/>
                  </a:cubicBezTo>
                  <a:cubicBezTo>
                    <a:pt x="280" y="1112"/>
                    <a:pt x="279" y="1112"/>
                    <a:pt x="279" y="1112"/>
                  </a:cubicBezTo>
                  <a:cubicBezTo>
                    <a:pt x="278" y="1113"/>
                    <a:pt x="278" y="1115"/>
                    <a:pt x="278" y="1116"/>
                  </a:cubicBezTo>
                  <a:cubicBezTo>
                    <a:pt x="276" y="1115"/>
                    <a:pt x="275" y="1115"/>
                    <a:pt x="273" y="1114"/>
                  </a:cubicBezTo>
                  <a:cubicBezTo>
                    <a:pt x="273" y="1113"/>
                    <a:pt x="273" y="1112"/>
                    <a:pt x="273" y="1112"/>
                  </a:cubicBezTo>
                  <a:cubicBezTo>
                    <a:pt x="273" y="1111"/>
                    <a:pt x="273" y="1110"/>
                    <a:pt x="272" y="1109"/>
                  </a:cubicBezTo>
                  <a:cubicBezTo>
                    <a:pt x="272" y="1109"/>
                    <a:pt x="271" y="1109"/>
                    <a:pt x="271" y="1110"/>
                  </a:cubicBezTo>
                  <a:cubicBezTo>
                    <a:pt x="271" y="1111"/>
                    <a:pt x="271" y="1112"/>
                    <a:pt x="271" y="1113"/>
                  </a:cubicBezTo>
                  <a:cubicBezTo>
                    <a:pt x="272" y="1113"/>
                    <a:pt x="272" y="1113"/>
                    <a:pt x="272" y="1114"/>
                  </a:cubicBezTo>
                  <a:cubicBezTo>
                    <a:pt x="270" y="1113"/>
                    <a:pt x="268" y="1112"/>
                    <a:pt x="266" y="1112"/>
                  </a:cubicBezTo>
                  <a:cubicBezTo>
                    <a:pt x="267" y="1110"/>
                    <a:pt x="267" y="1109"/>
                    <a:pt x="267" y="1107"/>
                  </a:cubicBezTo>
                  <a:cubicBezTo>
                    <a:pt x="267" y="1106"/>
                    <a:pt x="265" y="1106"/>
                    <a:pt x="265" y="1107"/>
                  </a:cubicBezTo>
                  <a:cubicBezTo>
                    <a:pt x="265" y="1108"/>
                    <a:pt x="265" y="1110"/>
                    <a:pt x="265" y="1111"/>
                  </a:cubicBezTo>
                  <a:cubicBezTo>
                    <a:pt x="262" y="1110"/>
                    <a:pt x="259" y="1109"/>
                    <a:pt x="256" y="1108"/>
                  </a:cubicBezTo>
                  <a:cubicBezTo>
                    <a:pt x="254" y="1107"/>
                    <a:pt x="251" y="1106"/>
                    <a:pt x="248" y="1105"/>
                  </a:cubicBezTo>
                  <a:cubicBezTo>
                    <a:pt x="248" y="1103"/>
                    <a:pt x="248" y="1102"/>
                    <a:pt x="248" y="1101"/>
                  </a:cubicBezTo>
                  <a:cubicBezTo>
                    <a:pt x="249" y="1100"/>
                    <a:pt x="247" y="1100"/>
                    <a:pt x="247" y="1101"/>
                  </a:cubicBezTo>
                  <a:cubicBezTo>
                    <a:pt x="247" y="1102"/>
                    <a:pt x="247" y="1103"/>
                    <a:pt x="247" y="1104"/>
                  </a:cubicBezTo>
                  <a:cubicBezTo>
                    <a:pt x="243" y="1103"/>
                    <a:pt x="239" y="1101"/>
                    <a:pt x="236" y="1098"/>
                  </a:cubicBezTo>
                  <a:cubicBezTo>
                    <a:pt x="235" y="1097"/>
                    <a:pt x="235" y="1097"/>
                    <a:pt x="234" y="1096"/>
                  </a:cubicBezTo>
                  <a:cubicBezTo>
                    <a:pt x="234" y="1096"/>
                    <a:pt x="234" y="1096"/>
                    <a:pt x="233" y="1096"/>
                  </a:cubicBezTo>
                  <a:cubicBezTo>
                    <a:pt x="234" y="1096"/>
                    <a:pt x="232" y="1095"/>
                    <a:pt x="232" y="1095"/>
                  </a:cubicBezTo>
                  <a:cubicBezTo>
                    <a:pt x="231" y="1094"/>
                    <a:pt x="230" y="1093"/>
                    <a:pt x="230" y="1092"/>
                  </a:cubicBezTo>
                  <a:cubicBezTo>
                    <a:pt x="227" y="1089"/>
                    <a:pt x="225" y="1086"/>
                    <a:pt x="224" y="1082"/>
                  </a:cubicBezTo>
                  <a:cubicBezTo>
                    <a:pt x="223" y="1078"/>
                    <a:pt x="224" y="1072"/>
                    <a:pt x="226" y="1068"/>
                  </a:cubicBezTo>
                  <a:cubicBezTo>
                    <a:pt x="227" y="1067"/>
                    <a:pt x="229" y="1065"/>
                    <a:pt x="231" y="1064"/>
                  </a:cubicBezTo>
                  <a:cubicBezTo>
                    <a:pt x="236" y="1068"/>
                    <a:pt x="241" y="1070"/>
                    <a:pt x="246" y="1072"/>
                  </a:cubicBezTo>
                  <a:cubicBezTo>
                    <a:pt x="254" y="1076"/>
                    <a:pt x="261" y="1080"/>
                    <a:pt x="270" y="1083"/>
                  </a:cubicBezTo>
                  <a:cubicBezTo>
                    <a:pt x="277" y="1085"/>
                    <a:pt x="285" y="1087"/>
                    <a:pt x="292" y="1086"/>
                  </a:cubicBezTo>
                  <a:cubicBezTo>
                    <a:pt x="296" y="1086"/>
                    <a:pt x="301" y="1087"/>
                    <a:pt x="305" y="1088"/>
                  </a:cubicBezTo>
                  <a:cubicBezTo>
                    <a:pt x="310" y="1088"/>
                    <a:pt x="316" y="1089"/>
                    <a:pt x="321" y="1090"/>
                  </a:cubicBezTo>
                  <a:cubicBezTo>
                    <a:pt x="331" y="1091"/>
                    <a:pt x="341" y="1091"/>
                    <a:pt x="352" y="1091"/>
                  </a:cubicBezTo>
                  <a:cubicBezTo>
                    <a:pt x="362" y="1092"/>
                    <a:pt x="372" y="1092"/>
                    <a:pt x="382" y="1092"/>
                  </a:cubicBezTo>
                  <a:cubicBezTo>
                    <a:pt x="390" y="1092"/>
                    <a:pt x="398" y="1091"/>
                    <a:pt x="406" y="1088"/>
                  </a:cubicBezTo>
                  <a:cubicBezTo>
                    <a:pt x="409" y="1086"/>
                    <a:pt x="412" y="1084"/>
                    <a:pt x="416" y="1083"/>
                  </a:cubicBezTo>
                  <a:cubicBezTo>
                    <a:pt x="420" y="1082"/>
                    <a:pt x="425" y="1081"/>
                    <a:pt x="429" y="1081"/>
                  </a:cubicBezTo>
                  <a:cubicBezTo>
                    <a:pt x="435" y="1081"/>
                    <a:pt x="434" y="1072"/>
                    <a:pt x="429" y="1072"/>
                  </a:cubicBezTo>
                  <a:cubicBezTo>
                    <a:pt x="426" y="1072"/>
                    <a:pt x="422" y="1073"/>
                    <a:pt x="419" y="1074"/>
                  </a:cubicBezTo>
                  <a:cubicBezTo>
                    <a:pt x="419" y="1074"/>
                    <a:pt x="418" y="1074"/>
                    <a:pt x="418" y="1074"/>
                  </a:cubicBezTo>
                  <a:cubicBezTo>
                    <a:pt x="417" y="1073"/>
                    <a:pt x="417" y="1071"/>
                    <a:pt x="417" y="1070"/>
                  </a:cubicBezTo>
                  <a:cubicBezTo>
                    <a:pt x="417" y="1069"/>
                    <a:pt x="416" y="1070"/>
                    <a:pt x="416" y="1070"/>
                  </a:cubicBezTo>
                  <a:cubicBezTo>
                    <a:pt x="416" y="1072"/>
                    <a:pt x="416" y="1073"/>
                    <a:pt x="416" y="1074"/>
                  </a:cubicBezTo>
                  <a:cubicBezTo>
                    <a:pt x="414" y="1075"/>
                    <a:pt x="412" y="1075"/>
                    <a:pt x="409" y="1076"/>
                  </a:cubicBezTo>
                  <a:cubicBezTo>
                    <a:pt x="409" y="1076"/>
                    <a:pt x="409" y="1076"/>
                    <a:pt x="409" y="1075"/>
                  </a:cubicBezTo>
                  <a:cubicBezTo>
                    <a:pt x="409" y="1075"/>
                    <a:pt x="407" y="1075"/>
                    <a:pt x="408" y="1076"/>
                  </a:cubicBezTo>
                  <a:cubicBezTo>
                    <a:pt x="408" y="1076"/>
                    <a:pt x="408" y="1076"/>
                    <a:pt x="408" y="1076"/>
                  </a:cubicBezTo>
                  <a:cubicBezTo>
                    <a:pt x="407" y="1077"/>
                    <a:pt x="406" y="1078"/>
                    <a:pt x="404" y="1078"/>
                  </a:cubicBezTo>
                  <a:cubicBezTo>
                    <a:pt x="404" y="1078"/>
                    <a:pt x="404" y="1078"/>
                    <a:pt x="404" y="1078"/>
                  </a:cubicBezTo>
                  <a:cubicBezTo>
                    <a:pt x="404" y="1077"/>
                    <a:pt x="404" y="1076"/>
                    <a:pt x="403" y="1076"/>
                  </a:cubicBezTo>
                  <a:cubicBezTo>
                    <a:pt x="403" y="1075"/>
                    <a:pt x="402" y="1075"/>
                    <a:pt x="402" y="1076"/>
                  </a:cubicBezTo>
                  <a:cubicBezTo>
                    <a:pt x="402" y="1077"/>
                    <a:pt x="403" y="1078"/>
                    <a:pt x="403" y="1079"/>
                  </a:cubicBezTo>
                  <a:cubicBezTo>
                    <a:pt x="402" y="1080"/>
                    <a:pt x="400" y="1080"/>
                    <a:pt x="399" y="1081"/>
                  </a:cubicBezTo>
                  <a:cubicBezTo>
                    <a:pt x="399" y="1081"/>
                    <a:pt x="398" y="1081"/>
                    <a:pt x="398" y="1081"/>
                  </a:cubicBezTo>
                  <a:cubicBezTo>
                    <a:pt x="398" y="1081"/>
                    <a:pt x="398" y="1080"/>
                    <a:pt x="398" y="1080"/>
                  </a:cubicBezTo>
                  <a:cubicBezTo>
                    <a:pt x="397" y="1079"/>
                    <a:pt x="397" y="1078"/>
                    <a:pt x="397" y="1077"/>
                  </a:cubicBezTo>
                  <a:cubicBezTo>
                    <a:pt x="397" y="1077"/>
                    <a:pt x="397" y="1077"/>
                    <a:pt x="397" y="1077"/>
                  </a:cubicBezTo>
                  <a:cubicBezTo>
                    <a:pt x="397" y="1076"/>
                    <a:pt x="397" y="1076"/>
                    <a:pt x="397" y="1076"/>
                  </a:cubicBezTo>
                  <a:cubicBezTo>
                    <a:pt x="397" y="1076"/>
                    <a:pt x="397" y="1075"/>
                    <a:pt x="397" y="1075"/>
                  </a:cubicBezTo>
                  <a:cubicBezTo>
                    <a:pt x="397" y="1075"/>
                    <a:pt x="396" y="1075"/>
                    <a:pt x="396" y="1075"/>
                  </a:cubicBezTo>
                  <a:cubicBezTo>
                    <a:pt x="396" y="1076"/>
                    <a:pt x="396" y="1077"/>
                    <a:pt x="396" y="1078"/>
                  </a:cubicBezTo>
                  <a:cubicBezTo>
                    <a:pt x="396" y="1079"/>
                    <a:pt x="396" y="1080"/>
                    <a:pt x="397" y="1082"/>
                  </a:cubicBezTo>
                  <a:cubicBezTo>
                    <a:pt x="394" y="1082"/>
                    <a:pt x="392" y="1082"/>
                    <a:pt x="389" y="1082"/>
                  </a:cubicBezTo>
                  <a:cubicBezTo>
                    <a:pt x="389" y="1082"/>
                    <a:pt x="390" y="1082"/>
                    <a:pt x="390" y="1082"/>
                  </a:cubicBezTo>
                  <a:cubicBezTo>
                    <a:pt x="390" y="1082"/>
                    <a:pt x="390" y="1081"/>
                    <a:pt x="390" y="1081"/>
                  </a:cubicBezTo>
                  <a:cubicBezTo>
                    <a:pt x="390" y="1081"/>
                    <a:pt x="390" y="1080"/>
                    <a:pt x="389" y="1080"/>
                  </a:cubicBezTo>
                  <a:cubicBezTo>
                    <a:pt x="389" y="1079"/>
                    <a:pt x="389" y="1078"/>
                    <a:pt x="389" y="1077"/>
                  </a:cubicBezTo>
                  <a:cubicBezTo>
                    <a:pt x="389" y="1076"/>
                    <a:pt x="388" y="1076"/>
                    <a:pt x="388" y="1077"/>
                  </a:cubicBezTo>
                  <a:cubicBezTo>
                    <a:pt x="388" y="1079"/>
                    <a:pt x="388" y="1080"/>
                    <a:pt x="388" y="1082"/>
                  </a:cubicBezTo>
                  <a:cubicBezTo>
                    <a:pt x="389" y="1082"/>
                    <a:pt x="389" y="1082"/>
                    <a:pt x="389" y="1083"/>
                  </a:cubicBezTo>
                  <a:cubicBezTo>
                    <a:pt x="388" y="1083"/>
                    <a:pt x="387" y="1083"/>
                    <a:pt x="386" y="1083"/>
                  </a:cubicBezTo>
                  <a:cubicBezTo>
                    <a:pt x="385" y="1083"/>
                    <a:pt x="383" y="1083"/>
                    <a:pt x="382" y="1083"/>
                  </a:cubicBezTo>
                  <a:cubicBezTo>
                    <a:pt x="382" y="1083"/>
                    <a:pt x="382" y="1083"/>
                    <a:pt x="382" y="1083"/>
                  </a:cubicBezTo>
                  <a:cubicBezTo>
                    <a:pt x="382" y="1083"/>
                    <a:pt x="382" y="1082"/>
                    <a:pt x="382" y="1082"/>
                  </a:cubicBezTo>
                  <a:cubicBezTo>
                    <a:pt x="382" y="1081"/>
                    <a:pt x="382" y="1080"/>
                    <a:pt x="381" y="1079"/>
                  </a:cubicBezTo>
                  <a:cubicBezTo>
                    <a:pt x="381" y="1078"/>
                    <a:pt x="380" y="1078"/>
                    <a:pt x="380" y="1079"/>
                  </a:cubicBezTo>
                  <a:cubicBezTo>
                    <a:pt x="380" y="1080"/>
                    <a:pt x="380" y="1082"/>
                    <a:pt x="381" y="1083"/>
                  </a:cubicBezTo>
                  <a:cubicBezTo>
                    <a:pt x="379" y="1083"/>
                    <a:pt x="377" y="1083"/>
                    <a:pt x="375" y="1083"/>
                  </a:cubicBezTo>
                  <a:cubicBezTo>
                    <a:pt x="375" y="1083"/>
                    <a:pt x="374" y="1083"/>
                    <a:pt x="374" y="1083"/>
                  </a:cubicBezTo>
                  <a:cubicBezTo>
                    <a:pt x="374" y="1081"/>
                    <a:pt x="374" y="1080"/>
                    <a:pt x="374" y="1079"/>
                  </a:cubicBezTo>
                  <a:cubicBezTo>
                    <a:pt x="374" y="1078"/>
                    <a:pt x="373" y="1078"/>
                    <a:pt x="373" y="1079"/>
                  </a:cubicBezTo>
                  <a:cubicBezTo>
                    <a:pt x="373" y="1080"/>
                    <a:pt x="373" y="1082"/>
                    <a:pt x="373" y="1083"/>
                  </a:cubicBezTo>
                  <a:cubicBezTo>
                    <a:pt x="370" y="1083"/>
                    <a:pt x="368" y="1083"/>
                    <a:pt x="366" y="1083"/>
                  </a:cubicBezTo>
                  <a:cubicBezTo>
                    <a:pt x="366" y="1081"/>
                    <a:pt x="366" y="1080"/>
                    <a:pt x="366" y="1078"/>
                  </a:cubicBezTo>
                  <a:cubicBezTo>
                    <a:pt x="366" y="1077"/>
                    <a:pt x="365" y="1077"/>
                    <a:pt x="365" y="1078"/>
                  </a:cubicBezTo>
                  <a:cubicBezTo>
                    <a:pt x="365" y="1080"/>
                    <a:pt x="365" y="1081"/>
                    <a:pt x="365" y="1083"/>
                  </a:cubicBezTo>
                  <a:cubicBezTo>
                    <a:pt x="363" y="1083"/>
                    <a:pt x="361" y="1083"/>
                    <a:pt x="360" y="1083"/>
                  </a:cubicBezTo>
                  <a:cubicBezTo>
                    <a:pt x="360" y="1082"/>
                    <a:pt x="360" y="1081"/>
                    <a:pt x="360" y="1081"/>
                  </a:cubicBezTo>
                  <a:cubicBezTo>
                    <a:pt x="360" y="1080"/>
                    <a:pt x="360" y="1079"/>
                    <a:pt x="359" y="1078"/>
                  </a:cubicBezTo>
                  <a:cubicBezTo>
                    <a:pt x="359" y="1077"/>
                    <a:pt x="358" y="1078"/>
                    <a:pt x="358" y="1078"/>
                  </a:cubicBezTo>
                  <a:cubicBezTo>
                    <a:pt x="358" y="1080"/>
                    <a:pt x="358" y="1081"/>
                    <a:pt x="359" y="1083"/>
                  </a:cubicBezTo>
                  <a:cubicBezTo>
                    <a:pt x="357" y="1083"/>
                    <a:pt x="356" y="1083"/>
                    <a:pt x="354" y="1082"/>
                  </a:cubicBezTo>
                  <a:cubicBezTo>
                    <a:pt x="354" y="1082"/>
                    <a:pt x="354" y="1081"/>
                    <a:pt x="354" y="1081"/>
                  </a:cubicBezTo>
                  <a:cubicBezTo>
                    <a:pt x="355" y="1080"/>
                    <a:pt x="353" y="1080"/>
                    <a:pt x="353" y="1080"/>
                  </a:cubicBezTo>
                  <a:cubicBezTo>
                    <a:pt x="353" y="1081"/>
                    <a:pt x="353" y="1082"/>
                    <a:pt x="353" y="1082"/>
                  </a:cubicBezTo>
                  <a:cubicBezTo>
                    <a:pt x="351" y="1082"/>
                    <a:pt x="350" y="1082"/>
                    <a:pt x="348" y="1082"/>
                  </a:cubicBezTo>
                  <a:cubicBezTo>
                    <a:pt x="348" y="1082"/>
                    <a:pt x="347" y="1082"/>
                    <a:pt x="347" y="1082"/>
                  </a:cubicBezTo>
                  <a:cubicBezTo>
                    <a:pt x="347" y="1082"/>
                    <a:pt x="347" y="1082"/>
                    <a:pt x="346" y="1082"/>
                  </a:cubicBezTo>
                  <a:cubicBezTo>
                    <a:pt x="346" y="1081"/>
                    <a:pt x="346" y="1080"/>
                    <a:pt x="346" y="1079"/>
                  </a:cubicBezTo>
                  <a:cubicBezTo>
                    <a:pt x="346" y="1078"/>
                    <a:pt x="345" y="1078"/>
                    <a:pt x="345" y="1079"/>
                  </a:cubicBezTo>
                  <a:cubicBezTo>
                    <a:pt x="345" y="1080"/>
                    <a:pt x="345" y="1081"/>
                    <a:pt x="345" y="1082"/>
                  </a:cubicBezTo>
                  <a:cubicBezTo>
                    <a:pt x="343" y="1082"/>
                    <a:pt x="342" y="1082"/>
                    <a:pt x="340" y="1082"/>
                  </a:cubicBezTo>
                  <a:cubicBezTo>
                    <a:pt x="340" y="1081"/>
                    <a:pt x="340" y="1081"/>
                    <a:pt x="340" y="1080"/>
                  </a:cubicBezTo>
                  <a:cubicBezTo>
                    <a:pt x="340" y="1079"/>
                    <a:pt x="340" y="1077"/>
                    <a:pt x="340" y="1077"/>
                  </a:cubicBezTo>
                  <a:cubicBezTo>
                    <a:pt x="339" y="1076"/>
                    <a:pt x="338" y="1078"/>
                    <a:pt x="339" y="1078"/>
                  </a:cubicBezTo>
                  <a:cubicBezTo>
                    <a:pt x="339" y="1078"/>
                    <a:pt x="339" y="1078"/>
                    <a:pt x="339" y="1078"/>
                  </a:cubicBezTo>
                  <a:cubicBezTo>
                    <a:pt x="339" y="1078"/>
                    <a:pt x="339" y="1079"/>
                    <a:pt x="339" y="1079"/>
                  </a:cubicBezTo>
                  <a:cubicBezTo>
                    <a:pt x="339" y="1079"/>
                    <a:pt x="339" y="1080"/>
                    <a:pt x="339" y="1081"/>
                  </a:cubicBezTo>
                  <a:cubicBezTo>
                    <a:pt x="339" y="1081"/>
                    <a:pt x="339" y="1082"/>
                    <a:pt x="339" y="1082"/>
                  </a:cubicBezTo>
                  <a:cubicBezTo>
                    <a:pt x="336" y="1082"/>
                    <a:pt x="334" y="1082"/>
                    <a:pt x="331" y="1082"/>
                  </a:cubicBezTo>
                  <a:cubicBezTo>
                    <a:pt x="331" y="1080"/>
                    <a:pt x="332" y="1079"/>
                    <a:pt x="331" y="1077"/>
                  </a:cubicBezTo>
                  <a:cubicBezTo>
                    <a:pt x="331" y="1077"/>
                    <a:pt x="331" y="1077"/>
                    <a:pt x="330" y="1077"/>
                  </a:cubicBezTo>
                  <a:cubicBezTo>
                    <a:pt x="330" y="1078"/>
                    <a:pt x="330" y="1078"/>
                    <a:pt x="330" y="1078"/>
                  </a:cubicBezTo>
                  <a:cubicBezTo>
                    <a:pt x="330" y="1079"/>
                    <a:pt x="330" y="1079"/>
                    <a:pt x="330" y="1079"/>
                  </a:cubicBezTo>
                  <a:cubicBezTo>
                    <a:pt x="330" y="1080"/>
                    <a:pt x="330" y="1081"/>
                    <a:pt x="330" y="1082"/>
                  </a:cubicBezTo>
                  <a:cubicBezTo>
                    <a:pt x="328" y="1082"/>
                    <a:pt x="326" y="1082"/>
                    <a:pt x="324" y="1081"/>
                  </a:cubicBezTo>
                  <a:cubicBezTo>
                    <a:pt x="324" y="1080"/>
                    <a:pt x="324" y="1078"/>
                    <a:pt x="325" y="1077"/>
                  </a:cubicBezTo>
                  <a:cubicBezTo>
                    <a:pt x="325" y="1076"/>
                    <a:pt x="324" y="1075"/>
                    <a:pt x="324" y="1076"/>
                  </a:cubicBezTo>
                  <a:cubicBezTo>
                    <a:pt x="323" y="1078"/>
                    <a:pt x="323" y="1080"/>
                    <a:pt x="323" y="1081"/>
                  </a:cubicBezTo>
                  <a:cubicBezTo>
                    <a:pt x="321" y="1081"/>
                    <a:pt x="320" y="1081"/>
                    <a:pt x="318" y="1081"/>
                  </a:cubicBezTo>
                  <a:cubicBezTo>
                    <a:pt x="318" y="1080"/>
                    <a:pt x="318" y="1079"/>
                    <a:pt x="318" y="1078"/>
                  </a:cubicBezTo>
                  <a:cubicBezTo>
                    <a:pt x="318" y="1077"/>
                    <a:pt x="316" y="1077"/>
                    <a:pt x="317" y="1078"/>
                  </a:cubicBezTo>
                  <a:cubicBezTo>
                    <a:pt x="317" y="1079"/>
                    <a:pt x="317" y="1080"/>
                    <a:pt x="317" y="1081"/>
                  </a:cubicBezTo>
                  <a:cubicBezTo>
                    <a:pt x="315" y="1080"/>
                    <a:pt x="313" y="1080"/>
                    <a:pt x="311" y="1080"/>
                  </a:cubicBezTo>
                  <a:cubicBezTo>
                    <a:pt x="311" y="1079"/>
                    <a:pt x="311" y="1078"/>
                    <a:pt x="311" y="1077"/>
                  </a:cubicBezTo>
                  <a:cubicBezTo>
                    <a:pt x="311" y="1077"/>
                    <a:pt x="311" y="1075"/>
                    <a:pt x="310" y="1074"/>
                  </a:cubicBezTo>
                  <a:cubicBezTo>
                    <a:pt x="310" y="1074"/>
                    <a:pt x="309" y="1075"/>
                    <a:pt x="310" y="1075"/>
                  </a:cubicBezTo>
                  <a:cubicBezTo>
                    <a:pt x="309" y="1075"/>
                    <a:pt x="309" y="1075"/>
                    <a:pt x="310" y="1075"/>
                  </a:cubicBezTo>
                  <a:cubicBezTo>
                    <a:pt x="310" y="1076"/>
                    <a:pt x="310" y="1076"/>
                    <a:pt x="310" y="1076"/>
                  </a:cubicBezTo>
                  <a:cubicBezTo>
                    <a:pt x="310" y="1077"/>
                    <a:pt x="310" y="1078"/>
                    <a:pt x="309" y="1079"/>
                  </a:cubicBezTo>
                  <a:cubicBezTo>
                    <a:pt x="309" y="1079"/>
                    <a:pt x="309" y="1079"/>
                    <a:pt x="309" y="1079"/>
                  </a:cubicBezTo>
                  <a:cubicBezTo>
                    <a:pt x="308" y="1079"/>
                    <a:pt x="307" y="1079"/>
                    <a:pt x="305" y="1079"/>
                  </a:cubicBezTo>
                  <a:cubicBezTo>
                    <a:pt x="305" y="1077"/>
                    <a:pt x="305" y="1076"/>
                    <a:pt x="306" y="1074"/>
                  </a:cubicBezTo>
                  <a:cubicBezTo>
                    <a:pt x="306" y="1073"/>
                    <a:pt x="304" y="1073"/>
                    <a:pt x="304" y="1074"/>
                  </a:cubicBezTo>
                  <a:cubicBezTo>
                    <a:pt x="304" y="1075"/>
                    <a:pt x="304" y="1077"/>
                    <a:pt x="304" y="1079"/>
                  </a:cubicBezTo>
                  <a:cubicBezTo>
                    <a:pt x="303" y="1079"/>
                    <a:pt x="302" y="1078"/>
                    <a:pt x="302" y="1078"/>
                  </a:cubicBezTo>
                  <a:cubicBezTo>
                    <a:pt x="301" y="1078"/>
                    <a:pt x="300" y="1078"/>
                    <a:pt x="299" y="1078"/>
                  </a:cubicBezTo>
                  <a:cubicBezTo>
                    <a:pt x="299" y="1077"/>
                    <a:pt x="299" y="1076"/>
                    <a:pt x="299" y="1075"/>
                  </a:cubicBezTo>
                  <a:cubicBezTo>
                    <a:pt x="298" y="1075"/>
                    <a:pt x="297" y="1075"/>
                    <a:pt x="297" y="1076"/>
                  </a:cubicBezTo>
                  <a:cubicBezTo>
                    <a:pt x="297" y="1076"/>
                    <a:pt x="298" y="1077"/>
                    <a:pt x="298" y="1078"/>
                  </a:cubicBezTo>
                  <a:cubicBezTo>
                    <a:pt x="296" y="1078"/>
                    <a:pt x="294" y="1077"/>
                    <a:pt x="292" y="1077"/>
                  </a:cubicBezTo>
                  <a:cubicBezTo>
                    <a:pt x="292" y="1076"/>
                    <a:pt x="292" y="1074"/>
                    <a:pt x="292" y="1072"/>
                  </a:cubicBezTo>
                  <a:cubicBezTo>
                    <a:pt x="292" y="1072"/>
                    <a:pt x="291" y="1071"/>
                    <a:pt x="291" y="1072"/>
                  </a:cubicBezTo>
                  <a:cubicBezTo>
                    <a:pt x="290" y="1074"/>
                    <a:pt x="290" y="1076"/>
                    <a:pt x="290" y="1078"/>
                  </a:cubicBezTo>
                  <a:cubicBezTo>
                    <a:pt x="290" y="1078"/>
                    <a:pt x="290" y="1078"/>
                    <a:pt x="290" y="1078"/>
                  </a:cubicBezTo>
                  <a:cubicBezTo>
                    <a:pt x="289" y="1078"/>
                    <a:pt x="288" y="1078"/>
                    <a:pt x="287" y="1078"/>
                  </a:cubicBezTo>
                  <a:cubicBezTo>
                    <a:pt x="287" y="1076"/>
                    <a:pt x="286" y="1074"/>
                    <a:pt x="286" y="1072"/>
                  </a:cubicBezTo>
                  <a:cubicBezTo>
                    <a:pt x="286" y="1071"/>
                    <a:pt x="285" y="1071"/>
                    <a:pt x="285" y="1072"/>
                  </a:cubicBezTo>
                  <a:cubicBezTo>
                    <a:pt x="285" y="1074"/>
                    <a:pt x="285" y="1075"/>
                    <a:pt x="285" y="1077"/>
                  </a:cubicBezTo>
                  <a:cubicBezTo>
                    <a:pt x="284" y="1077"/>
                    <a:pt x="282" y="1077"/>
                    <a:pt x="281" y="1077"/>
                  </a:cubicBezTo>
                  <a:cubicBezTo>
                    <a:pt x="280" y="1077"/>
                    <a:pt x="279" y="1077"/>
                    <a:pt x="278" y="1076"/>
                  </a:cubicBezTo>
                  <a:cubicBezTo>
                    <a:pt x="278" y="1076"/>
                    <a:pt x="278" y="1076"/>
                    <a:pt x="278" y="1076"/>
                  </a:cubicBezTo>
                  <a:cubicBezTo>
                    <a:pt x="278" y="1074"/>
                    <a:pt x="278" y="1073"/>
                    <a:pt x="278" y="1071"/>
                  </a:cubicBezTo>
                  <a:cubicBezTo>
                    <a:pt x="278" y="1070"/>
                    <a:pt x="277" y="1070"/>
                    <a:pt x="277" y="1071"/>
                  </a:cubicBezTo>
                  <a:cubicBezTo>
                    <a:pt x="277" y="1073"/>
                    <a:pt x="277" y="1074"/>
                    <a:pt x="276" y="1076"/>
                  </a:cubicBezTo>
                  <a:cubicBezTo>
                    <a:pt x="275" y="1076"/>
                    <a:pt x="273" y="1075"/>
                    <a:pt x="272" y="1075"/>
                  </a:cubicBezTo>
                  <a:cubicBezTo>
                    <a:pt x="272" y="1073"/>
                    <a:pt x="272" y="1072"/>
                    <a:pt x="272" y="1070"/>
                  </a:cubicBezTo>
                  <a:cubicBezTo>
                    <a:pt x="272" y="1069"/>
                    <a:pt x="271" y="1069"/>
                    <a:pt x="271" y="1070"/>
                  </a:cubicBezTo>
                  <a:cubicBezTo>
                    <a:pt x="271" y="1072"/>
                    <a:pt x="271" y="1073"/>
                    <a:pt x="271" y="1074"/>
                  </a:cubicBezTo>
                  <a:cubicBezTo>
                    <a:pt x="269" y="1074"/>
                    <a:pt x="267" y="1073"/>
                    <a:pt x="266" y="1072"/>
                  </a:cubicBezTo>
                  <a:cubicBezTo>
                    <a:pt x="266" y="1070"/>
                    <a:pt x="267" y="1068"/>
                    <a:pt x="268" y="1066"/>
                  </a:cubicBezTo>
                  <a:cubicBezTo>
                    <a:pt x="268" y="1065"/>
                    <a:pt x="267" y="1064"/>
                    <a:pt x="267" y="1065"/>
                  </a:cubicBezTo>
                  <a:cubicBezTo>
                    <a:pt x="266" y="1067"/>
                    <a:pt x="265" y="1070"/>
                    <a:pt x="265" y="1072"/>
                  </a:cubicBezTo>
                  <a:cubicBezTo>
                    <a:pt x="263" y="1071"/>
                    <a:pt x="262" y="1070"/>
                    <a:pt x="260" y="1070"/>
                  </a:cubicBezTo>
                  <a:cubicBezTo>
                    <a:pt x="260" y="1069"/>
                    <a:pt x="260" y="1069"/>
                    <a:pt x="260" y="1069"/>
                  </a:cubicBezTo>
                  <a:cubicBezTo>
                    <a:pt x="261" y="1067"/>
                    <a:pt x="261" y="1065"/>
                    <a:pt x="262" y="1064"/>
                  </a:cubicBezTo>
                  <a:cubicBezTo>
                    <a:pt x="262" y="1063"/>
                    <a:pt x="261" y="1062"/>
                    <a:pt x="261" y="1063"/>
                  </a:cubicBezTo>
                  <a:cubicBezTo>
                    <a:pt x="260" y="1064"/>
                    <a:pt x="260" y="1065"/>
                    <a:pt x="259" y="1067"/>
                  </a:cubicBezTo>
                  <a:cubicBezTo>
                    <a:pt x="259" y="1067"/>
                    <a:pt x="259" y="1068"/>
                    <a:pt x="259" y="1069"/>
                  </a:cubicBezTo>
                  <a:cubicBezTo>
                    <a:pt x="258" y="1068"/>
                    <a:pt x="257" y="1068"/>
                    <a:pt x="257" y="1068"/>
                  </a:cubicBezTo>
                  <a:cubicBezTo>
                    <a:pt x="251" y="1064"/>
                    <a:pt x="243" y="1063"/>
                    <a:pt x="238" y="1058"/>
                  </a:cubicBezTo>
                  <a:cubicBezTo>
                    <a:pt x="238" y="1058"/>
                    <a:pt x="238" y="1057"/>
                    <a:pt x="238" y="1056"/>
                  </a:cubicBezTo>
                  <a:cubicBezTo>
                    <a:pt x="237" y="1050"/>
                    <a:pt x="235" y="1045"/>
                    <a:pt x="230" y="1040"/>
                  </a:cubicBezTo>
                  <a:cubicBezTo>
                    <a:pt x="227" y="1037"/>
                    <a:pt x="223" y="1035"/>
                    <a:pt x="224" y="1030"/>
                  </a:cubicBezTo>
                  <a:cubicBezTo>
                    <a:pt x="224" y="1029"/>
                    <a:pt x="225" y="1027"/>
                    <a:pt x="227" y="1025"/>
                  </a:cubicBezTo>
                  <a:cubicBezTo>
                    <a:pt x="227" y="1026"/>
                    <a:pt x="229" y="1026"/>
                    <a:pt x="230" y="1026"/>
                  </a:cubicBezTo>
                  <a:cubicBezTo>
                    <a:pt x="239" y="1025"/>
                    <a:pt x="246" y="1030"/>
                    <a:pt x="254" y="1033"/>
                  </a:cubicBezTo>
                  <a:cubicBezTo>
                    <a:pt x="261" y="1037"/>
                    <a:pt x="269" y="1041"/>
                    <a:pt x="277" y="1042"/>
                  </a:cubicBezTo>
                  <a:cubicBezTo>
                    <a:pt x="296" y="1045"/>
                    <a:pt x="314" y="1049"/>
                    <a:pt x="333" y="1049"/>
                  </a:cubicBezTo>
                  <a:cubicBezTo>
                    <a:pt x="343" y="1048"/>
                    <a:pt x="353" y="1049"/>
                    <a:pt x="362" y="1049"/>
                  </a:cubicBezTo>
                  <a:cubicBezTo>
                    <a:pt x="371" y="1049"/>
                    <a:pt x="378" y="1047"/>
                    <a:pt x="387" y="1044"/>
                  </a:cubicBezTo>
                  <a:cubicBezTo>
                    <a:pt x="396" y="1041"/>
                    <a:pt x="405" y="1041"/>
                    <a:pt x="414" y="1040"/>
                  </a:cubicBezTo>
                  <a:cubicBezTo>
                    <a:pt x="419" y="1040"/>
                    <a:pt x="423" y="1039"/>
                    <a:pt x="427" y="1039"/>
                  </a:cubicBezTo>
                  <a:cubicBezTo>
                    <a:pt x="430" y="1038"/>
                    <a:pt x="435" y="1038"/>
                    <a:pt x="438" y="1037"/>
                  </a:cubicBezTo>
                  <a:cubicBezTo>
                    <a:pt x="444" y="1036"/>
                    <a:pt x="442" y="1027"/>
                    <a:pt x="436" y="1029"/>
                  </a:cubicBezTo>
                  <a:cubicBezTo>
                    <a:pt x="429" y="1031"/>
                    <a:pt x="420" y="1031"/>
                    <a:pt x="412" y="1032"/>
                  </a:cubicBezTo>
                  <a:cubicBezTo>
                    <a:pt x="411" y="1032"/>
                    <a:pt x="410" y="1032"/>
                    <a:pt x="409" y="1032"/>
                  </a:cubicBezTo>
                  <a:cubicBezTo>
                    <a:pt x="408" y="1031"/>
                    <a:pt x="408" y="1031"/>
                    <a:pt x="408" y="1030"/>
                  </a:cubicBezTo>
                  <a:cubicBezTo>
                    <a:pt x="408" y="1029"/>
                    <a:pt x="407" y="1029"/>
                    <a:pt x="407" y="1030"/>
                  </a:cubicBezTo>
                  <a:cubicBezTo>
                    <a:pt x="407" y="1031"/>
                    <a:pt x="407" y="1031"/>
                    <a:pt x="407" y="1032"/>
                  </a:cubicBezTo>
                  <a:cubicBezTo>
                    <a:pt x="405" y="1032"/>
                    <a:pt x="402" y="1032"/>
                    <a:pt x="400" y="1033"/>
                  </a:cubicBezTo>
                  <a:cubicBezTo>
                    <a:pt x="400" y="1031"/>
                    <a:pt x="400" y="1030"/>
                    <a:pt x="400" y="1029"/>
                  </a:cubicBezTo>
                  <a:cubicBezTo>
                    <a:pt x="399" y="1028"/>
                    <a:pt x="398" y="1028"/>
                    <a:pt x="398" y="1029"/>
                  </a:cubicBezTo>
                  <a:cubicBezTo>
                    <a:pt x="398" y="1030"/>
                    <a:pt x="398" y="1032"/>
                    <a:pt x="399" y="1033"/>
                  </a:cubicBezTo>
                  <a:cubicBezTo>
                    <a:pt x="397" y="1033"/>
                    <a:pt x="395" y="1033"/>
                    <a:pt x="394" y="1033"/>
                  </a:cubicBezTo>
                  <a:cubicBezTo>
                    <a:pt x="394" y="1032"/>
                    <a:pt x="394" y="1031"/>
                    <a:pt x="394" y="1029"/>
                  </a:cubicBezTo>
                  <a:cubicBezTo>
                    <a:pt x="394" y="1029"/>
                    <a:pt x="393" y="1028"/>
                    <a:pt x="393" y="1029"/>
                  </a:cubicBezTo>
                  <a:cubicBezTo>
                    <a:pt x="392" y="1030"/>
                    <a:pt x="392" y="1032"/>
                    <a:pt x="393" y="1033"/>
                  </a:cubicBezTo>
                  <a:cubicBezTo>
                    <a:pt x="390" y="1034"/>
                    <a:pt x="388" y="1034"/>
                    <a:pt x="386" y="1035"/>
                  </a:cubicBezTo>
                  <a:cubicBezTo>
                    <a:pt x="386" y="1035"/>
                    <a:pt x="386" y="1035"/>
                    <a:pt x="385" y="1035"/>
                  </a:cubicBezTo>
                  <a:cubicBezTo>
                    <a:pt x="385" y="1035"/>
                    <a:pt x="385" y="1034"/>
                    <a:pt x="385" y="1033"/>
                  </a:cubicBezTo>
                  <a:cubicBezTo>
                    <a:pt x="385" y="1032"/>
                    <a:pt x="384" y="1033"/>
                    <a:pt x="384" y="1033"/>
                  </a:cubicBezTo>
                  <a:cubicBezTo>
                    <a:pt x="384" y="1034"/>
                    <a:pt x="384" y="1035"/>
                    <a:pt x="384" y="1036"/>
                  </a:cubicBezTo>
                  <a:cubicBezTo>
                    <a:pt x="382" y="1036"/>
                    <a:pt x="380" y="1037"/>
                    <a:pt x="378" y="1038"/>
                  </a:cubicBezTo>
                  <a:cubicBezTo>
                    <a:pt x="377" y="1038"/>
                    <a:pt x="377" y="1038"/>
                    <a:pt x="377" y="1038"/>
                  </a:cubicBezTo>
                  <a:cubicBezTo>
                    <a:pt x="377" y="1037"/>
                    <a:pt x="377" y="1036"/>
                    <a:pt x="377" y="1035"/>
                  </a:cubicBezTo>
                  <a:cubicBezTo>
                    <a:pt x="377" y="1033"/>
                    <a:pt x="377" y="1032"/>
                    <a:pt x="376" y="1031"/>
                  </a:cubicBezTo>
                  <a:cubicBezTo>
                    <a:pt x="375" y="1030"/>
                    <a:pt x="374" y="1032"/>
                    <a:pt x="375" y="1032"/>
                  </a:cubicBezTo>
                  <a:cubicBezTo>
                    <a:pt x="376" y="1033"/>
                    <a:pt x="376" y="1036"/>
                    <a:pt x="376" y="1037"/>
                  </a:cubicBezTo>
                  <a:cubicBezTo>
                    <a:pt x="376" y="1038"/>
                    <a:pt x="376" y="1038"/>
                    <a:pt x="376" y="1038"/>
                  </a:cubicBezTo>
                  <a:cubicBezTo>
                    <a:pt x="376" y="1039"/>
                    <a:pt x="375" y="1039"/>
                    <a:pt x="374" y="1039"/>
                  </a:cubicBezTo>
                  <a:cubicBezTo>
                    <a:pt x="371" y="1040"/>
                    <a:pt x="368" y="1040"/>
                    <a:pt x="364" y="1040"/>
                  </a:cubicBezTo>
                  <a:cubicBezTo>
                    <a:pt x="364" y="1040"/>
                    <a:pt x="364" y="1040"/>
                    <a:pt x="364" y="1039"/>
                  </a:cubicBezTo>
                  <a:cubicBezTo>
                    <a:pt x="364" y="1039"/>
                    <a:pt x="364" y="1038"/>
                    <a:pt x="363" y="1039"/>
                  </a:cubicBezTo>
                  <a:cubicBezTo>
                    <a:pt x="363" y="1037"/>
                    <a:pt x="362" y="1035"/>
                    <a:pt x="361" y="1033"/>
                  </a:cubicBezTo>
                  <a:cubicBezTo>
                    <a:pt x="361" y="1033"/>
                    <a:pt x="360" y="1033"/>
                    <a:pt x="360" y="1034"/>
                  </a:cubicBezTo>
                  <a:cubicBezTo>
                    <a:pt x="361" y="1036"/>
                    <a:pt x="361" y="1038"/>
                    <a:pt x="363" y="1040"/>
                  </a:cubicBezTo>
                  <a:cubicBezTo>
                    <a:pt x="362" y="1040"/>
                    <a:pt x="361" y="1040"/>
                    <a:pt x="360" y="1040"/>
                  </a:cubicBezTo>
                  <a:cubicBezTo>
                    <a:pt x="358" y="1040"/>
                    <a:pt x="356" y="1040"/>
                    <a:pt x="353" y="1040"/>
                  </a:cubicBezTo>
                  <a:cubicBezTo>
                    <a:pt x="353" y="1040"/>
                    <a:pt x="354" y="1040"/>
                    <a:pt x="354" y="1040"/>
                  </a:cubicBezTo>
                  <a:cubicBezTo>
                    <a:pt x="354" y="1039"/>
                    <a:pt x="353" y="1038"/>
                    <a:pt x="353" y="1039"/>
                  </a:cubicBezTo>
                  <a:cubicBezTo>
                    <a:pt x="352" y="1037"/>
                    <a:pt x="352" y="1034"/>
                    <a:pt x="351" y="1033"/>
                  </a:cubicBezTo>
                  <a:cubicBezTo>
                    <a:pt x="350" y="1032"/>
                    <a:pt x="349" y="1033"/>
                    <a:pt x="350" y="1034"/>
                  </a:cubicBezTo>
                  <a:cubicBezTo>
                    <a:pt x="351" y="1035"/>
                    <a:pt x="351" y="1038"/>
                    <a:pt x="352" y="1040"/>
                  </a:cubicBezTo>
                  <a:cubicBezTo>
                    <a:pt x="352" y="1040"/>
                    <a:pt x="352" y="1040"/>
                    <a:pt x="352" y="1040"/>
                  </a:cubicBezTo>
                  <a:cubicBezTo>
                    <a:pt x="348" y="1040"/>
                    <a:pt x="345" y="1040"/>
                    <a:pt x="342" y="1040"/>
                  </a:cubicBezTo>
                  <a:cubicBezTo>
                    <a:pt x="341" y="1039"/>
                    <a:pt x="341" y="1037"/>
                    <a:pt x="341" y="1037"/>
                  </a:cubicBezTo>
                  <a:cubicBezTo>
                    <a:pt x="340" y="1036"/>
                    <a:pt x="339" y="1036"/>
                    <a:pt x="339" y="1037"/>
                  </a:cubicBezTo>
                  <a:cubicBezTo>
                    <a:pt x="340" y="1037"/>
                    <a:pt x="340" y="1039"/>
                    <a:pt x="340" y="1040"/>
                  </a:cubicBezTo>
                  <a:cubicBezTo>
                    <a:pt x="338" y="1040"/>
                    <a:pt x="336" y="1040"/>
                    <a:pt x="333" y="1040"/>
                  </a:cubicBezTo>
                  <a:cubicBezTo>
                    <a:pt x="332" y="1038"/>
                    <a:pt x="332" y="1036"/>
                    <a:pt x="331" y="1034"/>
                  </a:cubicBezTo>
                  <a:cubicBezTo>
                    <a:pt x="331" y="1033"/>
                    <a:pt x="330" y="1034"/>
                    <a:pt x="330" y="1035"/>
                  </a:cubicBezTo>
                  <a:cubicBezTo>
                    <a:pt x="331" y="1036"/>
                    <a:pt x="331" y="1038"/>
                    <a:pt x="332" y="1040"/>
                  </a:cubicBezTo>
                  <a:cubicBezTo>
                    <a:pt x="331" y="1040"/>
                    <a:pt x="329" y="1040"/>
                    <a:pt x="328" y="1040"/>
                  </a:cubicBezTo>
                  <a:cubicBezTo>
                    <a:pt x="327" y="1040"/>
                    <a:pt x="326" y="1040"/>
                    <a:pt x="325" y="1040"/>
                  </a:cubicBezTo>
                  <a:cubicBezTo>
                    <a:pt x="325" y="1040"/>
                    <a:pt x="325" y="1040"/>
                    <a:pt x="325" y="1040"/>
                  </a:cubicBezTo>
                  <a:cubicBezTo>
                    <a:pt x="325" y="1039"/>
                    <a:pt x="324" y="1039"/>
                    <a:pt x="324" y="1039"/>
                  </a:cubicBezTo>
                  <a:cubicBezTo>
                    <a:pt x="324" y="1039"/>
                    <a:pt x="324" y="1040"/>
                    <a:pt x="324" y="1040"/>
                  </a:cubicBezTo>
                  <a:cubicBezTo>
                    <a:pt x="322" y="1038"/>
                    <a:pt x="323" y="1034"/>
                    <a:pt x="322" y="1032"/>
                  </a:cubicBezTo>
                  <a:cubicBezTo>
                    <a:pt x="322" y="1031"/>
                    <a:pt x="320" y="1032"/>
                    <a:pt x="321" y="1032"/>
                  </a:cubicBezTo>
                  <a:cubicBezTo>
                    <a:pt x="322" y="1035"/>
                    <a:pt x="321" y="1038"/>
                    <a:pt x="322" y="1040"/>
                  </a:cubicBezTo>
                  <a:cubicBezTo>
                    <a:pt x="320" y="1040"/>
                    <a:pt x="317" y="1039"/>
                    <a:pt x="314" y="1039"/>
                  </a:cubicBezTo>
                  <a:cubicBezTo>
                    <a:pt x="314" y="1039"/>
                    <a:pt x="314" y="1039"/>
                    <a:pt x="314" y="1039"/>
                  </a:cubicBezTo>
                  <a:cubicBezTo>
                    <a:pt x="314" y="1038"/>
                    <a:pt x="313" y="1037"/>
                    <a:pt x="313" y="1038"/>
                  </a:cubicBezTo>
                  <a:cubicBezTo>
                    <a:pt x="312" y="1036"/>
                    <a:pt x="312" y="1035"/>
                    <a:pt x="312" y="1033"/>
                  </a:cubicBezTo>
                  <a:cubicBezTo>
                    <a:pt x="312" y="1032"/>
                    <a:pt x="310" y="1033"/>
                    <a:pt x="311" y="1033"/>
                  </a:cubicBezTo>
                  <a:cubicBezTo>
                    <a:pt x="311" y="1035"/>
                    <a:pt x="311" y="1037"/>
                    <a:pt x="312" y="1038"/>
                  </a:cubicBezTo>
                  <a:cubicBezTo>
                    <a:pt x="310" y="1038"/>
                    <a:pt x="307" y="1038"/>
                    <a:pt x="305" y="1037"/>
                  </a:cubicBezTo>
                  <a:cubicBezTo>
                    <a:pt x="305" y="1037"/>
                    <a:pt x="305" y="1037"/>
                    <a:pt x="305" y="1037"/>
                  </a:cubicBezTo>
                  <a:cubicBezTo>
                    <a:pt x="304" y="1036"/>
                    <a:pt x="304" y="1035"/>
                    <a:pt x="304" y="1035"/>
                  </a:cubicBezTo>
                  <a:cubicBezTo>
                    <a:pt x="304" y="1034"/>
                    <a:pt x="303" y="1034"/>
                    <a:pt x="303" y="1035"/>
                  </a:cubicBezTo>
                  <a:cubicBezTo>
                    <a:pt x="303" y="1035"/>
                    <a:pt x="303" y="1036"/>
                    <a:pt x="303" y="1037"/>
                  </a:cubicBezTo>
                  <a:cubicBezTo>
                    <a:pt x="303" y="1037"/>
                    <a:pt x="303" y="1037"/>
                    <a:pt x="302" y="1037"/>
                  </a:cubicBezTo>
                  <a:cubicBezTo>
                    <a:pt x="301" y="1037"/>
                    <a:pt x="299" y="1037"/>
                    <a:pt x="298" y="1037"/>
                  </a:cubicBezTo>
                  <a:cubicBezTo>
                    <a:pt x="298" y="1036"/>
                    <a:pt x="298" y="1036"/>
                    <a:pt x="298" y="1036"/>
                  </a:cubicBezTo>
                  <a:cubicBezTo>
                    <a:pt x="297" y="1036"/>
                    <a:pt x="298" y="1035"/>
                    <a:pt x="298" y="1034"/>
                  </a:cubicBezTo>
                  <a:cubicBezTo>
                    <a:pt x="298" y="1034"/>
                    <a:pt x="298" y="1033"/>
                    <a:pt x="298" y="1032"/>
                  </a:cubicBezTo>
                  <a:cubicBezTo>
                    <a:pt x="297" y="1032"/>
                    <a:pt x="296" y="1032"/>
                    <a:pt x="296" y="1033"/>
                  </a:cubicBezTo>
                  <a:cubicBezTo>
                    <a:pt x="297" y="1033"/>
                    <a:pt x="296" y="1034"/>
                    <a:pt x="296" y="1035"/>
                  </a:cubicBezTo>
                  <a:cubicBezTo>
                    <a:pt x="296" y="1035"/>
                    <a:pt x="296" y="1036"/>
                    <a:pt x="296" y="1036"/>
                  </a:cubicBezTo>
                  <a:cubicBezTo>
                    <a:pt x="294" y="1036"/>
                    <a:pt x="292" y="1036"/>
                    <a:pt x="290" y="1035"/>
                  </a:cubicBezTo>
                  <a:cubicBezTo>
                    <a:pt x="290" y="1035"/>
                    <a:pt x="290" y="1035"/>
                    <a:pt x="290" y="1035"/>
                  </a:cubicBezTo>
                  <a:cubicBezTo>
                    <a:pt x="291" y="1034"/>
                    <a:pt x="290" y="1034"/>
                    <a:pt x="289" y="1034"/>
                  </a:cubicBezTo>
                  <a:cubicBezTo>
                    <a:pt x="289" y="1035"/>
                    <a:pt x="289" y="1035"/>
                    <a:pt x="289" y="1035"/>
                  </a:cubicBezTo>
                  <a:cubicBezTo>
                    <a:pt x="289" y="1033"/>
                    <a:pt x="289" y="1032"/>
                    <a:pt x="289" y="1030"/>
                  </a:cubicBezTo>
                  <a:cubicBezTo>
                    <a:pt x="288" y="1029"/>
                    <a:pt x="287" y="1030"/>
                    <a:pt x="287" y="1031"/>
                  </a:cubicBezTo>
                  <a:cubicBezTo>
                    <a:pt x="288" y="1032"/>
                    <a:pt x="288" y="1034"/>
                    <a:pt x="288" y="1035"/>
                  </a:cubicBezTo>
                  <a:cubicBezTo>
                    <a:pt x="286" y="1035"/>
                    <a:pt x="285" y="1035"/>
                    <a:pt x="283" y="1034"/>
                  </a:cubicBezTo>
                  <a:cubicBezTo>
                    <a:pt x="283" y="1034"/>
                    <a:pt x="283" y="1034"/>
                    <a:pt x="283" y="1034"/>
                  </a:cubicBezTo>
                  <a:cubicBezTo>
                    <a:pt x="283" y="1034"/>
                    <a:pt x="283" y="1033"/>
                    <a:pt x="283" y="1033"/>
                  </a:cubicBezTo>
                  <a:cubicBezTo>
                    <a:pt x="283" y="1032"/>
                    <a:pt x="283" y="1032"/>
                    <a:pt x="283" y="1031"/>
                  </a:cubicBezTo>
                  <a:cubicBezTo>
                    <a:pt x="284" y="1031"/>
                    <a:pt x="284" y="1031"/>
                    <a:pt x="284" y="1031"/>
                  </a:cubicBezTo>
                  <a:cubicBezTo>
                    <a:pt x="284" y="1030"/>
                    <a:pt x="284" y="1030"/>
                    <a:pt x="284" y="1030"/>
                  </a:cubicBezTo>
                  <a:cubicBezTo>
                    <a:pt x="283" y="1029"/>
                    <a:pt x="283" y="1030"/>
                    <a:pt x="283" y="1030"/>
                  </a:cubicBezTo>
                  <a:cubicBezTo>
                    <a:pt x="282" y="1031"/>
                    <a:pt x="282" y="1032"/>
                    <a:pt x="282" y="1033"/>
                  </a:cubicBezTo>
                  <a:cubicBezTo>
                    <a:pt x="282" y="1033"/>
                    <a:pt x="282" y="1034"/>
                    <a:pt x="282" y="1034"/>
                  </a:cubicBezTo>
                  <a:cubicBezTo>
                    <a:pt x="279" y="1034"/>
                    <a:pt x="277" y="1033"/>
                    <a:pt x="274" y="1032"/>
                  </a:cubicBezTo>
                  <a:cubicBezTo>
                    <a:pt x="274" y="1032"/>
                    <a:pt x="274" y="1032"/>
                    <a:pt x="274" y="1032"/>
                  </a:cubicBezTo>
                  <a:cubicBezTo>
                    <a:pt x="274" y="1032"/>
                    <a:pt x="274" y="1032"/>
                    <a:pt x="275" y="1032"/>
                  </a:cubicBezTo>
                  <a:cubicBezTo>
                    <a:pt x="275" y="1031"/>
                    <a:pt x="275" y="1031"/>
                    <a:pt x="275" y="1031"/>
                  </a:cubicBezTo>
                  <a:cubicBezTo>
                    <a:pt x="275" y="1029"/>
                    <a:pt x="275" y="1027"/>
                    <a:pt x="275" y="1025"/>
                  </a:cubicBezTo>
                  <a:cubicBezTo>
                    <a:pt x="275" y="1024"/>
                    <a:pt x="274" y="1024"/>
                    <a:pt x="274" y="1025"/>
                  </a:cubicBezTo>
                  <a:cubicBezTo>
                    <a:pt x="274" y="1026"/>
                    <a:pt x="274" y="1027"/>
                    <a:pt x="274" y="1028"/>
                  </a:cubicBezTo>
                  <a:cubicBezTo>
                    <a:pt x="274" y="1029"/>
                    <a:pt x="274" y="1030"/>
                    <a:pt x="273" y="1031"/>
                  </a:cubicBezTo>
                  <a:cubicBezTo>
                    <a:pt x="273" y="1031"/>
                    <a:pt x="273" y="1032"/>
                    <a:pt x="273" y="1032"/>
                  </a:cubicBezTo>
                  <a:cubicBezTo>
                    <a:pt x="271" y="1031"/>
                    <a:pt x="269" y="1031"/>
                    <a:pt x="267" y="1030"/>
                  </a:cubicBezTo>
                  <a:cubicBezTo>
                    <a:pt x="267" y="1027"/>
                    <a:pt x="268" y="1024"/>
                    <a:pt x="267" y="1022"/>
                  </a:cubicBezTo>
                  <a:cubicBezTo>
                    <a:pt x="267" y="1021"/>
                    <a:pt x="266" y="1021"/>
                    <a:pt x="266" y="1022"/>
                  </a:cubicBezTo>
                  <a:cubicBezTo>
                    <a:pt x="266" y="1024"/>
                    <a:pt x="266" y="1027"/>
                    <a:pt x="266" y="1029"/>
                  </a:cubicBezTo>
                  <a:cubicBezTo>
                    <a:pt x="265" y="1029"/>
                    <a:pt x="263" y="1028"/>
                    <a:pt x="262" y="1028"/>
                  </a:cubicBezTo>
                  <a:cubicBezTo>
                    <a:pt x="262" y="1027"/>
                    <a:pt x="262" y="1027"/>
                    <a:pt x="263" y="1027"/>
                  </a:cubicBezTo>
                  <a:cubicBezTo>
                    <a:pt x="263" y="1026"/>
                    <a:pt x="263" y="1026"/>
                    <a:pt x="262" y="1026"/>
                  </a:cubicBezTo>
                  <a:cubicBezTo>
                    <a:pt x="262" y="1025"/>
                    <a:pt x="262" y="1024"/>
                    <a:pt x="262" y="1023"/>
                  </a:cubicBezTo>
                  <a:cubicBezTo>
                    <a:pt x="262" y="1022"/>
                    <a:pt x="261" y="1022"/>
                    <a:pt x="261" y="1023"/>
                  </a:cubicBezTo>
                  <a:cubicBezTo>
                    <a:pt x="261" y="1024"/>
                    <a:pt x="261" y="1026"/>
                    <a:pt x="261" y="1027"/>
                  </a:cubicBezTo>
                  <a:cubicBezTo>
                    <a:pt x="259" y="1026"/>
                    <a:pt x="258" y="1025"/>
                    <a:pt x="256" y="1025"/>
                  </a:cubicBezTo>
                  <a:cubicBezTo>
                    <a:pt x="256" y="1024"/>
                    <a:pt x="256" y="1023"/>
                    <a:pt x="257" y="1022"/>
                  </a:cubicBezTo>
                  <a:cubicBezTo>
                    <a:pt x="257" y="1022"/>
                    <a:pt x="256" y="1021"/>
                    <a:pt x="255" y="1022"/>
                  </a:cubicBezTo>
                  <a:cubicBezTo>
                    <a:pt x="255" y="1023"/>
                    <a:pt x="255" y="1023"/>
                    <a:pt x="255" y="1024"/>
                  </a:cubicBezTo>
                  <a:cubicBezTo>
                    <a:pt x="254" y="1023"/>
                    <a:pt x="253" y="1023"/>
                    <a:pt x="252" y="1022"/>
                  </a:cubicBezTo>
                  <a:cubicBezTo>
                    <a:pt x="252" y="1021"/>
                    <a:pt x="252" y="1020"/>
                    <a:pt x="252" y="1018"/>
                  </a:cubicBezTo>
                  <a:cubicBezTo>
                    <a:pt x="252" y="1018"/>
                    <a:pt x="251" y="1018"/>
                    <a:pt x="251" y="1018"/>
                  </a:cubicBezTo>
                  <a:cubicBezTo>
                    <a:pt x="251" y="1020"/>
                    <a:pt x="251" y="1021"/>
                    <a:pt x="251" y="1022"/>
                  </a:cubicBezTo>
                  <a:cubicBezTo>
                    <a:pt x="245" y="1019"/>
                    <a:pt x="239" y="1017"/>
                    <a:pt x="233" y="1017"/>
                  </a:cubicBezTo>
                  <a:cubicBezTo>
                    <a:pt x="235" y="1012"/>
                    <a:pt x="233" y="1007"/>
                    <a:pt x="227" y="1002"/>
                  </a:cubicBezTo>
                  <a:cubicBezTo>
                    <a:pt x="223" y="998"/>
                    <a:pt x="220" y="994"/>
                    <a:pt x="221" y="988"/>
                  </a:cubicBezTo>
                  <a:cubicBezTo>
                    <a:pt x="222" y="987"/>
                    <a:pt x="224" y="983"/>
                    <a:pt x="226" y="980"/>
                  </a:cubicBezTo>
                  <a:cubicBezTo>
                    <a:pt x="227" y="980"/>
                    <a:pt x="229" y="980"/>
                    <a:pt x="230" y="979"/>
                  </a:cubicBezTo>
                  <a:cubicBezTo>
                    <a:pt x="232" y="982"/>
                    <a:pt x="234" y="984"/>
                    <a:pt x="237" y="987"/>
                  </a:cubicBezTo>
                  <a:cubicBezTo>
                    <a:pt x="241" y="989"/>
                    <a:pt x="245" y="991"/>
                    <a:pt x="250" y="992"/>
                  </a:cubicBezTo>
                  <a:cubicBezTo>
                    <a:pt x="263" y="993"/>
                    <a:pt x="275" y="997"/>
                    <a:pt x="287" y="999"/>
                  </a:cubicBezTo>
                  <a:cubicBezTo>
                    <a:pt x="299" y="1001"/>
                    <a:pt x="311" y="1003"/>
                    <a:pt x="323" y="1003"/>
                  </a:cubicBezTo>
                  <a:cubicBezTo>
                    <a:pt x="336" y="1002"/>
                    <a:pt x="349" y="1004"/>
                    <a:pt x="363" y="1006"/>
                  </a:cubicBezTo>
                  <a:cubicBezTo>
                    <a:pt x="368" y="1007"/>
                    <a:pt x="374" y="1009"/>
                    <a:pt x="380" y="1009"/>
                  </a:cubicBezTo>
                  <a:cubicBezTo>
                    <a:pt x="386" y="1009"/>
                    <a:pt x="392" y="1009"/>
                    <a:pt x="399" y="1009"/>
                  </a:cubicBezTo>
                  <a:cubicBezTo>
                    <a:pt x="412" y="1009"/>
                    <a:pt x="426" y="1007"/>
                    <a:pt x="438" y="1004"/>
                  </a:cubicBezTo>
                  <a:cubicBezTo>
                    <a:pt x="444" y="1003"/>
                    <a:pt x="442" y="996"/>
                    <a:pt x="437" y="995"/>
                  </a:cubicBezTo>
                  <a:cubicBezTo>
                    <a:pt x="437" y="995"/>
                    <a:pt x="437" y="995"/>
                    <a:pt x="436" y="995"/>
                  </a:cubicBezTo>
                  <a:cubicBezTo>
                    <a:pt x="436" y="995"/>
                    <a:pt x="435" y="996"/>
                    <a:pt x="435" y="996"/>
                  </a:cubicBezTo>
                  <a:cubicBezTo>
                    <a:pt x="434" y="996"/>
                    <a:pt x="434" y="996"/>
                    <a:pt x="433" y="996"/>
                  </a:cubicBezTo>
                  <a:cubicBezTo>
                    <a:pt x="433" y="995"/>
                    <a:pt x="432" y="993"/>
                    <a:pt x="433" y="992"/>
                  </a:cubicBezTo>
                  <a:cubicBezTo>
                    <a:pt x="433" y="991"/>
                    <a:pt x="432" y="990"/>
                    <a:pt x="432" y="991"/>
                  </a:cubicBezTo>
                  <a:cubicBezTo>
                    <a:pt x="431" y="993"/>
                    <a:pt x="431" y="994"/>
                    <a:pt x="432" y="996"/>
                  </a:cubicBezTo>
                  <a:cubicBezTo>
                    <a:pt x="431" y="996"/>
                    <a:pt x="431" y="996"/>
                    <a:pt x="431" y="996"/>
                  </a:cubicBezTo>
                  <a:cubicBezTo>
                    <a:pt x="429" y="997"/>
                    <a:pt x="428" y="997"/>
                    <a:pt x="426" y="997"/>
                  </a:cubicBezTo>
                  <a:cubicBezTo>
                    <a:pt x="426" y="997"/>
                    <a:pt x="426" y="996"/>
                    <a:pt x="426" y="996"/>
                  </a:cubicBezTo>
                  <a:cubicBezTo>
                    <a:pt x="426" y="995"/>
                    <a:pt x="426" y="994"/>
                    <a:pt x="425" y="993"/>
                  </a:cubicBezTo>
                  <a:cubicBezTo>
                    <a:pt x="424" y="993"/>
                    <a:pt x="424" y="994"/>
                    <a:pt x="424" y="994"/>
                  </a:cubicBezTo>
                  <a:cubicBezTo>
                    <a:pt x="425" y="995"/>
                    <a:pt x="425" y="996"/>
                    <a:pt x="425" y="997"/>
                  </a:cubicBezTo>
                  <a:cubicBezTo>
                    <a:pt x="425" y="997"/>
                    <a:pt x="425" y="997"/>
                    <a:pt x="425" y="998"/>
                  </a:cubicBezTo>
                  <a:cubicBezTo>
                    <a:pt x="424" y="998"/>
                    <a:pt x="423" y="998"/>
                    <a:pt x="422" y="998"/>
                  </a:cubicBezTo>
                  <a:cubicBezTo>
                    <a:pt x="422" y="997"/>
                    <a:pt x="421" y="996"/>
                    <a:pt x="421" y="995"/>
                  </a:cubicBezTo>
                  <a:cubicBezTo>
                    <a:pt x="421" y="994"/>
                    <a:pt x="419" y="994"/>
                    <a:pt x="420" y="995"/>
                  </a:cubicBezTo>
                  <a:cubicBezTo>
                    <a:pt x="420" y="996"/>
                    <a:pt x="420" y="997"/>
                    <a:pt x="421" y="998"/>
                  </a:cubicBezTo>
                  <a:cubicBezTo>
                    <a:pt x="419" y="999"/>
                    <a:pt x="416" y="999"/>
                    <a:pt x="414" y="999"/>
                  </a:cubicBezTo>
                  <a:cubicBezTo>
                    <a:pt x="414" y="998"/>
                    <a:pt x="414" y="998"/>
                    <a:pt x="414" y="997"/>
                  </a:cubicBezTo>
                  <a:cubicBezTo>
                    <a:pt x="414" y="996"/>
                    <a:pt x="412" y="997"/>
                    <a:pt x="412" y="997"/>
                  </a:cubicBezTo>
                  <a:cubicBezTo>
                    <a:pt x="413" y="998"/>
                    <a:pt x="413" y="998"/>
                    <a:pt x="413" y="999"/>
                  </a:cubicBezTo>
                  <a:cubicBezTo>
                    <a:pt x="411" y="999"/>
                    <a:pt x="409" y="1000"/>
                    <a:pt x="408" y="1000"/>
                  </a:cubicBezTo>
                  <a:cubicBezTo>
                    <a:pt x="408" y="999"/>
                    <a:pt x="407" y="998"/>
                    <a:pt x="407" y="997"/>
                  </a:cubicBezTo>
                  <a:cubicBezTo>
                    <a:pt x="407" y="996"/>
                    <a:pt x="406" y="996"/>
                    <a:pt x="406" y="997"/>
                  </a:cubicBezTo>
                  <a:cubicBezTo>
                    <a:pt x="406" y="998"/>
                    <a:pt x="406" y="999"/>
                    <a:pt x="406" y="1000"/>
                  </a:cubicBezTo>
                  <a:cubicBezTo>
                    <a:pt x="405" y="1000"/>
                    <a:pt x="403" y="1000"/>
                    <a:pt x="402" y="1000"/>
                  </a:cubicBezTo>
                  <a:cubicBezTo>
                    <a:pt x="402" y="999"/>
                    <a:pt x="402" y="998"/>
                    <a:pt x="402" y="997"/>
                  </a:cubicBezTo>
                  <a:cubicBezTo>
                    <a:pt x="402" y="997"/>
                    <a:pt x="401" y="997"/>
                    <a:pt x="401" y="997"/>
                  </a:cubicBezTo>
                  <a:cubicBezTo>
                    <a:pt x="401" y="998"/>
                    <a:pt x="401" y="999"/>
                    <a:pt x="401" y="1000"/>
                  </a:cubicBezTo>
                  <a:cubicBezTo>
                    <a:pt x="400" y="1000"/>
                    <a:pt x="399" y="1000"/>
                    <a:pt x="398" y="1000"/>
                  </a:cubicBezTo>
                  <a:cubicBezTo>
                    <a:pt x="398" y="999"/>
                    <a:pt x="397" y="998"/>
                    <a:pt x="397" y="997"/>
                  </a:cubicBezTo>
                  <a:cubicBezTo>
                    <a:pt x="397" y="996"/>
                    <a:pt x="396" y="996"/>
                    <a:pt x="396" y="997"/>
                  </a:cubicBezTo>
                  <a:cubicBezTo>
                    <a:pt x="396" y="998"/>
                    <a:pt x="396" y="999"/>
                    <a:pt x="397" y="1000"/>
                  </a:cubicBezTo>
                  <a:cubicBezTo>
                    <a:pt x="396" y="1000"/>
                    <a:pt x="396" y="1000"/>
                    <a:pt x="396" y="1000"/>
                  </a:cubicBezTo>
                  <a:cubicBezTo>
                    <a:pt x="394" y="1000"/>
                    <a:pt x="392" y="1000"/>
                    <a:pt x="390" y="1000"/>
                  </a:cubicBezTo>
                  <a:cubicBezTo>
                    <a:pt x="390" y="999"/>
                    <a:pt x="390" y="998"/>
                    <a:pt x="390" y="997"/>
                  </a:cubicBezTo>
                  <a:cubicBezTo>
                    <a:pt x="389" y="996"/>
                    <a:pt x="388" y="996"/>
                    <a:pt x="388" y="997"/>
                  </a:cubicBezTo>
                  <a:cubicBezTo>
                    <a:pt x="389" y="998"/>
                    <a:pt x="389" y="999"/>
                    <a:pt x="389" y="1000"/>
                  </a:cubicBezTo>
                  <a:cubicBezTo>
                    <a:pt x="387" y="1000"/>
                    <a:pt x="385" y="1000"/>
                    <a:pt x="383" y="1000"/>
                  </a:cubicBezTo>
                  <a:cubicBezTo>
                    <a:pt x="383" y="999"/>
                    <a:pt x="384" y="997"/>
                    <a:pt x="384" y="996"/>
                  </a:cubicBezTo>
                  <a:cubicBezTo>
                    <a:pt x="384" y="995"/>
                    <a:pt x="382" y="995"/>
                    <a:pt x="382" y="996"/>
                  </a:cubicBezTo>
                  <a:cubicBezTo>
                    <a:pt x="382" y="997"/>
                    <a:pt x="382" y="999"/>
                    <a:pt x="382" y="1000"/>
                  </a:cubicBezTo>
                  <a:cubicBezTo>
                    <a:pt x="381" y="1000"/>
                    <a:pt x="380" y="1000"/>
                    <a:pt x="379" y="1000"/>
                  </a:cubicBezTo>
                  <a:cubicBezTo>
                    <a:pt x="379" y="999"/>
                    <a:pt x="379" y="998"/>
                    <a:pt x="379" y="998"/>
                  </a:cubicBezTo>
                  <a:cubicBezTo>
                    <a:pt x="379" y="997"/>
                    <a:pt x="378" y="997"/>
                    <a:pt x="378" y="998"/>
                  </a:cubicBezTo>
                  <a:cubicBezTo>
                    <a:pt x="378" y="998"/>
                    <a:pt x="378" y="999"/>
                    <a:pt x="378" y="1000"/>
                  </a:cubicBezTo>
                  <a:cubicBezTo>
                    <a:pt x="378" y="1000"/>
                    <a:pt x="378" y="1000"/>
                    <a:pt x="378" y="1000"/>
                  </a:cubicBezTo>
                  <a:cubicBezTo>
                    <a:pt x="377" y="1000"/>
                    <a:pt x="375" y="1000"/>
                    <a:pt x="374" y="1000"/>
                  </a:cubicBezTo>
                  <a:cubicBezTo>
                    <a:pt x="374" y="999"/>
                    <a:pt x="374" y="998"/>
                    <a:pt x="374" y="997"/>
                  </a:cubicBezTo>
                  <a:cubicBezTo>
                    <a:pt x="374" y="996"/>
                    <a:pt x="373" y="997"/>
                    <a:pt x="373" y="997"/>
                  </a:cubicBezTo>
                  <a:cubicBezTo>
                    <a:pt x="373" y="998"/>
                    <a:pt x="373" y="999"/>
                    <a:pt x="373" y="1000"/>
                  </a:cubicBezTo>
                  <a:cubicBezTo>
                    <a:pt x="372" y="1000"/>
                    <a:pt x="372" y="999"/>
                    <a:pt x="371" y="999"/>
                  </a:cubicBezTo>
                  <a:cubicBezTo>
                    <a:pt x="371" y="998"/>
                    <a:pt x="371" y="997"/>
                    <a:pt x="371" y="996"/>
                  </a:cubicBezTo>
                  <a:cubicBezTo>
                    <a:pt x="371" y="995"/>
                    <a:pt x="370" y="995"/>
                    <a:pt x="370" y="996"/>
                  </a:cubicBezTo>
                  <a:cubicBezTo>
                    <a:pt x="370" y="997"/>
                    <a:pt x="370" y="998"/>
                    <a:pt x="370" y="999"/>
                  </a:cubicBezTo>
                  <a:cubicBezTo>
                    <a:pt x="368" y="999"/>
                    <a:pt x="366" y="998"/>
                    <a:pt x="364" y="998"/>
                  </a:cubicBezTo>
                  <a:cubicBezTo>
                    <a:pt x="364" y="997"/>
                    <a:pt x="364" y="996"/>
                    <a:pt x="364" y="995"/>
                  </a:cubicBezTo>
                  <a:cubicBezTo>
                    <a:pt x="364" y="995"/>
                    <a:pt x="363" y="995"/>
                    <a:pt x="363" y="995"/>
                  </a:cubicBezTo>
                  <a:cubicBezTo>
                    <a:pt x="362" y="996"/>
                    <a:pt x="363" y="997"/>
                    <a:pt x="363" y="998"/>
                  </a:cubicBezTo>
                  <a:cubicBezTo>
                    <a:pt x="361" y="997"/>
                    <a:pt x="359" y="997"/>
                    <a:pt x="357" y="997"/>
                  </a:cubicBezTo>
                  <a:cubicBezTo>
                    <a:pt x="357" y="997"/>
                    <a:pt x="357" y="997"/>
                    <a:pt x="357" y="997"/>
                  </a:cubicBezTo>
                  <a:cubicBezTo>
                    <a:pt x="357" y="995"/>
                    <a:pt x="357" y="993"/>
                    <a:pt x="357" y="991"/>
                  </a:cubicBezTo>
                  <a:cubicBezTo>
                    <a:pt x="357" y="990"/>
                    <a:pt x="356" y="990"/>
                    <a:pt x="356" y="991"/>
                  </a:cubicBezTo>
                  <a:cubicBezTo>
                    <a:pt x="356" y="992"/>
                    <a:pt x="356" y="994"/>
                    <a:pt x="356" y="995"/>
                  </a:cubicBezTo>
                  <a:cubicBezTo>
                    <a:pt x="356" y="996"/>
                    <a:pt x="356" y="996"/>
                    <a:pt x="356" y="996"/>
                  </a:cubicBezTo>
                  <a:cubicBezTo>
                    <a:pt x="356" y="996"/>
                    <a:pt x="356" y="996"/>
                    <a:pt x="355" y="996"/>
                  </a:cubicBezTo>
                  <a:cubicBezTo>
                    <a:pt x="353" y="996"/>
                    <a:pt x="352" y="996"/>
                    <a:pt x="350" y="996"/>
                  </a:cubicBezTo>
                  <a:cubicBezTo>
                    <a:pt x="349" y="994"/>
                    <a:pt x="349" y="992"/>
                    <a:pt x="350" y="991"/>
                  </a:cubicBezTo>
                  <a:cubicBezTo>
                    <a:pt x="350" y="990"/>
                    <a:pt x="349" y="989"/>
                    <a:pt x="349" y="990"/>
                  </a:cubicBezTo>
                  <a:cubicBezTo>
                    <a:pt x="348" y="992"/>
                    <a:pt x="348" y="994"/>
                    <a:pt x="349" y="995"/>
                  </a:cubicBezTo>
                  <a:cubicBezTo>
                    <a:pt x="347" y="995"/>
                    <a:pt x="345" y="995"/>
                    <a:pt x="343" y="995"/>
                  </a:cubicBezTo>
                  <a:cubicBezTo>
                    <a:pt x="343" y="994"/>
                    <a:pt x="343" y="993"/>
                    <a:pt x="343" y="992"/>
                  </a:cubicBezTo>
                  <a:cubicBezTo>
                    <a:pt x="343" y="991"/>
                    <a:pt x="342" y="991"/>
                    <a:pt x="342" y="992"/>
                  </a:cubicBezTo>
                  <a:cubicBezTo>
                    <a:pt x="342" y="993"/>
                    <a:pt x="342" y="994"/>
                    <a:pt x="342" y="995"/>
                  </a:cubicBezTo>
                  <a:cubicBezTo>
                    <a:pt x="341" y="995"/>
                    <a:pt x="340" y="995"/>
                    <a:pt x="338" y="995"/>
                  </a:cubicBezTo>
                  <a:cubicBezTo>
                    <a:pt x="339" y="994"/>
                    <a:pt x="339" y="993"/>
                    <a:pt x="339" y="992"/>
                  </a:cubicBezTo>
                  <a:cubicBezTo>
                    <a:pt x="339" y="991"/>
                    <a:pt x="338" y="991"/>
                    <a:pt x="338" y="992"/>
                  </a:cubicBezTo>
                  <a:cubicBezTo>
                    <a:pt x="338" y="993"/>
                    <a:pt x="337" y="994"/>
                    <a:pt x="337" y="995"/>
                  </a:cubicBezTo>
                  <a:cubicBezTo>
                    <a:pt x="335" y="994"/>
                    <a:pt x="334" y="994"/>
                    <a:pt x="332" y="994"/>
                  </a:cubicBezTo>
                  <a:cubicBezTo>
                    <a:pt x="332" y="994"/>
                    <a:pt x="332" y="994"/>
                    <a:pt x="332" y="994"/>
                  </a:cubicBezTo>
                  <a:cubicBezTo>
                    <a:pt x="332" y="993"/>
                    <a:pt x="332" y="993"/>
                    <a:pt x="333" y="992"/>
                  </a:cubicBezTo>
                  <a:cubicBezTo>
                    <a:pt x="333" y="992"/>
                    <a:pt x="333" y="992"/>
                    <a:pt x="333" y="992"/>
                  </a:cubicBezTo>
                  <a:cubicBezTo>
                    <a:pt x="334" y="992"/>
                    <a:pt x="334" y="991"/>
                    <a:pt x="333" y="990"/>
                  </a:cubicBezTo>
                  <a:cubicBezTo>
                    <a:pt x="332" y="990"/>
                    <a:pt x="331" y="992"/>
                    <a:pt x="331" y="994"/>
                  </a:cubicBezTo>
                  <a:cubicBezTo>
                    <a:pt x="331" y="994"/>
                    <a:pt x="331" y="994"/>
                    <a:pt x="331" y="994"/>
                  </a:cubicBezTo>
                  <a:cubicBezTo>
                    <a:pt x="330" y="994"/>
                    <a:pt x="329" y="994"/>
                    <a:pt x="329" y="994"/>
                  </a:cubicBezTo>
                  <a:cubicBezTo>
                    <a:pt x="329" y="993"/>
                    <a:pt x="329" y="991"/>
                    <a:pt x="329" y="990"/>
                  </a:cubicBezTo>
                  <a:cubicBezTo>
                    <a:pt x="329" y="989"/>
                    <a:pt x="328" y="989"/>
                    <a:pt x="328" y="990"/>
                  </a:cubicBezTo>
                  <a:cubicBezTo>
                    <a:pt x="327" y="991"/>
                    <a:pt x="327" y="993"/>
                    <a:pt x="328" y="994"/>
                  </a:cubicBezTo>
                  <a:cubicBezTo>
                    <a:pt x="326" y="994"/>
                    <a:pt x="324" y="994"/>
                    <a:pt x="323" y="994"/>
                  </a:cubicBezTo>
                  <a:cubicBezTo>
                    <a:pt x="323" y="993"/>
                    <a:pt x="323" y="991"/>
                    <a:pt x="323" y="990"/>
                  </a:cubicBezTo>
                  <a:cubicBezTo>
                    <a:pt x="323" y="989"/>
                    <a:pt x="322" y="989"/>
                    <a:pt x="322" y="989"/>
                  </a:cubicBezTo>
                  <a:cubicBezTo>
                    <a:pt x="321" y="991"/>
                    <a:pt x="322" y="993"/>
                    <a:pt x="322" y="994"/>
                  </a:cubicBezTo>
                  <a:cubicBezTo>
                    <a:pt x="321" y="994"/>
                    <a:pt x="320" y="994"/>
                    <a:pt x="319" y="994"/>
                  </a:cubicBezTo>
                  <a:cubicBezTo>
                    <a:pt x="319" y="993"/>
                    <a:pt x="318" y="992"/>
                    <a:pt x="318" y="990"/>
                  </a:cubicBezTo>
                  <a:cubicBezTo>
                    <a:pt x="318" y="990"/>
                    <a:pt x="317" y="990"/>
                    <a:pt x="317" y="990"/>
                  </a:cubicBezTo>
                  <a:cubicBezTo>
                    <a:pt x="317" y="992"/>
                    <a:pt x="317" y="993"/>
                    <a:pt x="317" y="994"/>
                  </a:cubicBezTo>
                  <a:cubicBezTo>
                    <a:pt x="316" y="994"/>
                    <a:pt x="315" y="994"/>
                    <a:pt x="314" y="994"/>
                  </a:cubicBezTo>
                  <a:cubicBezTo>
                    <a:pt x="314" y="993"/>
                    <a:pt x="314" y="992"/>
                    <a:pt x="314" y="991"/>
                  </a:cubicBezTo>
                  <a:cubicBezTo>
                    <a:pt x="315" y="990"/>
                    <a:pt x="313" y="989"/>
                    <a:pt x="313" y="990"/>
                  </a:cubicBezTo>
                  <a:cubicBezTo>
                    <a:pt x="313" y="992"/>
                    <a:pt x="313" y="993"/>
                    <a:pt x="313" y="994"/>
                  </a:cubicBezTo>
                  <a:cubicBezTo>
                    <a:pt x="311" y="994"/>
                    <a:pt x="309" y="994"/>
                    <a:pt x="307" y="994"/>
                  </a:cubicBezTo>
                  <a:cubicBezTo>
                    <a:pt x="306" y="993"/>
                    <a:pt x="306" y="991"/>
                    <a:pt x="307" y="990"/>
                  </a:cubicBezTo>
                  <a:cubicBezTo>
                    <a:pt x="307" y="990"/>
                    <a:pt x="306" y="989"/>
                    <a:pt x="306" y="989"/>
                  </a:cubicBezTo>
                  <a:cubicBezTo>
                    <a:pt x="305" y="990"/>
                    <a:pt x="305" y="992"/>
                    <a:pt x="305" y="993"/>
                  </a:cubicBezTo>
                  <a:cubicBezTo>
                    <a:pt x="304" y="993"/>
                    <a:pt x="302" y="993"/>
                    <a:pt x="301" y="993"/>
                  </a:cubicBezTo>
                  <a:cubicBezTo>
                    <a:pt x="301" y="992"/>
                    <a:pt x="301" y="990"/>
                    <a:pt x="301" y="989"/>
                  </a:cubicBezTo>
                  <a:cubicBezTo>
                    <a:pt x="301" y="988"/>
                    <a:pt x="299" y="988"/>
                    <a:pt x="299" y="989"/>
                  </a:cubicBezTo>
                  <a:cubicBezTo>
                    <a:pt x="299" y="990"/>
                    <a:pt x="300" y="991"/>
                    <a:pt x="300" y="993"/>
                  </a:cubicBezTo>
                  <a:cubicBezTo>
                    <a:pt x="299" y="993"/>
                    <a:pt x="297" y="992"/>
                    <a:pt x="296" y="992"/>
                  </a:cubicBezTo>
                  <a:cubicBezTo>
                    <a:pt x="296" y="991"/>
                    <a:pt x="297" y="990"/>
                    <a:pt x="297" y="989"/>
                  </a:cubicBezTo>
                  <a:cubicBezTo>
                    <a:pt x="297" y="988"/>
                    <a:pt x="295" y="988"/>
                    <a:pt x="295" y="989"/>
                  </a:cubicBezTo>
                  <a:cubicBezTo>
                    <a:pt x="295" y="990"/>
                    <a:pt x="295" y="991"/>
                    <a:pt x="295" y="992"/>
                  </a:cubicBezTo>
                  <a:cubicBezTo>
                    <a:pt x="293" y="992"/>
                    <a:pt x="291" y="991"/>
                    <a:pt x="289" y="991"/>
                  </a:cubicBezTo>
                  <a:cubicBezTo>
                    <a:pt x="289" y="989"/>
                    <a:pt x="289" y="987"/>
                    <a:pt x="290" y="985"/>
                  </a:cubicBezTo>
                  <a:cubicBezTo>
                    <a:pt x="290" y="985"/>
                    <a:pt x="289" y="984"/>
                    <a:pt x="288" y="985"/>
                  </a:cubicBezTo>
                  <a:cubicBezTo>
                    <a:pt x="288" y="986"/>
                    <a:pt x="287" y="989"/>
                    <a:pt x="287" y="991"/>
                  </a:cubicBezTo>
                  <a:cubicBezTo>
                    <a:pt x="286" y="990"/>
                    <a:pt x="285" y="990"/>
                    <a:pt x="284" y="990"/>
                  </a:cubicBezTo>
                  <a:cubicBezTo>
                    <a:pt x="284" y="989"/>
                    <a:pt x="284" y="987"/>
                    <a:pt x="284" y="986"/>
                  </a:cubicBezTo>
                  <a:cubicBezTo>
                    <a:pt x="284" y="985"/>
                    <a:pt x="284" y="985"/>
                    <a:pt x="284" y="985"/>
                  </a:cubicBezTo>
                  <a:cubicBezTo>
                    <a:pt x="284" y="985"/>
                    <a:pt x="284" y="985"/>
                    <a:pt x="284" y="985"/>
                  </a:cubicBezTo>
                  <a:cubicBezTo>
                    <a:pt x="284" y="984"/>
                    <a:pt x="283" y="984"/>
                    <a:pt x="283" y="984"/>
                  </a:cubicBezTo>
                  <a:cubicBezTo>
                    <a:pt x="283" y="984"/>
                    <a:pt x="283" y="984"/>
                    <a:pt x="283" y="984"/>
                  </a:cubicBezTo>
                  <a:cubicBezTo>
                    <a:pt x="283" y="984"/>
                    <a:pt x="283" y="985"/>
                    <a:pt x="283" y="985"/>
                  </a:cubicBezTo>
                  <a:cubicBezTo>
                    <a:pt x="282" y="986"/>
                    <a:pt x="283" y="988"/>
                    <a:pt x="283" y="990"/>
                  </a:cubicBezTo>
                  <a:cubicBezTo>
                    <a:pt x="281" y="989"/>
                    <a:pt x="280" y="989"/>
                    <a:pt x="279" y="989"/>
                  </a:cubicBezTo>
                  <a:cubicBezTo>
                    <a:pt x="279" y="989"/>
                    <a:pt x="278" y="989"/>
                    <a:pt x="278" y="989"/>
                  </a:cubicBezTo>
                  <a:cubicBezTo>
                    <a:pt x="278" y="987"/>
                    <a:pt x="278" y="985"/>
                    <a:pt x="278" y="984"/>
                  </a:cubicBezTo>
                  <a:cubicBezTo>
                    <a:pt x="278" y="983"/>
                    <a:pt x="277" y="983"/>
                    <a:pt x="277" y="983"/>
                  </a:cubicBezTo>
                  <a:cubicBezTo>
                    <a:pt x="277" y="985"/>
                    <a:pt x="277" y="987"/>
                    <a:pt x="277" y="988"/>
                  </a:cubicBezTo>
                  <a:cubicBezTo>
                    <a:pt x="275" y="988"/>
                    <a:pt x="274" y="988"/>
                    <a:pt x="273" y="987"/>
                  </a:cubicBezTo>
                  <a:cubicBezTo>
                    <a:pt x="273" y="986"/>
                    <a:pt x="273" y="984"/>
                    <a:pt x="273" y="983"/>
                  </a:cubicBezTo>
                  <a:cubicBezTo>
                    <a:pt x="273" y="982"/>
                    <a:pt x="272" y="982"/>
                    <a:pt x="272" y="982"/>
                  </a:cubicBezTo>
                  <a:cubicBezTo>
                    <a:pt x="272" y="984"/>
                    <a:pt x="272" y="985"/>
                    <a:pt x="272" y="987"/>
                  </a:cubicBezTo>
                  <a:cubicBezTo>
                    <a:pt x="271" y="986"/>
                    <a:pt x="270" y="986"/>
                    <a:pt x="269" y="986"/>
                  </a:cubicBezTo>
                  <a:cubicBezTo>
                    <a:pt x="269" y="984"/>
                    <a:pt x="268" y="982"/>
                    <a:pt x="268" y="981"/>
                  </a:cubicBezTo>
                  <a:cubicBezTo>
                    <a:pt x="268" y="980"/>
                    <a:pt x="267" y="980"/>
                    <a:pt x="267" y="981"/>
                  </a:cubicBezTo>
                  <a:cubicBezTo>
                    <a:pt x="267" y="982"/>
                    <a:pt x="268" y="984"/>
                    <a:pt x="268" y="985"/>
                  </a:cubicBezTo>
                  <a:cubicBezTo>
                    <a:pt x="266" y="985"/>
                    <a:pt x="264" y="984"/>
                    <a:pt x="262" y="984"/>
                  </a:cubicBezTo>
                  <a:cubicBezTo>
                    <a:pt x="262" y="984"/>
                    <a:pt x="261" y="984"/>
                    <a:pt x="261" y="984"/>
                  </a:cubicBezTo>
                  <a:cubicBezTo>
                    <a:pt x="261" y="982"/>
                    <a:pt x="261" y="981"/>
                    <a:pt x="261" y="980"/>
                  </a:cubicBezTo>
                  <a:cubicBezTo>
                    <a:pt x="261" y="979"/>
                    <a:pt x="260" y="979"/>
                    <a:pt x="260" y="980"/>
                  </a:cubicBezTo>
                  <a:cubicBezTo>
                    <a:pt x="260" y="981"/>
                    <a:pt x="260" y="982"/>
                    <a:pt x="260" y="984"/>
                  </a:cubicBezTo>
                  <a:cubicBezTo>
                    <a:pt x="258" y="983"/>
                    <a:pt x="257" y="983"/>
                    <a:pt x="256" y="983"/>
                  </a:cubicBezTo>
                  <a:cubicBezTo>
                    <a:pt x="256" y="981"/>
                    <a:pt x="256" y="980"/>
                    <a:pt x="256" y="978"/>
                  </a:cubicBezTo>
                  <a:cubicBezTo>
                    <a:pt x="256" y="977"/>
                    <a:pt x="255" y="977"/>
                    <a:pt x="255" y="978"/>
                  </a:cubicBezTo>
                  <a:cubicBezTo>
                    <a:pt x="255" y="979"/>
                    <a:pt x="255" y="981"/>
                    <a:pt x="254" y="983"/>
                  </a:cubicBezTo>
                  <a:cubicBezTo>
                    <a:pt x="252" y="983"/>
                    <a:pt x="251" y="983"/>
                    <a:pt x="249" y="982"/>
                  </a:cubicBezTo>
                  <a:cubicBezTo>
                    <a:pt x="249" y="980"/>
                    <a:pt x="250" y="978"/>
                    <a:pt x="251" y="975"/>
                  </a:cubicBezTo>
                  <a:cubicBezTo>
                    <a:pt x="251" y="974"/>
                    <a:pt x="250" y="974"/>
                    <a:pt x="249" y="975"/>
                  </a:cubicBezTo>
                  <a:cubicBezTo>
                    <a:pt x="249" y="977"/>
                    <a:pt x="248" y="980"/>
                    <a:pt x="247" y="982"/>
                  </a:cubicBezTo>
                  <a:cubicBezTo>
                    <a:pt x="247" y="982"/>
                    <a:pt x="246" y="981"/>
                    <a:pt x="245" y="981"/>
                  </a:cubicBezTo>
                  <a:cubicBezTo>
                    <a:pt x="244" y="981"/>
                    <a:pt x="244" y="980"/>
                    <a:pt x="243" y="980"/>
                  </a:cubicBezTo>
                  <a:cubicBezTo>
                    <a:pt x="244" y="979"/>
                    <a:pt x="244" y="978"/>
                    <a:pt x="244" y="978"/>
                  </a:cubicBezTo>
                  <a:cubicBezTo>
                    <a:pt x="245" y="977"/>
                    <a:pt x="244" y="976"/>
                    <a:pt x="243" y="977"/>
                  </a:cubicBezTo>
                  <a:cubicBezTo>
                    <a:pt x="243" y="977"/>
                    <a:pt x="243" y="978"/>
                    <a:pt x="242" y="979"/>
                  </a:cubicBezTo>
                  <a:cubicBezTo>
                    <a:pt x="242" y="979"/>
                    <a:pt x="242" y="979"/>
                    <a:pt x="242" y="979"/>
                  </a:cubicBezTo>
                  <a:cubicBezTo>
                    <a:pt x="241" y="978"/>
                    <a:pt x="239" y="976"/>
                    <a:pt x="238" y="974"/>
                  </a:cubicBezTo>
                  <a:cubicBezTo>
                    <a:pt x="238" y="974"/>
                    <a:pt x="238" y="974"/>
                    <a:pt x="238" y="974"/>
                  </a:cubicBezTo>
                  <a:cubicBezTo>
                    <a:pt x="239" y="974"/>
                    <a:pt x="239" y="973"/>
                    <a:pt x="238" y="973"/>
                  </a:cubicBezTo>
                  <a:cubicBezTo>
                    <a:pt x="237" y="973"/>
                    <a:pt x="237" y="974"/>
                    <a:pt x="237" y="974"/>
                  </a:cubicBezTo>
                  <a:cubicBezTo>
                    <a:pt x="235" y="972"/>
                    <a:pt x="233" y="970"/>
                    <a:pt x="231" y="969"/>
                  </a:cubicBezTo>
                  <a:cubicBezTo>
                    <a:pt x="231" y="968"/>
                    <a:pt x="231" y="968"/>
                    <a:pt x="231" y="967"/>
                  </a:cubicBezTo>
                  <a:cubicBezTo>
                    <a:pt x="230" y="964"/>
                    <a:pt x="227" y="961"/>
                    <a:pt x="225" y="958"/>
                  </a:cubicBezTo>
                  <a:cubicBezTo>
                    <a:pt x="221" y="949"/>
                    <a:pt x="221" y="939"/>
                    <a:pt x="221" y="930"/>
                  </a:cubicBezTo>
                  <a:cubicBezTo>
                    <a:pt x="221" y="930"/>
                    <a:pt x="222" y="929"/>
                    <a:pt x="222" y="929"/>
                  </a:cubicBezTo>
                  <a:cubicBezTo>
                    <a:pt x="222" y="929"/>
                    <a:pt x="222" y="929"/>
                    <a:pt x="222" y="929"/>
                  </a:cubicBezTo>
                  <a:cubicBezTo>
                    <a:pt x="223" y="930"/>
                    <a:pt x="224" y="931"/>
                    <a:pt x="225" y="931"/>
                  </a:cubicBezTo>
                  <a:cubicBezTo>
                    <a:pt x="225" y="933"/>
                    <a:pt x="225" y="934"/>
                    <a:pt x="225" y="936"/>
                  </a:cubicBezTo>
                  <a:cubicBezTo>
                    <a:pt x="225" y="937"/>
                    <a:pt x="226" y="937"/>
                    <a:pt x="226" y="936"/>
                  </a:cubicBezTo>
                  <a:cubicBezTo>
                    <a:pt x="226" y="935"/>
                    <a:pt x="226" y="933"/>
                    <a:pt x="227" y="932"/>
                  </a:cubicBezTo>
                  <a:cubicBezTo>
                    <a:pt x="228" y="933"/>
                    <a:pt x="230" y="934"/>
                    <a:pt x="231" y="935"/>
                  </a:cubicBezTo>
                  <a:cubicBezTo>
                    <a:pt x="231" y="935"/>
                    <a:pt x="231" y="936"/>
                    <a:pt x="231" y="936"/>
                  </a:cubicBezTo>
                  <a:cubicBezTo>
                    <a:pt x="231" y="936"/>
                    <a:pt x="231" y="937"/>
                    <a:pt x="231" y="938"/>
                  </a:cubicBezTo>
                  <a:cubicBezTo>
                    <a:pt x="230" y="938"/>
                    <a:pt x="231" y="939"/>
                    <a:pt x="232" y="939"/>
                  </a:cubicBezTo>
                  <a:cubicBezTo>
                    <a:pt x="232" y="938"/>
                    <a:pt x="232" y="937"/>
                    <a:pt x="232" y="936"/>
                  </a:cubicBezTo>
                  <a:cubicBezTo>
                    <a:pt x="234" y="937"/>
                    <a:pt x="235" y="937"/>
                    <a:pt x="237" y="938"/>
                  </a:cubicBezTo>
                  <a:cubicBezTo>
                    <a:pt x="237" y="939"/>
                    <a:pt x="237" y="939"/>
                    <a:pt x="237" y="940"/>
                  </a:cubicBezTo>
                  <a:cubicBezTo>
                    <a:pt x="237" y="940"/>
                    <a:pt x="237" y="942"/>
                    <a:pt x="237" y="942"/>
                  </a:cubicBezTo>
                  <a:cubicBezTo>
                    <a:pt x="238" y="942"/>
                    <a:pt x="239" y="941"/>
                    <a:pt x="238" y="941"/>
                  </a:cubicBezTo>
                  <a:cubicBezTo>
                    <a:pt x="238" y="941"/>
                    <a:pt x="238" y="941"/>
                    <a:pt x="238" y="941"/>
                  </a:cubicBezTo>
                  <a:cubicBezTo>
                    <a:pt x="238" y="941"/>
                    <a:pt x="238" y="941"/>
                    <a:pt x="238" y="940"/>
                  </a:cubicBezTo>
                  <a:cubicBezTo>
                    <a:pt x="238" y="940"/>
                    <a:pt x="238" y="940"/>
                    <a:pt x="238" y="939"/>
                  </a:cubicBezTo>
                  <a:cubicBezTo>
                    <a:pt x="238" y="939"/>
                    <a:pt x="238" y="939"/>
                    <a:pt x="238" y="939"/>
                  </a:cubicBezTo>
                  <a:cubicBezTo>
                    <a:pt x="239" y="940"/>
                    <a:pt x="240" y="940"/>
                    <a:pt x="242" y="941"/>
                  </a:cubicBezTo>
                  <a:cubicBezTo>
                    <a:pt x="242" y="941"/>
                    <a:pt x="242" y="942"/>
                    <a:pt x="242" y="942"/>
                  </a:cubicBezTo>
                  <a:cubicBezTo>
                    <a:pt x="242" y="943"/>
                    <a:pt x="242" y="943"/>
                    <a:pt x="241" y="944"/>
                  </a:cubicBezTo>
                  <a:cubicBezTo>
                    <a:pt x="241" y="945"/>
                    <a:pt x="241" y="945"/>
                    <a:pt x="242" y="945"/>
                  </a:cubicBezTo>
                  <a:cubicBezTo>
                    <a:pt x="243" y="945"/>
                    <a:pt x="243" y="944"/>
                    <a:pt x="243" y="944"/>
                  </a:cubicBezTo>
                  <a:cubicBezTo>
                    <a:pt x="243" y="944"/>
                    <a:pt x="243" y="944"/>
                    <a:pt x="243" y="944"/>
                  </a:cubicBezTo>
                  <a:cubicBezTo>
                    <a:pt x="243" y="943"/>
                    <a:pt x="243" y="943"/>
                    <a:pt x="243" y="943"/>
                  </a:cubicBezTo>
                  <a:cubicBezTo>
                    <a:pt x="243" y="942"/>
                    <a:pt x="243" y="942"/>
                    <a:pt x="243" y="941"/>
                  </a:cubicBezTo>
                  <a:cubicBezTo>
                    <a:pt x="245" y="942"/>
                    <a:pt x="247" y="943"/>
                    <a:pt x="249" y="944"/>
                  </a:cubicBezTo>
                  <a:cubicBezTo>
                    <a:pt x="248" y="945"/>
                    <a:pt x="248" y="946"/>
                    <a:pt x="249" y="947"/>
                  </a:cubicBezTo>
                  <a:cubicBezTo>
                    <a:pt x="249" y="947"/>
                    <a:pt x="249" y="947"/>
                    <a:pt x="249" y="947"/>
                  </a:cubicBezTo>
                  <a:cubicBezTo>
                    <a:pt x="250" y="947"/>
                    <a:pt x="250" y="947"/>
                    <a:pt x="250" y="947"/>
                  </a:cubicBezTo>
                  <a:cubicBezTo>
                    <a:pt x="250" y="946"/>
                    <a:pt x="250" y="946"/>
                    <a:pt x="250" y="946"/>
                  </a:cubicBezTo>
                  <a:cubicBezTo>
                    <a:pt x="250" y="945"/>
                    <a:pt x="250" y="945"/>
                    <a:pt x="250" y="944"/>
                  </a:cubicBezTo>
                  <a:cubicBezTo>
                    <a:pt x="251" y="945"/>
                    <a:pt x="251" y="945"/>
                    <a:pt x="252" y="945"/>
                  </a:cubicBezTo>
                  <a:cubicBezTo>
                    <a:pt x="252" y="946"/>
                    <a:pt x="252" y="947"/>
                    <a:pt x="252" y="948"/>
                  </a:cubicBezTo>
                  <a:cubicBezTo>
                    <a:pt x="253" y="949"/>
                    <a:pt x="253" y="949"/>
                    <a:pt x="254" y="949"/>
                  </a:cubicBezTo>
                  <a:cubicBezTo>
                    <a:pt x="254" y="949"/>
                    <a:pt x="254" y="948"/>
                    <a:pt x="254" y="948"/>
                  </a:cubicBezTo>
                  <a:cubicBezTo>
                    <a:pt x="254" y="948"/>
                    <a:pt x="254" y="948"/>
                    <a:pt x="254" y="947"/>
                  </a:cubicBezTo>
                  <a:cubicBezTo>
                    <a:pt x="254" y="947"/>
                    <a:pt x="254" y="946"/>
                    <a:pt x="254" y="946"/>
                  </a:cubicBezTo>
                  <a:cubicBezTo>
                    <a:pt x="255" y="946"/>
                    <a:pt x="256" y="947"/>
                    <a:pt x="257" y="947"/>
                  </a:cubicBezTo>
                  <a:cubicBezTo>
                    <a:pt x="257" y="949"/>
                    <a:pt x="257" y="951"/>
                    <a:pt x="259" y="951"/>
                  </a:cubicBezTo>
                  <a:cubicBezTo>
                    <a:pt x="260" y="951"/>
                    <a:pt x="260" y="949"/>
                    <a:pt x="259" y="949"/>
                  </a:cubicBezTo>
                  <a:cubicBezTo>
                    <a:pt x="259" y="949"/>
                    <a:pt x="259" y="949"/>
                    <a:pt x="259" y="949"/>
                  </a:cubicBezTo>
                  <a:cubicBezTo>
                    <a:pt x="259" y="949"/>
                    <a:pt x="259" y="949"/>
                    <a:pt x="259" y="948"/>
                  </a:cubicBezTo>
                  <a:cubicBezTo>
                    <a:pt x="259" y="948"/>
                    <a:pt x="259" y="948"/>
                    <a:pt x="259" y="948"/>
                  </a:cubicBezTo>
                  <a:cubicBezTo>
                    <a:pt x="260" y="948"/>
                    <a:pt x="261" y="949"/>
                    <a:pt x="262" y="949"/>
                  </a:cubicBezTo>
                  <a:cubicBezTo>
                    <a:pt x="263" y="950"/>
                    <a:pt x="263" y="951"/>
                    <a:pt x="263" y="952"/>
                  </a:cubicBezTo>
                  <a:cubicBezTo>
                    <a:pt x="263" y="952"/>
                    <a:pt x="263" y="952"/>
                    <a:pt x="264" y="952"/>
                  </a:cubicBezTo>
                  <a:cubicBezTo>
                    <a:pt x="264" y="952"/>
                    <a:pt x="264" y="952"/>
                    <a:pt x="264" y="952"/>
                  </a:cubicBezTo>
                  <a:cubicBezTo>
                    <a:pt x="265" y="951"/>
                    <a:pt x="264" y="951"/>
                    <a:pt x="264" y="951"/>
                  </a:cubicBezTo>
                  <a:cubicBezTo>
                    <a:pt x="264" y="950"/>
                    <a:pt x="264" y="950"/>
                    <a:pt x="264" y="950"/>
                  </a:cubicBezTo>
                  <a:cubicBezTo>
                    <a:pt x="264" y="950"/>
                    <a:pt x="265" y="950"/>
                    <a:pt x="266" y="950"/>
                  </a:cubicBezTo>
                  <a:cubicBezTo>
                    <a:pt x="265" y="950"/>
                    <a:pt x="265" y="950"/>
                    <a:pt x="265" y="951"/>
                  </a:cubicBezTo>
                  <a:cubicBezTo>
                    <a:pt x="265" y="952"/>
                    <a:pt x="265" y="953"/>
                    <a:pt x="267" y="953"/>
                  </a:cubicBezTo>
                  <a:cubicBezTo>
                    <a:pt x="268" y="953"/>
                    <a:pt x="268" y="952"/>
                    <a:pt x="267" y="952"/>
                  </a:cubicBezTo>
                  <a:cubicBezTo>
                    <a:pt x="266" y="952"/>
                    <a:pt x="266" y="951"/>
                    <a:pt x="266" y="951"/>
                  </a:cubicBezTo>
                  <a:cubicBezTo>
                    <a:pt x="266" y="951"/>
                    <a:pt x="266" y="950"/>
                    <a:pt x="266" y="950"/>
                  </a:cubicBezTo>
                  <a:cubicBezTo>
                    <a:pt x="267" y="950"/>
                    <a:pt x="267" y="951"/>
                    <a:pt x="268" y="951"/>
                  </a:cubicBezTo>
                  <a:cubicBezTo>
                    <a:pt x="268" y="951"/>
                    <a:pt x="269" y="951"/>
                    <a:pt x="269" y="951"/>
                  </a:cubicBezTo>
                  <a:cubicBezTo>
                    <a:pt x="269" y="951"/>
                    <a:pt x="269" y="952"/>
                    <a:pt x="269" y="952"/>
                  </a:cubicBezTo>
                  <a:cubicBezTo>
                    <a:pt x="269" y="952"/>
                    <a:pt x="269" y="952"/>
                    <a:pt x="270" y="953"/>
                  </a:cubicBezTo>
                  <a:cubicBezTo>
                    <a:pt x="270" y="953"/>
                    <a:pt x="271" y="953"/>
                    <a:pt x="271" y="952"/>
                  </a:cubicBezTo>
                  <a:cubicBezTo>
                    <a:pt x="270" y="952"/>
                    <a:pt x="270" y="952"/>
                    <a:pt x="270" y="952"/>
                  </a:cubicBezTo>
                  <a:cubicBezTo>
                    <a:pt x="281" y="955"/>
                    <a:pt x="293" y="957"/>
                    <a:pt x="304" y="958"/>
                  </a:cubicBezTo>
                  <a:cubicBezTo>
                    <a:pt x="305" y="960"/>
                    <a:pt x="308" y="960"/>
                    <a:pt x="309" y="959"/>
                  </a:cubicBezTo>
                  <a:cubicBezTo>
                    <a:pt x="314" y="959"/>
                    <a:pt x="319" y="960"/>
                    <a:pt x="324" y="960"/>
                  </a:cubicBezTo>
                  <a:cubicBezTo>
                    <a:pt x="324" y="960"/>
                    <a:pt x="325" y="960"/>
                    <a:pt x="325" y="960"/>
                  </a:cubicBezTo>
                  <a:cubicBezTo>
                    <a:pt x="326" y="961"/>
                    <a:pt x="327" y="961"/>
                    <a:pt x="328" y="961"/>
                  </a:cubicBezTo>
                  <a:cubicBezTo>
                    <a:pt x="328" y="961"/>
                    <a:pt x="328" y="961"/>
                    <a:pt x="328" y="961"/>
                  </a:cubicBezTo>
                  <a:cubicBezTo>
                    <a:pt x="347" y="962"/>
                    <a:pt x="365" y="963"/>
                    <a:pt x="385" y="962"/>
                  </a:cubicBezTo>
                  <a:cubicBezTo>
                    <a:pt x="394" y="962"/>
                    <a:pt x="404" y="962"/>
                    <a:pt x="413" y="962"/>
                  </a:cubicBezTo>
                  <a:cubicBezTo>
                    <a:pt x="423" y="962"/>
                    <a:pt x="432" y="959"/>
                    <a:pt x="442" y="958"/>
                  </a:cubicBezTo>
                  <a:cubicBezTo>
                    <a:pt x="449" y="958"/>
                    <a:pt x="455" y="956"/>
                    <a:pt x="461" y="955"/>
                  </a:cubicBezTo>
                  <a:cubicBezTo>
                    <a:pt x="461" y="955"/>
                    <a:pt x="462" y="955"/>
                    <a:pt x="462" y="955"/>
                  </a:cubicBezTo>
                  <a:cubicBezTo>
                    <a:pt x="464" y="954"/>
                    <a:pt x="466" y="953"/>
                    <a:pt x="468" y="953"/>
                  </a:cubicBezTo>
                  <a:cubicBezTo>
                    <a:pt x="478" y="950"/>
                    <a:pt x="488" y="949"/>
                    <a:pt x="497" y="946"/>
                  </a:cubicBezTo>
                  <a:cubicBezTo>
                    <a:pt x="507" y="943"/>
                    <a:pt x="516" y="939"/>
                    <a:pt x="524" y="933"/>
                  </a:cubicBezTo>
                  <a:cubicBezTo>
                    <a:pt x="523" y="938"/>
                    <a:pt x="521" y="942"/>
                    <a:pt x="521" y="947"/>
                  </a:cubicBezTo>
                  <a:cubicBezTo>
                    <a:pt x="520" y="953"/>
                    <a:pt x="522" y="959"/>
                    <a:pt x="524" y="965"/>
                  </a:cubicBezTo>
                  <a:cubicBezTo>
                    <a:pt x="522" y="966"/>
                    <a:pt x="520" y="967"/>
                    <a:pt x="518" y="968"/>
                  </a:cubicBezTo>
                  <a:cubicBezTo>
                    <a:pt x="518" y="968"/>
                    <a:pt x="518" y="968"/>
                    <a:pt x="518" y="968"/>
                  </a:cubicBezTo>
                  <a:cubicBezTo>
                    <a:pt x="517" y="968"/>
                    <a:pt x="516" y="964"/>
                    <a:pt x="516" y="964"/>
                  </a:cubicBezTo>
                  <a:cubicBezTo>
                    <a:pt x="516" y="963"/>
                    <a:pt x="515" y="963"/>
                    <a:pt x="515" y="964"/>
                  </a:cubicBezTo>
                  <a:cubicBezTo>
                    <a:pt x="515" y="965"/>
                    <a:pt x="515" y="966"/>
                    <a:pt x="516" y="967"/>
                  </a:cubicBezTo>
                  <a:cubicBezTo>
                    <a:pt x="516" y="968"/>
                    <a:pt x="517" y="969"/>
                    <a:pt x="518" y="969"/>
                  </a:cubicBezTo>
                  <a:cubicBezTo>
                    <a:pt x="516" y="970"/>
                    <a:pt x="515" y="972"/>
                    <a:pt x="513" y="974"/>
                  </a:cubicBezTo>
                  <a:cubicBezTo>
                    <a:pt x="513" y="974"/>
                    <a:pt x="513" y="973"/>
                    <a:pt x="513" y="973"/>
                  </a:cubicBezTo>
                  <a:cubicBezTo>
                    <a:pt x="512" y="973"/>
                    <a:pt x="512" y="972"/>
                    <a:pt x="512" y="971"/>
                  </a:cubicBezTo>
                  <a:cubicBezTo>
                    <a:pt x="511" y="969"/>
                    <a:pt x="511" y="968"/>
                    <a:pt x="510" y="967"/>
                  </a:cubicBezTo>
                  <a:cubicBezTo>
                    <a:pt x="510" y="966"/>
                    <a:pt x="509" y="967"/>
                    <a:pt x="509" y="967"/>
                  </a:cubicBezTo>
                  <a:cubicBezTo>
                    <a:pt x="510" y="969"/>
                    <a:pt x="510" y="970"/>
                    <a:pt x="511" y="972"/>
                  </a:cubicBezTo>
                  <a:cubicBezTo>
                    <a:pt x="511" y="973"/>
                    <a:pt x="511" y="974"/>
                    <a:pt x="512" y="974"/>
                  </a:cubicBezTo>
                  <a:cubicBezTo>
                    <a:pt x="512" y="974"/>
                    <a:pt x="512" y="974"/>
                    <a:pt x="512" y="974"/>
                  </a:cubicBezTo>
                  <a:cubicBezTo>
                    <a:pt x="512" y="975"/>
                    <a:pt x="511" y="976"/>
                    <a:pt x="511" y="976"/>
                  </a:cubicBezTo>
                  <a:cubicBezTo>
                    <a:pt x="510" y="974"/>
                    <a:pt x="509" y="972"/>
                    <a:pt x="508" y="970"/>
                  </a:cubicBezTo>
                  <a:cubicBezTo>
                    <a:pt x="508" y="969"/>
                    <a:pt x="507" y="970"/>
                    <a:pt x="507" y="970"/>
                  </a:cubicBezTo>
                  <a:cubicBezTo>
                    <a:pt x="508" y="973"/>
                    <a:pt x="509" y="975"/>
                    <a:pt x="510" y="977"/>
                  </a:cubicBezTo>
                  <a:cubicBezTo>
                    <a:pt x="509" y="978"/>
                    <a:pt x="508" y="979"/>
                    <a:pt x="508" y="979"/>
                  </a:cubicBezTo>
                  <a:cubicBezTo>
                    <a:pt x="507" y="978"/>
                    <a:pt x="507" y="977"/>
                    <a:pt x="506" y="976"/>
                  </a:cubicBezTo>
                  <a:cubicBezTo>
                    <a:pt x="506" y="974"/>
                    <a:pt x="505" y="972"/>
                    <a:pt x="504" y="971"/>
                  </a:cubicBezTo>
                  <a:cubicBezTo>
                    <a:pt x="504" y="970"/>
                    <a:pt x="503" y="971"/>
                    <a:pt x="503" y="971"/>
                  </a:cubicBezTo>
                  <a:cubicBezTo>
                    <a:pt x="503" y="972"/>
                    <a:pt x="503" y="972"/>
                    <a:pt x="503" y="972"/>
                  </a:cubicBezTo>
                  <a:cubicBezTo>
                    <a:pt x="503" y="973"/>
                    <a:pt x="504" y="973"/>
                    <a:pt x="504" y="973"/>
                  </a:cubicBezTo>
                  <a:cubicBezTo>
                    <a:pt x="505" y="975"/>
                    <a:pt x="505" y="977"/>
                    <a:pt x="506" y="978"/>
                  </a:cubicBezTo>
                  <a:cubicBezTo>
                    <a:pt x="506" y="979"/>
                    <a:pt x="506" y="980"/>
                    <a:pt x="507" y="980"/>
                  </a:cubicBezTo>
                  <a:cubicBezTo>
                    <a:pt x="504" y="983"/>
                    <a:pt x="509" y="987"/>
                    <a:pt x="511" y="984"/>
                  </a:cubicBezTo>
                  <a:cubicBezTo>
                    <a:pt x="516" y="981"/>
                    <a:pt x="520" y="976"/>
                    <a:pt x="524" y="972"/>
                  </a:cubicBezTo>
                  <a:cubicBezTo>
                    <a:pt x="524" y="972"/>
                    <a:pt x="524" y="972"/>
                    <a:pt x="525" y="971"/>
                  </a:cubicBezTo>
                  <a:cubicBezTo>
                    <a:pt x="526" y="972"/>
                    <a:pt x="526" y="972"/>
                    <a:pt x="527" y="972"/>
                  </a:cubicBezTo>
                  <a:cubicBezTo>
                    <a:pt x="528" y="973"/>
                    <a:pt x="528" y="973"/>
                    <a:pt x="529" y="973"/>
                  </a:cubicBezTo>
                  <a:cubicBezTo>
                    <a:pt x="529" y="973"/>
                    <a:pt x="530" y="973"/>
                    <a:pt x="530" y="973"/>
                  </a:cubicBezTo>
                  <a:close/>
                  <a:moveTo>
                    <a:pt x="251" y="906"/>
                  </a:moveTo>
                  <a:cubicBezTo>
                    <a:pt x="253" y="907"/>
                    <a:pt x="255" y="909"/>
                    <a:pt x="257" y="910"/>
                  </a:cubicBezTo>
                  <a:cubicBezTo>
                    <a:pt x="257" y="913"/>
                    <a:pt x="256" y="915"/>
                    <a:pt x="255" y="918"/>
                  </a:cubicBezTo>
                  <a:cubicBezTo>
                    <a:pt x="253" y="923"/>
                    <a:pt x="248" y="928"/>
                    <a:pt x="244" y="933"/>
                  </a:cubicBezTo>
                  <a:cubicBezTo>
                    <a:pt x="241" y="932"/>
                    <a:pt x="239" y="931"/>
                    <a:pt x="237" y="930"/>
                  </a:cubicBezTo>
                  <a:cubicBezTo>
                    <a:pt x="244" y="923"/>
                    <a:pt x="248" y="915"/>
                    <a:pt x="251" y="906"/>
                  </a:cubicBezTo>
                  <a:close/>
                  <a:moveTo>
                    <a:pt x="236" y="929"/>
                  </a:moveTo>
                  <a:cubicBezTo>
                    <a:pt x="233" y="927"/>
                    <a:pt x="230" y="925"/>
                    <a:pt x="227" y="923"/>
                  </a:cubicBezTo>
                  <a:cubicBezTo>
                    <a:pt x="230" y="923"/>
                    <a:pt x="234" y="914"/>
                    <a:pt x="235" y="913"/>
                  </a:cubicBezTo>
                  <a:cubicBezTo>
                    <a:pt x="236" y="910"/>
                    <a:pt x="238" y="907"/>
                    <a:pt x="239" y="905"/>
                  </a:cubicBezTo>
                  <a:cubicBezTo>
                    <a:pt x="240" y="903"/>
                    <a:pt x="240" y="901"/>
                    <a:pt x="240" y="898"/>
                  </a:cubicBezTo>
                  <a:cubicBezTo>
                    <a:pt x="244" y="901"/>
                    <a:pt x="247" y="903"/>
                    <a:pt x="250" y="905"/>
                  </a:cubicBezTo>
                  <a:cubicBezTo>
                    <a:pt x="249" y="909"/>
                    <a:pt x="247" y="912"/>
                    <a:pt x="246" y="916"/>
                  </a:cubicBezTo>
                  <a:cubicBezTo>
                    <a:pt x="243" y="921"/>
                    <a:pt x="239" y="925"/>
                    <a:pt x="236" y="929"/>
                  </a:cubicBezTo>
                  <a:close/>
                  <a:moveTo>
                    <a:pt x="270" y="910"/>
                  </a:moveTo>
                  <a:cubicBezTo>
                    <a:pt x="271" y="908"/>
                    <a:pt x="273" y="906"/>
                    <a:pt x="274" y="904"/>
                  </a:cubicBezTo>
                  <a:cubicBezTo>
                    <a:pt x="275" y="905"/>
                    <a:pt x="276" y="906"/>
                    <a:pt x="278" y="906"/>
                  </a:cubicBezTo>
                  <a:cubicBezTo>
                    <a:pt x="279" y="907"/>
                    <a:pt x="281" y="908"/>
                    <a:pt x="282" y="909"/>
                  </a:cubicBezTo>
                  <a:cubicBezTo>
                    <a:pt x="282" y="909"/>
                    <a:pt x="282" y="909"/>
                    <a:pt x="282" y="909"/>
                  </a:cubicBezTo>
                  <a:cubicBezTo>
                    <a:pt x="280" y="912"/>
                    <a:pt x="278" y="916"/>
                    <a:pt x="276" y="919"/>
                  </a:cubicBezTo>
                  <a:cubicBezTo>
                    <a:pt x="273" y="917"/>
                    <a:pt x="271" y="916"/>
                    <a:pt x="268" y="914"/>
                  </a:cubicBezTo>
                  <a:cubicBezTo>
                    <a:pt x="269" y="913"/>
                    <a:pt x="270" y="912"/>
                    <a:pt x="270" y="910"/>
                  </a:cubicBezTo>
                  <a:close/>
                  <a:moveTo>
                    <a:pt x="266" y="913"/>
                  </a:moveTo>
                  <a:cubicBezTo>
                    <a:pt x="264" y="912"/>
                    <a:pt x="261" y="911"/>
                    <a:pt x="259" y="910"/>
                  </a:cubicBezTo>
                  <a:cubicBezTo>
                    <a:pt x="260" y="909"/>
                    <a:pt x="260" y="908"/>
                    <a:pt x="260" y="907"/>
                  </a:cubicBezTo>
                  <a:cubicBezTo>
                    <a:pt x="261" y="904"/>
                    <a:pt x="262" y="901"/>
                    <a:pt x="263" y="897"/>
                  </a:cubicBezTo>
                  <a:cubicBezTo>
                    <a:pt x="266" y="899"/>
                    <a:pt x="269" y="901"/>
                    <a:pt x="271" y="903"/>
                  </a:cubicBezTo>
                  <a:cubicBezTo>
                    <a:pt x="271" y="904"/>
                    <a:pt x="270" y="906"/>
                    <a:pt x="269" y="907"/>
                  </a:cubicBezTo>
                  <a:cubicBezTo>
                    <a:pt x="268" y="909"/>
                    <a:pt x="267" y="911"/>
                    <a:pt x="266" y="913"/>
                  </a:cubicBezTo>
                  <a:close/>
                  <a:moveTo>
                    <a:pt x="274" y="903"/>
                  </a:moveTo>
                  <a:cubicBezTo>
                    <a:pt x="275" y="901"/>
                    <a:pt x="276" y="900"/>
                    <a:pt x="277" y="898"/>
                  </a:cubicBezTo>
                  <a:cubicBezTo>
                    <a:pt x="280" y="899"/>
                    <a:pt x="283" y="901"/>
                    <a:pt x="286" y="902"/>
                  </a:cubicBezTo>
                  <a:cubicBezTo>
                    <a:pt x="285" y="904"/>
                    <a:pt x="284" y="905"/>
                    <a:pt x="283" y="907"/>
                  </a:cubicBezTo>
                  <a:cubicBezTo>
                    <a:pt x="282" y="907"/>
                    <a:pt x="281" y="906"/>
                    <a:pt x="281" y="906"/>
                  </a:cubicBezTo>
                  <a:cubicBezTo>
                    <a:pt x="279" y="905"/>
                    <a:pt x="276" y="904"/>
                    <a:pt x="274" y="903"/>
                  </a:cubicBezTo>
                  <a:close/>
                  <a:moveTo>
                    <a:pt x="284" y="911"/>
                  </a:moveTo>
                  <a:cubicBezTo>
                    <a:pt x="284" y="910"/>
                    <a:pt x="284" y="910"/>
                    <a:pt x="284" y="910"/>
                  </a:cubicBezTo>
                  <a:cubicBezTo>
                    <a:pt x="288" y="912"/>
                    <a:pt x="292" y="914"/>
                    <a:pt x="296" y="916"/>
                  </a:cubicBezTo>
                  <a:cubicBezTo>
                    <a:pt x="294" y="919"/>
                    <a:pt x="293" y="922"/>
                    <a:pt x="291" y="924"/>
                  </a:cubicBezTo>
                  <a:cubicBezTo>
                    <a:pt x="291" y="925"/>
                    <a:pt x="291" y="926"/>
                    <a:pt x="290" y="926"/>
                  </a:cubicBezTo>
                  <a:cubicBezTo>
                    <a:pt x="289" y="926"/>
                    <a:pt x="287" y="925"/>
                    <a:pt x="286" y="924"/>
                  </a:cubicBezTo>
                  <a:cubicBezTo>
                    <a:pt x="283" y="923"/>
                    <a:pt x="281" y="921"/>
                    <a:pt x="278" y="920"/>
                  </a:cubicBezTo>
                  <a:cubicBezTo>
                    <a:pt x="280" y="917"/>
                    <a:pt x="282" y="914"/>
                    <a:pt x="284" y="911"/>
                  </a:cubicBezTo>
                  <a:close/>
                  <a:moveTo>
                    <a:pt x="285" y="908"/>
                  </a:moveTo>
                  <a:cubicBezTo>
                    <a:pt x="286" y="906"/>
                    <a:pt x="287" y="905"/>
                    <a:pt x="288" y="903"/>
                  </a:cubicBezTo>
                  <a:cubicBezTo>
                    <a:pt x="292" y="905"/>
                    <a:pt x="296" y="907"/>
                    <a:pt x="300" y="909"/>
                  </a:cubicBezTo>
                  <a:cubicBezTo>
                    <a:pt x="300" y="909"/>
                    <a:pt x="300" y="910"/>
                    <a:pt x="299" y="910"/>
                  </a:cubicBezTo>
                  <a:cubicBezTo>
                    <a:pt x="298" y="912"/>
                    <a:pt x="298" y="913"/>
                    <a:pt x="297" y="915"/>
                  </a:cubicBezTo>
                  <a:cubicBezTo>
                    <a:pt x="293" y="912"/>
                    <a:pt x="289" y="910"/>
                    <a:pt x="285" y="908"/>
                  </a:cubicBezTo>
                  <a:close/>
                  <a:moveTo>
                    <a:pt x="286" y="901"/>
                  </a:moveTo>
                  <a:cubicBezTo>
                    <a:pt x="283" y="899"/>
                    <a:pt x="280" y="898"/>
                    <a:pt x="278" y="897"/>
                  </a:cubicBezTo>
                  <a:cubicBezTo>
                    <a:pt x="278" y="896"/>
                    <a:pt x="279" y="895"/>
                    <a:pt x="279" y="894"/>
                  </a:cubicBezTo>
                  <a:cubicBezTo>
                    <a:pt x="281" y="891"/>
                    <a:pt x="282" y="889"/>
                    <a:pt x="283" y="886"/>
                  </a:cubicBezTo>
                  <a:cubicBezTo>
                    <a:pt x="283" y="886"/>
                    <a:pt x="283" y="885"/>
                    <a:pt x="283" y="885"/>
                  </a:cubicBezTo>
                  <a:cubicBezTo>
                    <a:pt x="286" y="886"/>
                    <a:pt x="288" y="888"/>
                    <a:pt x="291" y="889"/>
                  </a:cubicBezTo>
                  <a:cubicBezTo>
                    <a:pt x="291" y="889"/>
                    <a:pt x="291" y="890"/>
                    <a:pt x="291" y="890"/>
                  </a:cubicBezTo>
                  <a:cubicBezTo>
                    <a:pt x="290" y="894"/>
                    <a:pt x="288" y="897"/>
                    <a:pt x="286" y="901"/>
                  </a:cubicBezTo>
                  <a:close/>
                  <a:moveTo>
                    <a:pt x="280" y="887"/>
                  </a:moveTo>
                  <a:cubicBezTo>
                    <a:pt x="279" y="890"/>
                    <a:pt x="277" y="893"/>
                    <a:pt x="275" y="896"/>
                  </a:cubicBezTo>
                  <a:cubicBezTo>
                    <a:pt x="274" y="896"/>
                    <a:pt x="272" y="895"/>
                    <a:pt x="270" y="894"/>
                  </a:cubicBezTo>
                  <a:cubicBezTo>
                    <a:pt x="269" y="894"/>
                    <a:pt x="267" y="893"/>
                    <a:pt x="266" y="893"/>
                  </a:cubicBezTo>
                  <a:cubicBezTo>
                    <a:pt x="266" y="892"/>
                    <a:pt x="267" y="891"/>
                    <a:pt x="267" y="890"/>
                  </a:cubicBezTo>
                  <a:cubicBezTo>
                    <a:pt x="268" y="888"/>
                    <a:pt x="269" y="886"/>
                    <a:pt x="270" y="884"/>
                  </a:cubicBezTo>
                  <a:cubicBezTo>
                    <a:pt x="270" y="883"/>
                    <a:pt x="270" y="882"/>
                    <a:pt x="271" y="880"/>
                  </a:cubicBezTo>
                  <a:cubicBezTo>
                    <a:pt x="274" y="882"/>
                    <a:pt x="277" y="882"/>
                    <a:pt x="279" y="883"/>
                  </a:cubicBezTo>
                  <a:cubicBezTo>
                    <a:pt x="280" y="884"/>
                    <a:pt x="281" y="884"/>
                    <a:pt x="282" y="885"/>
                  </a:cubicBezTo>
                  <a:cubicBezTo>
                    <a:pt x="281" y="886"/>
                    <a:pt x="281" y="886"/>
                    <a:pt x="280" y="887"/>
                  </a:cubicBezTo>
                  <a:close/>
                  <a:moveTo>
                    <a:pt x="269" y="895"/>
                  </a:moveTo>
                  <a:cubicBezTo>
                    <a:pt x="271" y="896"/>
                    <a:pt x="273" y="896"/>
                    <a:pt x="275" y="897"/>
                  </a:cubicBezTo>
                  <a:cubicBezTo>
                    <a:pt x="274" y="899"/>
                    <a:pt x="273" y="900"/>
                    <a:pt x="272" y="902"/>
                  </a:cubicBezTo>
                  <a:cubicBezTo>
                    <a:pt x="270" y="900"/>
                    <a:pt x="267" y="899"/>
                    <a:pt x="265" y="897"/>
                  </a:cubicBezTo>
                  <a:cubicBezTo>
                    <a:pt x="265" y="897"/>
                    <a:pt x="264" y="897"/>
                    <a:pt x="264" y="897"/>
                  </a:cubicBezTo>
                  <a:cubicBezTo>
                    <a:pt x="264" y="895"/>
                    <a:pt x="265" y="894"/>
                    <a:pt x="265" y="893"/>
                  </a:cubicBezTo>
                  <a:cubicBezTo>
                    <a:pt x="267" y="894"/>
                    <a:pt x="268" y="894"/>
                    <a:pt x="269" y="895"/>
                  </a:cubicBezTo>
                  <a:close/>
                  <a:moveTo>
                    <a:pt x="263" y="896"/>
                  </a:moveTo>
                  <a:cubicBezTo>
                    <a:pt x="260" y="894"/>
                    <a:pt x="258" y="893"/>
                    <a:pt x="256" y="891"/>
                  </a:cubicBezTo>
                  <a:cubicBezTo>
                    <a:pt x="256" y="891"/>
                    <a:pt x="256" y="890"/>
                    <a:pt x="256" y="889"/>
                  </a:cubicBezTo>
                  <a:cubicBezTo>
                    <a:pt x="259" y="890"/>
                    <a:pt x="262" y="892"/>
                    <a:pt x="264" y="893"/>
                  </a:cubicBezTo>
                  <a:cubicBezTo>
                    <a:pt x="264" y="894"/>
                    <a:pt x="263" y="895"/>
                    <a:pt x="263" y="896"/>
                  </a:cubicBezTo>
                  <a:close/>
                  <a:moveTo>
                    <a:pt x="262" y="897"/>
                  </a:moveTo>
                  <a:cubicBezTo>
                    <a:pt x="262" y="898"/>
                    <a:pt x="261" y="899"/>
                    <a:pt x="260" y="900"/>
                  </a:cubicBezTo>
                  <a:cubicBezTo>
                    <a:pt x="259" y="903"/>
                    <a:pt x="258" y="906"/>
                    <a:pt x="258" y="909"/>
                  </a:cubicBezTo>
                  <a:cubicBezTo>
                    <a:pt x="256" y="908"/>
                    <a:pt x="254" y="907"/>
                    <a:pt x="252" y="905"/>
                  </a:cubicBezTo>
                  <a:cubicBezTo>
                    <a:pt x="253" y="902"/>
                    <a:pt x="255" y="898"/>
                    <a:pt x="256" y="894"/>
                  </a:cubicBezTo>
                  <a:cubicBezTo>
                    <a:pt x="256" y="893"/>
                    <a:pt x="256" y="893"/>
                    <a:pt x="256" y="892"/>
                  </a:cubicBezTo>
                  <a:cubicBezTo>
                    <a:pt x="258" y="893"/>
                    <a:pt x="260" y="895"/>
                    <a:pt x="262" y="897"/>
                  </a:cubicBezTo>
                  <a:close/>
                  <a:moveTo>
                    <a:pt x="255" y="922"/>
                  </a:moveTo>
                  <a:cubicBezTo>
                    <a:pt x="257" y="919"/>
                    <a:pt x="258" y="915"/>
                    <a:pt x="259" y="911"/>
                  </a:cubicBezTo>
                  <a:cubicBezTo>
                    <a:pt x="261" y="912"/>
                    <a:pt x="263" y="914"/>
                    <a:pt x="265" y="915"/>
                  </a:cubicBezTo>
                  <a:cubicBezTo>
                    <a:pt x="261" y="922"/>
                    <a:pt x="256" y="930"/>
                    <a:pt x="255" y="938"/>
                  </a:cubicBezTo>
                  <a:cubicBezTo>
                    <a:pt x="251" y="937"/>
                    <a:pt x="248" y="935"/>
                    <a:pt x="245" y="934"/>
                  </a:cubicBezTo>
                  <a:cubicBezTo>
                    <a:pt x="248" y="930"/>
                    <a:pt x="252" y="926"/>
                    <a:pt x="255" y="922"/>
                  </a:cubicBezTo>
                  <a:close/>
                  <a:moveTo>
                    <a:pt x="267" y="916"/>
                  </a:moveTo>
                  <a:cubicBezTo>
                    <a:pt x="270" y="918"/>
                    <a:pt x="273" y="919"/>
                    <a:pt x="275" y="921"/>
                  </a:cubicBezTo>
                  <a:cubicBezTo>
                    <a:pt x="274" y="923"/>
                    <a:pt x="274" y="925"/>
                    <a:pt x="273" y="927"/>
                  </a:cubicBezTo>
                  <a:cubicBezTo>
                    <a:pt x="271" y="932"/>
                    <a:pt x="269" y="937"/>
                    <a:pt x="268" y="943"/>
                  </a:cubicBezTo>
                  <a:cubicBezTo>
                    <a:pt x="264" y="942"/>
                    <a:pt x="260" y="940"/>
                    <a:pt x="256" y="939"/>
                  </a:cubicBezTo>
                  <a:cubicBezTo>
                    <a:pt x="259" y="931"/>
                    <a:pt x="263" y="923"/>
                    <a:pt x="267" y="916"/>
                  </a:cubicBezTo>
                  <a:close/>
                  <a:moveTo>
                    <a:pt x="275" y="929"/>
                  </a:moveTo>
                  <a:cubicBezTo>
                    <a:pt x="275" y="927"/>
                    <a:pt x="276" y="924"/>
                    <a:pt x="277" y="922"/>
                  </a:cubicBezTo>
                  <a:cubicBezTo>
                    <a:pt x="279" y="923"/>
                    <a:pt x="281" y="924"/>
                    <a:pt x="283" y="925"/>
                  </a:cubicBezTo>
                  <a:cubicBezTo>
                    <a:pt x="285" y="926"/>
                    <a:pt x="287" y="927"/>
                    <a:pt x="289" y="929"/>
                  </a:cubicBezTo>
                  <a:cubicBezTo>
                    <a:pt x="288" y="932"/>
                    <a:pt x="286" y="936"/>
                    <a:pt x="284" y="939"/>
                  </a:cubicBezTo>
                  <a:cubicBezTo>
                    <a:pt x="283" y="941"/>
                    <a:pt x="282" y="944"/>
                    <a:pt x="281" y="947"/>
                  </a:cubicBezTo>
                  <a:cubicBezTo>
                    <a:pt x="278" y="946"/>
                    <a:pt x="274" y="945"/>
                    <a:pt x="270" y="944"/>
                  </a:cubicBezTo>
                  <a:cubicBezTo>
                    <a:pt x="272" y="939"/>
                    <a:pt x="273" y="934"/>
                    <a:pt x="275" y="929"/>
                  </a:cubicBezTo>
                  <a:close/>
                  <a:moveTo>
                    <a:pt x="286" y="941"/>
                  </a:moveTo>
                  <a:cubicBezTo>
                    <a:pt x="288" y="937"/>
                    <a:pt x="290" y="934"/>
                    <a:pt x="291" y="930"/>
                  </a:cubicBezTo>
                  <a:cubicBezTo>
                    <a:pt x="295" y="932"/>
                    <a:pt x="298" y="934"/>
                    <a:pt x="301" y="936"/>
                  </a:cubicBezTo>
                  <a:cubicBezTo>
                    <a:pt x="301" y="941"/>
                    <a:pt x="301" y="945"/>
                    <a:pt x="302" y="950"/>
                  </a:cubicBezTo>
                  <a:cubicBezTo>
                    <a:pt x="296" y="949"/>
                    <a:pt x="291" y="949"/>
                    <a:pt x="285" y="947"/>
                  </a:cubicBezTo>
                  <a:cubicBezTo>
                    <a:pt x="285" y="947"/>
                    <a:pt x="284" y="947"/>
                    <a:pt x="284" y="947"/>
                  </a:cubicBezTo>
                  <a:cubicBezTo>
                    <a:pt x="284" y="945"/>
                    <a:pt x="285" y="943"/>
                    <a:pt x="286" y="941"/>
                  </a:cubicBezTo>
                  <a:close/>
                  <a:moveTo>
                    <a:pt x="301" y="933"/>
                  </a:moveTo>
                  <a:cubicBezTo>
                    <a:pt x="298" y="931"/>
                    <a:pt x="295" y="929"/>
                    <a:pt x="292" y="928"/>
                  </a:cubicBezTo>
                  <a:cubicBezTo>
                    <a:pt x="293" y="927"/>
                    <a:pt x="293" y="927"/>
                    <a:pt x="293" y="927"/>
                  </a:cubicBezTo>
                  <a:cubicBezTo>
                    <a:pt x="294" y="924"/>
                    <a:pt x="296" y="921"/>
                    <a:pt x="297" y="918"/>
                  </a:cubicBezTo>
                  <a:cubicBezTo>
                    <a:pt x="299" y="918"/>
                    <a:pt x="301" y="919"/>
                    <a:pt x="302" y="920"/>
                  </a:cubicBezTo>
                  <a:cubicBezTo>
                    <a:pt x="302" y="925"/>
                    <a:pt x="301" y="929"/>
                    <a:pt x="301" y="933"/>
                  </a:cubicBezTo>
                  <a:close/>
                  <a:moveTo>
                    <a:pt x="298" y="916"/>
                  </a:moveTo>
                  <a:cubicBezTo>
                    <a:pt x="299" y="914"/>
                    <a:pt x="300" y="913"/>
                    <a:pt x="300" y="912"/>
                  </a:cubicBezTo>
                  <a:cubicBezTo>
                    <a:pt x="301" y="911"/>
                    <a:pt x="301" y="910"/>
                    <a:pt x="302" y="909"/>
                  </a:cubicBezTo>
                  <a:cubicBezTo>
                    <a:pt x="302" y="910"/>
                    <a:pt x="302" y="910"/>
                    <a:pt x="303" y="910"/>
                  </a:cubicBezTo>
                  <a:cubicBezTo>
                    <a:pt x="303" y="913"/>
                    <a:pt x="302" y="915"/>
                    <a:pt x="302" y="918"/>
                  </a:cubicBezTo>
                  <a:cubicBezTo>
                    <a:pt x="301" y="917"/>
                    <a:pt x="300" y="916"/>
                    <a:pt x="298" y="916"/>
                  </a:cubicBezTo>
                  <a:close/>
                  <a:moveTo>
                    <a:pt x="301" y="907"/>
                  </a:moveTo>
                  <a:cubicBezTo>
                    <a:pt x="297" y="905"/>
                    <a:pt x="293" y="903"/>
                    <a:pt x="288" y="901"/>
                  </a:cubicBezTo>
                  <a:cubicBezTo>
                    <a:pt x="290" y="899"/>
                    <a:pt x="291" y="896"/>
                    <a:pt x="292" y="894"/>
                  </a:cubicBezTo>
                  <a:cubicBezTo>
                    <a:pt x="292" y="892"/>
                    <a:pt x="293" y="891"/>
                    <a:pt x="293" y="890"/>
                  </a:cubicBezTo>
                  <a:cubicBezTo>
                    <a:pt x="295" y="890"/>
                    <a:pt x="297" y="891"/>
                    <a:pt x="298" y="892"/>
                  </a:cubicBezTo>
                  <a:cubicBezTo>
                    <a:pt x="300" y="893"/>
                    <a:pt x="301" y="894"/>
                    <a:pt x="303" y="895"/>
                  </a:cubicBezTo>
                  <a:cubicBezTo>
                    <a:pt x="303" y="898"/>
                    <a:pt x="303" y="900"/>
                    <a:pt x="303" y="903"/>
                  </a:cubicBezTo>
                  <a:cubicBezTo>
                    <a:pt x="302" y="905"/>
                    <a:pt x="302" y="906"/>
                    <a:pt x="301" y="907"/>
                  </a:cubicBezTo>
                  <a:close/>
                  <a:moveTo>
                    <a:pt x="302" y="893"/>
                  </a:moveTo>
                  <a:cubicBezTo>
                    <a:pt x="299" y="891"/>
                    <a:pt x="296" y="890"/>
                    <a:pt x="293" y="889"/>
                  </a:cubicBezTo>
                  <a:cubicBezTo>
                    <a:pt x="294" y="884"/>
                    <a:pt x="295" y="878"/>
                    <a:pt x="297" y="874"/>
                  </a:cubicBezTo>
                  <a:cubicBezTo>
                    <a:pt x="297" y="874"/>
                    <a:pt x="297" y="874"/>
                    <a:pt x="297" y="874"/>
                  </a:cubicBezTo>
                  <a:cubicBezTo>
                    <a:pt x="296" y="876"/>
                    <a:pt x="294" y="877"/>
                    <a:pt x="293" y="880"/>
                  </a:cubicBezTo>
                  <a:cubicBezTo>
                    <a:pt x="292" y="882"/>
                    <a:pt x="292" y="885"/>
                    <a:pt x="291" y="888"/>
                  </a:cubicBezTo>
                  <a:cubicBezTo>
                    <a:pt x="289" y="887"/>
                    <a:pt x="286" y="886"/>
                    <a:pt x="284" y="885"/>
                  </a:cubicBezTo>
                  <a:cubicBezTo>
                    <a:pt x="284" y="885"/>
                    <a:pt x="284" y="885"/>
                    <a:pt x="283" y="885"/>
                  </a:cubicBezTo>
                  <a:cubicBezTo>
                    <a:pt x="284" y="882"/>
                    <a:pt x="286" y="877"/>
                    <a:pt x="288" y="877"/>
                  </a:cubicBezTo>
                  <a:cubicBezTo>
                    <a:pt x="288" y="877"/>
                    <a:pt x="288" y="877"/>
                    <a:pt x="288" y="877"/>
                  </a:cubicBezTo>
                  <a:cubicBezTo>
                    <a:pt x="287" y="877"/>
                    <a:pt x="286" y="878"/>
                    <a:pt x="285" y="879"/>
                  </a:cubicBezTo>
                  <a:cubicBezTo>
                    <a:pt x="284" y="881"/>
                    <a:pt x="283" y="882"/>
                    <a:pt x="282" y="884"/>
                  </a:cubicBezTo>
                  <a:cubicBezTo>
                    <a:pt x="280" y="883"/>
                    <a:pt x="277" y="882"/>
                    <a:pt x="275" y="881"/>
                  </a:cubicBezTo>
                  <a:cubicBezTo>
                    <a:pt x="274" y="881"/>
                    <a:pt x="272" y="881"/>
                    <a:pt x="271" y="880"/>
                  </a:cubicBezTo>
                  <a:cubicBezTo>
                    <a:pt x="272" y="879"/>
                    <a:pt x="272" y="878"/>
                    <a:pt x="272" y="878"/>
                  </a:cubicBezTo>
                  <a:cubicBezTo>
                    <a:pt x="272" y="878"/>
                    <a:pt x="272" y="878"/>
                    <a:pt x="272" y="878"/>
                  </a:cubicBezTo>
                  <a:cubicBezTo>
                    <a:pt x="272" y="878"/>
                    <a:pt x="271" y="879"/>
                    <a:pt x="271" y="880"/>
                  </a:cubicBezTo>
                  <a:cubicBezTo>
                    <a:pt x="270" y="879"/>
                    <a:pt x="269" y="879"/>
                    <a:pt x="268" y="878"/>
                  </a:cubicBezTo>
                  <a:cubicBezTo>
                    <a:pt x="270" y="877"/>
                    <a:pt x="272" y="877"/>
                    <a:pt x="275" y="876"/>
                  </a:cubicBezTo>
                  <a:cubicBezTo>
                    <a:pt x="284" y="874"/>
                    <a:pt x="294" y="873"/>
                    <a:pt x="303" y="872"/>
                  </a:cubicBezTo>
                  <a:cubicBezTo>
                    <a:pt x="303" y="872"/>
                    <a:pt x="303" y="873"/>
                    <a:pt x="303" y="873"/>
                  </a:cubicBezTo>
                  <a:cubicBezTo>
                    <a:pt x="303" y="880"/>
                    <a:pt x="303" y="886"/>
                    <a:pt x="303" y="893"/>
                  </a:cubicBezTo>
                  <a:cubicBezTo>
                    <a:pt x="303" y="893"/>
                    <a:pt x="302" y="893"/>
                    <a:pt x="302" y="893"/>
                  </a:cubicBezTo>
                  <a:close/>
                  <a:moveTo>
                    <a:pt x="270" y="880"/>
                  </a:moveTo>
                  <a:cubicBezTo>
                    <a:pt x="270" y="882"/>
                    <a:pt x="269" y="883"/>
                    <a:pt x="269" y="884"/>
                  </a:cubicBezTo>
                  <a:cubicBezTo>
                    <a:pt x="268" y="887"/>
                    <a:pt x="266" y="889"/>
                    <a:pt x="265" y="892"/>
                  </a:cubicBezTo>
                  <a:cubicBezTo>
                    <a:pt x="262" y="891"/>
                    <a:pt x="259" y="890"/>
                    <a:pt x="256" y="889"/>
                  </a:cubicBezTo>
                  <a:cubicBezTo>
                    <a:pt x="257" y="887"/>
                    <a:pt x="258" y="885"/>
                    <a:pt x="259" y="884"/>
                  </a:cubicBezTo>
                  <a:cubicBezTo>
                    <a:pt x="259" y="883"/>
                    <a:pt x="259" y="883"/>
                    <a:pt x="259" y="883"/>
                  </a:cubicBezTo>
                  <a:cubicBezTo>
                    <a:pt x="257" y="885"/>
                    <a:pt x="257" y="887"/>
                    <a:pt x="256" y="889"/>
                  </a:cubicBezTo>
                  <a:cubicBezTo>
                    <a:pt x="255" y="888"/>
                    <a:pt x="254" y="888"/>
                    <a:pt x="253" y="888"/>
                  </a:cubicBezTo>
                  <a:cubicBezTo>
                    <a:pt x="253" y="888"/>
                    <a:pt x="253" y="888"/>
                    <a:pt x="253" y="888"/>
                  </a:cubicBezTo>
                  <a:cubicBezTo>
                    <a:pt x="254" y="888"/>
                    <a:pt x="255" y="889"/>
                    <a:pt x="256" y="889"/>
                  </a:cubicBezTo>
                  <a:cubicBezTo>
                    <a:pt x="256" y="889"/>
                    <a:pt x="256" y="889"/>
                    <a:pt x="256" y="890"/>
                  </a:cubicBezTo>
                  <a:cubicBezTo>
                    <a:pt x="256" y="890"/>
                    <a:pt x="256" y="890"/>
                    <a:pt x="255" y="891"/>
                  </a:cubicBezTo>
                  <a:cubicBezTo>
                    <a:pt x="254" y="890"/>
                    <a:pt x="252" y="889"/>
                    <a:pt x="251" y="888"/>
                  </a:cubicBezTo>
                  <a:cubicBezTo>
                    <a:pt x="251" y="888"/>
                    <a:pt x="251" y="888"/>
                    <a:pt x="251" y="888"/>
                  </a:cubicBezTo>
                  <a:cubicBezTo>
                    <a:pt x="256" y="885"/>
                    <a:pt x="262" y="881"/>
                    <a:pt x="268" y="878"/>
                  </a:cubicBezTo>
                  <a:cubicBezTo>
                    <a:pt x="268" y="879"/>
                    <a:pt x="269" y="880"/>
                    <a:pt x="270" y="880"/>
                  </a:cubicBezTo>
                  <a:close/>
                  <a:moveTo>
                    <a:pt x="255" y="891"/>
                  </a:moveTo>
                  <a:cubicBezTo>
                    <a:pt x="254" y="895"/>
                    <a:pt x="254" y="898"/>
                    <a:pt x="252" y="901"/>
                  </a:cubicBezTo>
                  <a:cubicBezTo>
                    <a:pt x="252" y="902"/>
                    <a:pt x="251" y="903"/>
                    <a:pt x="250" y="905"/>
                  </a:cubicBezTo>
                  <a:cubicBezTo>
                    <a:pt x="247" y="903"/>
                    <a:pt x="244" y="900"/>
                    <a:pt x="240" y="898"/>
                  </a:cubicBezTo>
                  <a:cubicBezTo>
                    <a:pt x="241" y="897"/>
                    <a:pt x="241" y="895"/>
                    <a:pt x="242" y="894"/>
                  </a:cubicBezTo>
                  <a:cubicBezTo>
                    <a:pt x="245" y="892"/>
                    <a:pt x="248" y="890"/>
                    <a:pt x="251" y="889"/>
                  </a:cubicBezTo>
                  <a:cubicBezTo>
                    <a:pt x="252" y="889"/>
                    <a:pt x="254" y="891"/>
                    <a:pt x="255" y="891"/>
                  </a:cubicBezTo>
                  <a:close/>
                  <a:moveTo>
                    <a:pt x="239" y="897"/>
                  </a:moveTo>
                  <a:cubicBezTo>
                    <a:pt x="239" y="897"/>
                    <a:pt x="239" y="897"/>
                    <a:pt x="238" y="897"/>
                  </a:cubicBezTo>
                  <a:cubicBezTo>
                    <a:pt x="239" y="896"/>
                    <a:pt x="240" y="896"/>
                    <a:pt x="241" y="895"/>
                  </a:cubicBezTo>
                  <a:cubicBezTo>
                    <a:pt x="240" y="896"/>
                    <a:pt x="240" y="897"/>
                    <a:pt x="239" y="897"/>
                  </a:cubicBezTo>
                  <a:close/>
                  <a:moveTo>
                    <a:pt x="239" y="898"/>
                  </a:moveTo>
                  <a:cubicBezTo>
                    <a:pt x="238" y="901"/>
                    <a:pt x="237" y="904"/>
                    <a:pt x="236" y="906"/>
                  </a:cubicBezTo>
                  <a:cubicBezTo>
                    <a:pt x="235" y="909"/>
                    <a:pt x="233" y="912"/>
                    <a:pt x="231" y="915"/>
                  </a:cubicBezTo>
                  <a:cubicBezTo>
                    <a:pt x="231" y="917"/>
                    <a:pt x="230" y="918"/>
                    <a:pt x="229" y="919"/>
                  </a:cubicBezTo>
                  <a:cubicBezTo>
                    <a:pt x="228" y="920"/>
                    <a:pt x="228" y="920"/>
                    <a:pt x="228" y="921"/>
                  </a:cubicBezTo>
                  <a:cubicBezTo>
                    <a:pt x="227" y="921"/>
                    <a:pt x="227" y="922"/>
                    <a:pt x="227" y="922"/>
                  </a:cubicBezTo>
                  <a:cubicBezTo>
                    <a:pt x="227" y="922"/>
                    <a:pt x="226" y="922"/>
                    <a:pt x="226" y="923"/>
                  </a:cubicBezTo>
                  <a:cubicBezTo>
                    <a:pt x="225" y="922"/>
                    <a:pt x="224" y="921"/>
                    <a:pt x="223" y="920"/>
                  </a:cubicBezTo>
                  <a:cubicBezTo>
                    <a:pt x="225" y="915"/>
                    <a:pt x="227" y="910"/>
                    <a:pt x="230" y="905"/>
                  </a:cubicBezTo>
                  <a:cubicBezTo>
                    <a:pt x="232" y="902"/>
                    <a:pt x="235" y="899"/>
                    <a:pt x="238" y="897"/>
                  </a:cubicBezTo>
                  <a:cubicBezTo>
                    <a:pt x="239" y="897"/>
                    <a:pt x="239" y="897"/>
                    <a:pt x="239" y="898"/>
                  </a:cubicBezTo>
                  <a:close/>
                  <a:moveTo>
                    <a:pt x="341" y="679"/>
                  </a:moveTo>
                  <a:cubicBezTo>
                    <a:pt x="341" y="670"/>
                    <a:pt x="340" y="660"/>
                    <a:pt x="341" y="651"/>
                  </a:cubicBezTo>
                  <a:cubicBezTo>
                    <a:pt x="342" y="643"/>
                    <a:pt x="344" y="629"/>
                    <a:pt x="352" y="625"/>
                  </a:cubicBezTo>
                  <a:cubicBezTo>
                    <a:pt x="352" y="624"/>
                    <a:pt x="353" y="624"/>
                    <a:pt x="353" y="624"/>
                  </a:cubicBezTo>
                  <a:cubicBezTo>
                    <a:pt x="352" y="632"/>
                    <a:pt x="351" y="640"/>
                    <a:pt x="350" y="648"/>
                  </a:cubicBezTo>
                  <a:cubicBezTo>
                    <a:pt x="347" y="668"/>
                    <a:pt x="348" y="688"/>
                    <a:pt x="346" y="707"/>
                  </a:cubicBezTo>
                  <a:cubicBezTo>
                    <a:pt x="344" y="729"/>
                    <a:pt x="340" y="750"/>
                    <a:pt x="336" y="771"/>
                  </a:cubicBezTo>
                  <a:cubicBezTo>
                    <a:pt x="332" y="791"/>
                    <a:pt x="331" y="812"/>
                    <a:pt x="329" y="832"/>
                  </a:cubicBezTo>
                  <a:cubicBezTo>
                    <a:pt x="328" y="842"/>
                    <a:pt x="326" y="852"/>
                    <a:pt x="325" y="862"/>
                  </a:cubicBezTo>
                  <a:cubicBezTo>
                    <a:pt x="321" y="862"/>
                    <a:pt x="316" y="862"/>
                    <a:pt x="311" y="862"/>
                  </a:cubicBezTo>
                  <a:cubicBezTo>
                    <a:pt x="311" y="857"/>
                    <a:pt x="311" y="851"/>
                    <a:pt x="312" y="846"/>
                  </a:cubicBezTo>
                  <a:cubicBezTo>
                    <a:pt x="312" y="826"/>
                    <a:pt x="311" y="807"/>
                    <a:pt x="314" y="787"/>
                  </a:cubicBezTo>
                  <a:cubicBezTo>
                    <a:pt x="315" y="778"/>
                    <a:pt x="318" y="770"/>
                    <a:pt x="321" y="761"/>
                  </a:cubicBezTo>
                  <a:cubicBezTo>
                    <a:pt x="324" y="752"/>
                    <a:pt x="327" y="742"/>
                    <a:pt x="331" y="733"/>
                  </a:cubicBezTo>
                  <a:cubicBezTo>
                    <a:pt x="339" y="715"/>
                    <a:pt x="341" y="698"/>
                    <a:pt x="341" y="679"/>
                  </a:cubicBezTo>
                  <a:close/>
                  <a:moveTo>
                    <a:pt x="340" y="493"/>
                  </a:moveTo>
                  <a:cubicBezTo>
                    <a:pt x="338" y="470"/>
                    <a:pt x="328" y="450"/>
                    <a:pt x="321" y="429"/>
                  </a:cubicBezTo>
                  <a:cubicBezTo>
                    <a:pt x="317" y="419"/>
                    <a:pt x="315" y="409"/>
                    <a:pt x="309" y="399"/>
                  </a:cubicBezTo>
                  <a:cubicBezTo>
                    <a:pt x="306" y="394"/>
                    <a:pt x="304" y="389"/>
                    <a:pt x="302" y="383"/>
                  </a:cubicBezTo>
                  <a:cubicBezTo>
                    <a:pt x="302" y="381"/>
                    <a:pt x="302" y="380"/>
                    <a:pt x="301" y="379"/>
                  </a:cubicBezTo>
                  <a:cubicBezTo>
                    <a:pt x="306" y="377"/>
                    <a:pt x="309" y="375"/>
                    <a:pt x="311" y="372"/>
                  </a:cubicBezTo>
                  <a:cubicBezTo>
                    <a:pt x="316" y="373"/>
                    <a:pt x="320" y="370"/>
                    <a:pt x="323" y="366"/>
                  </a:cubicBezTo>
                  <a:cubicBezTo>
                    <a:pt x="326" y="367"/>
                    <a:pt x="330" y="367"/>
                    <a:pt x="333" y="366"/>
                  </a:cubicBezTo>
                  <a:cubicBezTo>
                    <a:pt x="335" y="364"/>
                    <a:pt x="338" y="363"/>
                    <a:pt x="340" y="361"/>
                  </a:cubicBezTo>
                  <a:cubicBezTo>
                    <a:pt x="342" y="360"/>
                    <a:pt x="344" y="359"/>
                    <a:pt x="345" y="357"/>
                  </a:cubicBezTo>
                  <a:cubicBezTo>
                    <a:pt x="347" y="357"/>
                    <a:pt x="350" y="356"/>
                    <a:pt x="352" y="354"/>
                  </a:cubicBezTo>
                  <a:cubicBezTo>
                    <a:pt x="356" y="355"/>
                    <a:pt x="360" y="354"/>
                    <a:pt x="363" y="352"/>
                  </a:cubicBezTo>
                  <a:cubicBezTo>
                    <a:pt x="364" y="352"/>
                    <a:pt x="364" y="352"/>
                    <a:pt x="365" y="352"/>
                  </a:cubicBezTo>
                  <a:cubicBezTo>
                    <a:pt x="368" y="356"/>
                    <a:pt x="373" y="359"/>
                    <a:pt x="378" y="361"/>
                  </a:cubicBezTo>
                  <a:cubicBezTo>
                    <a:pt x="383" y="363"/>
                    <a:pt x="387" y="356"/>
                    <a:pt x="382" y="354"/>
                  </a:cubicBezTo>
                  <a:cubicBezTo>
                    <a:pt x="381" y="354"/>
                    <a:pt x="380" y="353"/>
                    <a:pt x="379" y="353"/>
                  </a:cubicBezTo>
                  <a:cubicBezTo>
                    <a:pt x="380" y="352"/>
                    <a:pt x="381" y="351"/>
                    <a:pt x="381" y="350"/>
                  </a:cubicBezTo>
                  <a:cubicBezTo>
                    <a:pt x="382" y="350"/>
                    <a:pt x="384" y="350"/>
                    <a:pt x="385" y="349"/>
                  </a:cubicBezTo>
                  <a:cubicBezTo>
                    <a:pt x="386" y="349"/>
                    <a:pt x="387" y="348"/>
                    <a:pt x="388" y="348"/>
                  </a:cubicBezTo>
                  <a:cubicBezTo>
                    <a:pt x="389" y="348"/>
                    <a:pt x="390" y="348"/>
                    <a:pt x="391" y="348"/>
                  </a:cubicBezTo>
                  <a:cubicBezTo>
                    <a:pt x="394" y="350"/>
                    <a:pt x="399" y="350"/>
                    <a:pt x="402" y="349"/>
                  </a:cubicBezTo>
                  <a:cubicBezTo>
                    <a:pt x="404" y="349"/>
                    <a:pt x="405" y="348"/>
                    <a:pt x="406" y="348"/>
                  </a:cubicBezTo>
                  <a:cubicBezTo>
                    <a:pt x="407" y="348"/>
                    <a:pt x="407" y="349"/>
                    <a:pt x="408" y="349"/>
                  </a:cubicBezTo>
                  <a:cubicBezTo>
                    <a:pt x="413" y="352"/>
                    <a:pt x="419" y="351"/>
                    <a:pt x="423" y="349"/>
                  </a:cubicBezTo>
                  <a:cubicBezTo>
                    <a:pt x="424" y="349"/>
                    <a:pt x="425" y="349"/>
                    <a:pt x="426" y="349"/>
                  </a:cubicBezTo>
                  <a:cubicBezTo>
                    <a:pt x="427" y="350"/>
                    <a:pt x="427" y="351"/>
                    <a:pt x="428" y="353"/>
                  </a:cubicBezTo>
                  <a:cubicBezTo>
                    <a:pt x="428" y="354"/>
                    <a:pt x="428" y="355"/>
                    <a:pt x="428" y="357"/>
                  </a:cubicBezTo>
                  <a:cubicBezTo>
                    <a:pt x="428" y="360"/>
                    <a:pt x="429" y="364"/>
                    <a:pt x="432" y="366"/>
                  </a:cubicBezTo>
                  <a:cubicBezTo>
                    <a:pt x="435" y="368"/>
                    <a:pt x="438" y="368"/>
                    <a:pt x="441" y="367"/>
                  </a:cubicBezTo>
                  <a:cubicBezTo>
                    <a:pt x="444" y="367"/>
                    <a:pt x="446" y="366"/>
                    <a:pt x="448" y="364"/>
                  </a:cubicBezTo>
                  <a:cubicBezTo>
                    <a:pt x="448" y="364"/>
                    <a:pt x="449" y="364"/>
                    <a:pt x="449" y="364"/>
                  </a:cubicBezTo>
                  <a:cubicBezTo>
                    <a:pt x="448" y="370"/>
                    <a:pt x="447" y="375"/>
                    <a:pt x="444" y="380"/>
                  </a:cubicBezTo>
                  <a:cubicBezTo>
                    <a:pt x="440" y="389"/>
                    <a:pt x="432" y="396"/>
                    <a:pt x="426" y="404"/>
                  </a:cubicBezTo>
                  <a:cubicBezTo>
                    <a:pt x="419" y="413"/>
                    <a:pt x="413" y="423"/>
                    <a:pt x="403" y="430"/>
                  </a:cubicBezTo>
                  <a:cubicBezTo>
                    <a:pt x="402" y="431"/>
                    <a:pt x="400" y="432"/>
                    <a:pt x="398" y="433"/>
                  </a:cubicBezTo>
                  <a:cubicBezTo>
                    <a:pt x="393" y="434"/>
                    <a:pt x="388" y="434"/>
                    <a:pt x="383" y="435"/>
                  </a:cubicBezTo>
                  <a:cubicBezTo>
                    <a:pt x="377" y="435"/>
                    <a:pt x="371" y="436"/>
                    <a:pt x="365" y="439"/>
                  </a:cubicBezTo>
                  <a:cubicBezTo>
                    <a:pt x="361" y="442"/>
                    <a:pt x="359" y="446"/>
                    <a:pt x="359" y="451"/>
                  </a:cubicBezTo>
                  <a:cubicBezTo>
                    <a:pt x="359" y="459"/>
                    <a:pt x="367" y="465"/>
                    <a:pt x="369" y="472"/>
                  </a:cubicBezTo>
                  <a:cubicBezTo>
                    <a:pt x="371" y="481"/>
                    <a:pt x="371" y="490"/>
                    <a:pt x="370" y="499"/>
                  </a:cubicBezTo>
                  <a:cubicBezTo>
                    <a:pt x="370" y="509"/>
                    <a:pt x="367" y="519"/>
                    <a:pt x="366" y="529"/>
                  </a:cubicBezTo>
                  <a:cubicBezTo>
                    <a:pt x="363" y="550"/>
                    <a:pt x="362" y="570"/>
                    <a:pt x="359" y="591"/>
                  </a:cubicBezTo>
                  <a:cubicBezTo>
                    <a:pt x="358" y="594"/>
                    <a:pt x="358" y="596"/>
                    <a:pt x="357" y="599"/>
                  </a:cubicBezTo>
                  <a:cubicBezTo>
                    <a:pt x="357" y="598"/>
                    <a:pt x="357" y="597"/>
                    <a:pt x="357" y="595"/>
                  </a:cubicBezTo>
                  <a:cubicBezTo>
                    <a:pt x="355" y="583"/>
                    <a:pt x="348" y="573"/>
                    <a:pt x="345" y="562"/>
                  </a:cubicBezTo>
                  <a:cubicBezTo>
                    <a:pt x="338" y="539"/>
                    <a:pt x="342" y="516"/>
                    <a:pt x="340" y="493"/>
                  </a:cubicBezTo>
                  <a:close/>
                  <a:moveTo>
                    <a:pt x="485" y="382"/>
                  </a:moveTo>
                  <a:cubicBezTo>
                    <a:pt x="484" y="384"/>
                    <a:pt x="483" y="387"/>
                    <a:pt x="484" y="389"/>
                  </a:cubicBezTo>
                  <a:cubicBezTo>
                    <a:pt x="478" y="389"/>
                    <a:pt x="476" y="394"/>
                    <a:pt x="476" y="398"/>
                  </a:cubicBezTo>
                  <a:cubicBezTo>
                    <a:pt x="472" y="400"/>
                    <a:pt x="467" y="401"/>
                    <a:pt x="462" y="403"/>
                  </a:cubicBezTo>
                  <a:cubicBezTo>
                    <a:pt x="459" y="404"/>
                    <a:pt x="456" y="406"/>
                    <a:pt x="453" y="407"/>
                  </a:cubicBezTo>
                  <a:cubicBezTo>
                    <a:pt x="452" y="407"/>
                    <a:pt x="451" y="408"/>
                    <a:pt x="450" y="408"/>
                  </a:cubicBezTo>
                  <a:cubicBezTo>
                    <a:pt x="448" y="409"/>
                    <a:pt x="448" y="408"/>
                    <a:pt x="449" y="409"/>
                  </a:cubicBezTo>
                  <a:cubicBezTo>
                    <a:pt x="445" y="407"/>
                    <a:pt x="441" y="413"/>
                    <a:pt x="446" y="416"/>
                  </a:cubicBezTo>
                  <a:cubicBezTo>
                    <a:pt x="448" y="417"/>
                    <a:pt x="451" y="416"/>
                    <a:pt x="454" y="415"/>
                  </a:cubicBezTo>
                  <a:cubicBezTo>
                    <a:pt x="454" y="424"/>
                    <a:pt x="452" y="433"/>
                    <a:pt x="450" y="442"/>
                  </a:cubicBezTo>
                  <a:cubicBezTo>
                    <a:pt x="448" y="443"/>
                    <a:pt x="445" y="444"/>
                    <a:pt x="443" y="445"/>
                  </a:cubicBezTo>
                  <a:cubicBezTo>
                    <a:pt x="442" y="446"/>
                    <a:pt x="440" y="446"/>
                    <a:pt x="438" y="447"/>
                  </a:cubicBezTo>
                  <a:cubicBezTo>
                    <a:pt x="438" y="446"/>
                    <a:pt x="438" y="445"/>
                    <a:pt x="438" y="444"/>
                  </a:cubicBezTo>
                  <a:cubicBezTo>
                    <a:pt x="437" y="434"/>
                    <a:pt x="420" y="433"/>
                    <a:pt x="412" y="432"/>
                  </a:cubicBezTo>
                  <a:cubicBezTo>
                    <a:pt x="414" y="431"/>
                    <a:pt x="415" y="430"/>
                    <a:pt x="417" y="428"/>
                  </a:cubicBezTo>
                  <a:cubicBezTo>
                    <a:pt x="425" y="419"/>
                    <a:pt x="431" y="409"/>
                    <a:pt x="439" y="400"/>
                  </a:cubicBezTo>
                  <a:cubicBezTo>
                    <a:pt x="448" y="390"/>
                    <a:pt x="456" y="377"/>
                    <a:pt x="457" y="363"/>
                  </a:cubicBezTo>
                  <a:cubicBezTo>
                    <a:pt x="458" y="363"/>
                    <a:pt x="460" y="362"/>
                    <a:pt x="461" y="362"/>
                  </a:cubicBezTo>
                  <a:cubicBezTo>
                    <a:pt x="465" y="363"/>
                    <a:pt x="468" y="364"/>
                    <a:pt x="471" y="363"/>
                  </a:cubicBezTo>
                  <a:cubicBezTo>
                    <a:pt x="472" y="362"/>
                    <a:pt x="473" y="362"/>
                    <a:pt x="473" y="361"/>
                  </a:cubicBezTo>
                  <a:cubicBezTo>
                    <a:pt x="473" y="361"/>
                    <a:pt x="473" y="361"/>
                    <a:pt x="473" y="362"/>
                  </a:cubicBezTo>
                  <a:cubicBezTo>
                    <a:pt x="474" y="367"/>
                    <a:pt x="478" y="372"/>
                    <a:pt x="483" y="373"/>
                  </a:cubicBezTo>
                  <a:cubicBezTo>
                    <a:pt x="483" y="374"/>
                    <a:pt x="484" y="375"/>
                    <a:pt x="484" y="376"/>
                  </a:cubicBezTo>
                  <a:cubicBezTo>
                    <a:pt x="484" y="378"/>
                    <a:pt x="484" y="380"/>
                    <a:pt x="485" y="382"/>
                  </a:cubicBezTo>
                  <a:close/>
                  <a:moveTo>
                    <a:pt x="525" y="381"/>
                  </a:moveTo>
                  <a:cubicBezTo>
                    <a:pt x="527" y="379"/>
                    <a:pt x="529" y="375"/>
                    <a:pt x="531" y="372"/>
                  </a:cubicBezTo>
                  <a:cubicBezTo>
                    <a:pt x="535" y="375"/>
                    <a:pt x="536" y="378"/>
                    <a:pt x="534" y="383"/>
                  </a:cubicBezTo>
                  <a:cubicBezTo>
                    <a:pt x="532" y="388"/>
                    <a:pt x="525" y="388"/>
                    <a:pt x="520" y="385"/>
                  </a:cubicBezTo>
                  <a:cubicBezTo>
                    <a:pt x="520" y="386"/>
                    <a:pt x="520" y="386"/>
                    <a:pt x="520" y="386"/>
                  </a:cubicBezTo>
                  <a:cubicBezTo>
                    <a:pt x="524" y="386"/>
                    <a:pt x="526" y="383"/>
                    <a:pt x="525" y="381"/>
                  </a:cubicBezTo>
                  <a:close/>
                  <a:moveTo>
                    <a:pt x="522" y="395"/>
                  </a:moveTo>
                  <a:cubicBezTo>
                    <a:pt x="518" y="397"/>
                    <a:pt x="514" y="401"/>
                    <a:pt x="511" y="404"/>
                  </a:cubicBezTo>
                  <a:cubicBezTo>
                    <a:pt x="506" y="408"/>
                    <a:pt x="499" y="410"/>
                    <a:pt x="493" y="414"/>
                  </a:cubicBezTo>
                  <a:cubicBezTo>
                    <a:pt x="486" y="418"/>
                    <a:pt x="479" y="423"/>
                    <a:pt x="473" y="427"/>
                  </a:cubicBezTo>
                  <a:cubicBezTo>
                    <a:pt x="468" y="431"/>
                    <a:pt x="463" y="434"/>
                    <a:pt x="459" y="437"/>
                  </a:cubicBezTo>
                  <a:cubicBezTo>
                    <a:pt x="460" y="429"/>
                    <a:pt x="461" y="421"/>
                    <a:pt x="461" y="414"/>
                  </a:cubicBezTo>
                  <a:cubicBezTo>
                    <a:pt x="461" y="413"/>
                    <a:pt x="461" y="412"/>
                    <a:pt x="461" y="412"/>
                  </a:cubicBezTo>
                  <a:cubicBezTo>
                    <a:pt x="467" y="409"/>
                    <a:pt x="473" y="407"/>
                    <a:pt x="479" y="405"/>
                  </a:cubicBezTo>
                  <a:cubicBezTo>
                    <a:pt x="481" y="408"/>
                    <a:pt x="485" y="409"/>
                    <a:pt x="488" y="408"/>
                  </a:cubicBezTo>
                  <a:cubicBezTo>
                    <a:pt x="489" y="408"/>
                    <a:pt x="490" y="407"/>
                    <a:pt x="490" y="406"/>
                  </a:cubicBezTo>
                  <a:cubicBezTo>
                    <a:pt x="492" y="405"/>
                    <a:pt x="493" y="404"/>
                    <a:pt x="494" y="403"/>
                  </a:cubicBezTo>
                  <a:cubicBezTo>
                    <a:pt x="496" y="399"/>
                    <a:pt x="498" y="394"/>
                    <a:pt x="498" y="389"/>
                  </a:cubicBezTo>
                  <a:cubicBezTo>
                    <a:pt x="498" y="389"/>
                    <a:pt x="499" y="389"/>
                    <a:pt x="499" y="389"/>
                  </a:cubicBezTo>
                  <a:cubicBezTo>
                    <a:pt x="499" y="388"/>
                    <a:pt x="499" y="388"/>
                    <a:pt x="500" y="388"/>
                  </a:cubicBezTo>
                  <a:cubicBezTo>
                    <a:pt x="502" y="389"/>
                    <a:pt x="504" y="389"/>
                    <a:pt x="507" y="388"/>
                  </a:cubicBezTo>
                  <a:cubicBezTo>
                    <a:pt x="508" y="389"/>
                    <a:pt x="509" y="390"/>
                    <a:pt x="511" y="391"/>
                  </a:cubicBezTo>
                  <a:cubicBezTo>
                    <a:pt x="514" y="393"/>
                    <a:pt x="518" y="394"/>
                    <a:pt x="522" y="395"/>
                  </a:cubicBezTo>
                  <a:close/>
                  <a:moveTo>
                    <a:pt x="426" y="735"/>
                  </a:moveTo>
                  <a:cubicBezTo>
                    <a:pt x="426" y="761"/>
                    <a:pt x="431" y="786"/>
                    <a:pt x="436" y="811"/>
                  </a:cubicBezTo>
                  <a:cubicBezTo>
                    <a:pt x="439" y="828"/>
                    <a:pt x="441" y="844"/>
                    <a:pt x="443" y="861"/>
                  </a:cubicBezTo>
                  <a:cubicBezTo>
                    <a:pt x="442" y="861"/>
                    <a:pt x="441" y="861"/>
                    <a:pt x="440" y="861"/>
                  </a:cubicBezTo>
                  <a:cubicBezTo>
                    <a:pt x="430" y="860"/>
                    <a:pt x="420" y="859"/>
                    <a:pt x="410" y="861"/>
                  </a:cubicBezTo>
                  <a:cubicBezTo>
                    <a:pt x="409" y="861"/>
                    <a:pt x="407" y="861"/>
                    <a:pt x="406" y="861"/>
                  </a:cubicBezTo>
                  <a:cubicBezTo>
                    <a:pt x="407" y="853"/>
                    <a:pt x="408" y="845"/>
                    <a:pt x="409" y="837"/>
                  </a:cubicBezTo>
                  <a:cubicBezTo>
                    <a:pt x="412" y="817"/>
                    <a:pt x="415" y="797"/>
                    <a:pt x="417" y="777"/>
                  </a:cubicBezTo>
                  <a:cubicBezTo>
                    <a:pt x="418" y="756"/>
                    <a:pt x="418" y="736"/>
                    <a:pt x="418" y="716"/>
                  </a:cubicBezTo>
                  <a:cubicBezTo>
                    <a:pt x="418" y="699"/>
                    <a:pt x="418" y="683"/>
                    <a:pt x="417" y="667"/>
                  </a:cubicBezTo>
                  <a:cubicBezTo>
                    <a:pt x="420" y="666"/>
                    <a:pt x="422" y="663"/>
                    <a:pt x="420" y="661"/>
                  </a:cubicBezTo>
                  <a:cubicBezTo>
                    <a:pt x="418" y="660"/>
                    <a:pt x="421" y="653"/>
                    <a:pt x="421" y="652"/>
                  </a:cubicBezTo>
                  <a:cubicBezTo>
                    <a:pt x="422" y="649"/>
                    <a:pt x="423" y="646"/>
                    <a:pt x="424" y="642"/>
                  </a:cubicBezTo>
                  <a:cubicBezTo>
                    <a:pt x="424" y="642"/>
                    <a:pt x="424" y="641"/>
                    <a:pt x="424" y="641"/>
                  </a:cubicBezTo>
                  <a:cubicBezTo>
                    <a:pt x="429" y="647"/>
                    <a:pt x="433" y="655"/>
                    <a:pt x="433" y="664"/>
                  </a:cubicBezTo>
                  <a:cubicBezTo>
                    <a:pt x="434" y="677"/>
                    <a:pt x="431" y="689"/>
                    <a:pt x="429" y="701"/>
                  </a:cubicBezTo>
                  <a:cubicBezTo>
                    <a:pt x="427" y="707"/>
                    <a:pt x="426" y="712"/>
                    <a:pt x="426" y="718"/>
                  </a:cubicBezTo>
                  <a:cubicBezTo>
                    <a:pt x="426" y="723"/>
                    <a:pt x="427" y="729"/>
                    <a:pt x="426" y="735"/>
                  </a:cubicBezTo>
                  <a:close/>
                  <a:moveTo>
                    <a:pt x="338" y="954"/>
                  </a:moveTo>
                  <a:cubicBezTo>
                    <a:pt x="335" y="954"/>
                    <a:pt x="333" y="953"/>
                    <a:pt x="331" y="953"/>
                  </a:cubicBezTo>
                  <a:cubicBezTo>
                    <a:pt x="330" y="953"/>
                    <a:pt x="330" y="953"/>
                    <a:pt x="329" y="953"/>
                  </a:cubicBezTo>
                  <a:cubicBezTo>
                    <a:pt x="329" y="948"/>
                    <a:pt x="329" y="942"/>
                    <a:pt x="329" y="937"/>
                  </a:cubicBezTo>
                  <a:cubicBezTo>
                    <a:pt x="333" y="940"/>
                    <a:pt x="337" y="942"/>
                    <a:pt x="341" y="945"/>
                  </a:cubicBezTo>
                  <a:cubicBezTo>
                    <a:pt x="341" y="947"/>
                    <a:pt x="340" y="948"/>
                    <a:pt x="339" y="950"/>
                  </a:cubicBezTo>
                  <a:cubicBezTo>
                    <a:pt x="339" y="950"/>
                    <a:pt x="338" y="951"/>
                    <a:pt x="338" y="951"/>
                  </a:cubicBezTo>
                  <a:cubicBezTo>
                    <a:pt x="338" y="952"/>
                    <a:pt x="338" y="953"/>
                    <a:pt x="338" y="953"/>
                  </a:cubicBezTo>
                  <a:cubicBezTo>
                    <a:pt x="338" y="954"/>
                    <a:pt x="338" y="954"/>
                    <a:pt x="338" y="954"/>
                  </a:cubicBezTo>
                  <a:close/>
                  <a:moveTo>
                    <a:pt x="394" y="927"/>
                  </a:moveTo>
                  <a:cubicBezTo>
                    <a:pt x="390" y="925"/>
                    <a:pt x="385" y="922"/>
                    <a:pt x="381" y="919"/>
                  </a:cubicBezTo>
                  <a:cubicBezTo>
                    <a:pt x="382" y="917"/>
                    <a:pt x="383" y="915"/>
                    <a:pt x="385" y="913"/>
                  </a:cubicBezTo>
                  <a:cubicBezTo>
                    <a:pt x="385" y="911"/>
                    <a:pt x="386" y="910"/>
                    <a:pt x="386" y="909"/>
                  </a:cubicBezTo>
                  <a:cubicBezTo>
                    <a:pt x="389" y="910"/>
                    <a:pt x="391" y="911"/>
                    <a:pt x="393" y="912"/>
                  </a:cubicBezTo>
                  <a:cubicBezTo>
                    <a:pt x="393" y="912"/>
                    <a:pt x="394" y="912"/>
                    <a:pt x="394" y="913"/>
                  </a:cubicBezTo>
                  <a:cubicBezTo>
                    <a:pt x="394" y="917"/>
                    <a:pt x="394" y="922"/>
                    <a:pt x="394" y="927"/>
                  </a:cubicBezTo>
                  <a:close/>
                  <a:moveTo>
                    <a:pt x="371" y="900"/>
                  </a:moveTo>
                  <a:cubicBezTo>
                    <a:pt x="370" y="903"/>
                    <a:pt x="369" y="907"/>
                    <a:pt x="368" y="910"/>
                  </a:cubicBezTo>
                  <a:cubicBezTo>
                    <a:pt x="365" y="908"/>
                    <a:pt x="361" y="906"/>
                    <a:pt x="358" y="903"/>
                  </a:cubicBezTo>
                  <a:cubicBezTo>
                    <a:pt x="359" y="900"/>
                    <a:pt x="359" y="896"/>
                    <a:pt x="360" y="892"/>
                  </a:cubicBezTo>
                  <a:cubicBezTo>
                    <a:pt x="364" y="895"/>
                    <a:pt x="367" y="897"/>
                    <a:pt x="371" y="900"/>
                  </a:cubicBezTo>
                  <a:close/>
                  <a:moveTo>
                    <a:pt x="360" y="890"/>
                  </a:moveTo>
                  <a:cubicBezTo>
                    <a:pt x="360" y="887"/>
                    <a:pt x="361" y="882"/>
                    <a:pt x="362" y="879"/>
                  </a:cubicBezTo>
                  <a:cubicBezTo>
                    <a:pt x="363" y="879"/>
                    <a:pt x="363" y="880"/>
                    <a:pt x="364" y="880"/>
                  </a:cubicBezTo>
                  <a:cubicBezTo>
                    <a:pt x="367" y="883"/>
                    <a:pt x="371" y="885"/>
                    <a:pt x="375" y="888"/>
                  </a:cubicBezTo>
                  <a:cubicBezTo>
                    <a:pt x="374" y="891"/>
                    <a:pt x="373" y="895"/>
                    <a:pt x="372" y="898"/>
                  </a:cubicBezTo>
                  <a:cubicBezTo>
                    <a:pt x="368" y="895"/>
                    <a:pt x="365" y="893"/>
                    <a:pt x="362" y="891"/>
                  </a:cubicBezTo>
                  <a:cubicBezTo>
                    <a:pt x="361" y="890"/>
                    <a:pt x="361" y="890"/>
                    <a:pt x="360" y="890"/>
                  </a:cubicBezTo>
                  <a:close/>
                  <a:moveTo>
                    <a:pt x="366" y="912"/>
                  </a:moveTo>
                  <a:cubicBezTo>
                    <a:pt x="366" y="912"/>
                    <a:pt x="367" y="912"/>
                    <a:pt x="367" y="912"/>
                  </a:cubicBezTo>
                  <a:cubicBezTo>
                    <a:pt x="365" y="917"/>
                    <a:pt x="363" y="922"/>
                    <a:pt x="361" y="927"/>
                  </a:cubicBezTo>
                  <a:cubicBezTo>
                    <a:pt x="359" y="926"/>
                    <a:pt x="357" y="925"/>
                    <a:pt x="355" y="924"/>
                  </a:cubicBezTo>
                  <a:cubicBezTo>
                    <a:pt x="354" y="923"/>
                    <a:pt x="353" y="923"/>
                    <a:pt x="352" y="922"/>
                  </a:cubicBezTo>
                  <a:cubicBezTo>
                    <a:pt x="354" y="919"/>
                    <a:pt x="355" y="916"/>
                    <a:pt x="355" y="913"/>
                  </a:cubicBezTo>
                  <a:cubicBezTo>
                    <a:pt x="356" y="911"/>
                    <a:pt x="357" y="908"/>
                    <a:pt x="357" y="905"/>
                  </a:cubicBezTo>
                  <a:cubicBezTo>
                    <a:pt x="360" y="907"/>
                    <a:pt x="363" y="910"/>
                    <a:pt x="366" y="912"/>
                  </a:cubicBezTo>
                  <a:close/>
                  <a:moveTo>
                    <a:pt x="356" y="902"/>
                  </a:moveTo>
                  <a:cubicBezTo>
                    <a:pt x="351" y="899"/>
                    <a:pt x="347" y="896"/>
                    <a:pt x="342" y="893"/>
                  </a:cubicBezTo>
                  <a:cubicBezTo>
                    <a:pt x="344" y="890"/>
                    <a:pt x="345" y="886"/>
                    <a:pt x="347" y="883"/>
                  </a:cubicBezTo>
                  <a:cubicBezTo>
                    <a:pt x="349" y="885"/>
                    <a:pt x="352" y="886"/>
                    <a:pt x="354" y="888"/>
                  </a:cubicBezTo>
                  <a:cubicBezTo>
                    <a:pt x="355" y="889"/>
                    <a:pt x="356" y="889"/>
                    <a:pt x="358" y="890"/>
                  </a:cubicBezTo>
                  <a:cubicBezTo>
                    <a:pt x="357" y="894"/>
                    <a:pt x="356" y="898"/>
                    <a:pt x="356" y="902"/>
                  </a:cubicBezTo>
                  <a:close/>
                  <a:moveTo>
                    <a:pt x="355" y="904"/>
                  </a:moveTo>
                  <a:cubicBezTo>
                    <a:pt x="355" y="905"/>
                    <a:pt x="355" y="906"/>
                    <a:pt x="355" y="907"/>
                  </a:cubicBezTo>
                  <a:cubicBezTo>
                    <a:pt x="354" y="912"/>
                    <a:pt x="352" y="917"/>
                    <a:pt x="350" y="921"/>
                  </a:cubicBezTo>
                  <a:cubicBezTo>
                    <a:pt x="346" y="919"/>
                    <a:pt x="341" y="916"/>
                    <a:pt x="337" y="914"/>
                  </a:cubicBezTo>
                  <a:cubicBezTo>
                    <a:pt x="336" y="913"/>
                    <a:pt x="335" y="913"/>
                    <a:pt x="334" y="912"/>
                  </a:cubicBezTo>
                  <a:cubicBezTo>
                    <a:pt x="336" y="906"/>
                    <a:pt x="339" y="901"/>
                    <a:pt x="341" y="895"/>
                  </a:cubicBezTo>
                  <a:cubicBezTo>
                    <a:pt x="346" y="898"/>
                    <a:pt x="351" y="901"/>
                    <a:pt x="355" y="904"/>
                  </a:cubicBezTo>
                  <a:close/>
                  <a:moveTo>
                    <a:pt x="334" y="915"/>
                  </a:moveTo>
                  <a:cubicBezTo>
                    <a:pt x="339" y="918"/>
                    <a:pt x="344" y="921"/>
                    <a:pt x="350" y="924"/>
                  </a:cubicBezTo>
                  <a:cubicBezTo>
                    <a:pt x="349" y="926"/>
                    <a:pt x="348" y="927"/>
                    <a:pt x="348" y="929"/>
                  </a:cubicBezTo>
                  <a:cubicBezTo>
                    <a:pt x="344" y="927"/>
                    <a:pt x="341" y="926"/>
                    <a:pt x="338" y="924"/>
                  </a:cubicBezTo>
                  <a:cubicBezTo>
                    <a:pt x="335" y="923"/>
                    <a:pt x="333" y="922"/>
                    <a:pt x="331" y="921"/>
                  </a:cubicBezTo>
                  <a:cubicBezTo>
                    <a:pt x="331" y="919"/>
                    <a:pt x="332" y="918"/>
                    <a:pt x="332" y="917"/>
                  </a:cubicBezTo>
                  <a:cubicBezTo>
                    <a:pt x="333" y="916"/>
                    <a:pt x="333" y="915"/>
                    <a:pt x="333" y="915"/>
                  </a:cubicBezTo>
                  <a:cubicBezTo>
                    <a:pt x="334" y="915"/>
                    <a:pt x="334" y="915"/>
                    <a:pt x="334" y="915"/>
                  </a:cubicBezTo>
                  <a:close/>
                  <a:moveTo>
                    <a:pt x="352" y="925"/>
                  </a:moveTo>
                  <a:cubicBezTo>
                    <a:pt x="352" y="925"/>
                    <a:pt x="353" y="926"/>
                    <a:pt x="354" y="926"/>
                  </a:cubicBezTo>
                  <a:cubicBezTo>
                    <a:pt x="356" y="927"/>
                    <a:pt x="358" y="928"/>
                    <a:pt x="360" y="929"/>
                  </a:cubicBezTo>
                  <a:cubicBezTo>
                    <a:pt x="359" y="930"/>
                    <a:pt x="359" y="932"/>
                    <a:pt x="358" y="933"/>
                  </a:cubicBezTo>
                  <a:cubicBezTo>
                    <a:pt x="358" y="934"/>
                    <a:pt x="357" y="935"/>
                    <a:pt x="357" y="936"/>
                  </a:cubicBezTo>
                  <a:cubicBezTo>
                    <a:pt x="355" y="934"/>
                    <a:pt x="353" y="933"/>
                    <a:pt x="351" y="932"/>
                  </a:cubicBezTo>
                  <a:cubicBezTo>
                    <a:pt x="351" y="931"/>
                    <a:pt x="350" y="931"/>
                    <a:pt x="349" y="930"/>
                  </a:cubicBezTo>
                  <a:cubicBezTo>
                    <a:pt x="350" y="928"/>
                    <a:pt x="351" y="927"/>
                    <a:pt x="352" y="925"/>
                  </a:cubicBezTo>
                  <a:close/>
                  <a:moveTo>
                    <a:pt x="360" y="935"/>
                  </a:moveTo>
                  <a:cubicBezTo>
                    <a:pt x="360" y="933"/>
                    <a:pt x="361" y="931"/>
                    <a:pt x="362" y="930"/>
                  </a:cubicBezTo>
                  <a:cubicBezTo>
                    <a:pt x="365" y="931"/>
                    <a:pt x="368" y="933"/>
                    <a:pt x="371" y="935"/>
                  </a:cubicBezTo>
                  <a:cubicBezTo>
                    <a:pt x="370" y="938"/>
                    <a:pt x="369" y="942"/>
                    <a:pt x="367" y="945"/>
                  </a:cubicBezTo>
                  <a:cubicBezTo>
                    <a:pt x="366" y="945"/>
                    <a:pt x="365" y="944"/>
                    <a:pt x="364" y="943"/>
                  </a:cubicBezTo>
                  <a:cubicBezTo>
                    <a:pt x="362" y="941"/>
                    <a:pt x="361" y="939"/>
                    <a:pt x="359" y="937"/>
                  </a:cubicBezTo>
                  <a:cubicBezTo>
                    <a:pt x="359" y="937"/>
                    <a:pt x="359" y="936"/>
                    <a:pt x="360" y="935"/>
                  </a:cubicBezTo>
                  <a:close/>
                  <a:moveTo>
                    <a:pt x="363" y="927"/>
                  </a:moveTo>
                  <a:cubicBezTo>
                    <a:pt x="365" y="923"/>
                    <a:pt x="367" y="919"/>
                    <a:pt x="369" y="915"/>
                  </a:cubicBezTo>
                  <a:cubicBezTo>
                    <a:pt x="369" y="914"/>
                    <a:pt x="369" y="914"/>
                    <a:pt x="369" y="914"/>
                  </a:cubicBezTo>
                  <a:cubicBezTo>
                    <a:pt x="372" y="916"/>
                    <a:pt x="375" y="918"/>
                    <a:pt x="378" y="920"/>
                  </a:cubicBezTo>
                  <a:cubicBezTo>
                    <a:pt x="376" y="924"/>
                    <a:pt x="375" y="927"/>
                    <a:pt x="373" y="931"/>
                  </a:cubicBezTo>
                  <a:cubicBezTo>
                    <a:pt x="373" y="931"/>
                    <a:pt x="372" y="932"/>
                    <a:pt x="372" y="932"/>
                  </a:cubicBezTo>
                  <a:cubicBezTo>
                    <a:pt x="369" y="930"/>
                    <a:pt x="366" y="929"/>
                    <a:pt x="363" y="927"/>
                  </a:cubicBezTo>
                  <a:close/>
                  <a:moveTo>
                    <a:pt x="370" y="912"/>
                  </a:moveTo>
                  <a:cubicBezTo>
                    <a:pt x="371" y="908"/>
                    <a:pt x="372" y="905"/>
                    <a:pt x="373" y="901"/>
                  </a:cubicBezTo>
                  <a:cubicBezTo>
                    <a:pt x="377" y="904"/>
                    <a:pt x="381" y="906"/>
                    <a:pt x="384" y="908"/>
                  </a:cubicBezTo>
                  <a:cubicBezTo>
                    <a:pt x="384" y="908"/>
                    <a:pt x="384" y="908"/>
                    <a:pt x="384" y="909"/>
                  </a:cubicBezTo>
                  <a:cubicBezTo>
                    <a:pt x="383" y="912"/>
                    <a:pt x="381" y="915"/>
                    <a:pt x="380" y="918"/>
                  </a:cubicBezTo>
                  <a:cubicBezTo>
                    <a:pt x="376" y="916"/>
                    <a:pt x="373" y="914"/>
                    <a:pt x="370" y="912"/>
                  </a:cubicBezTo>
                  <a:close/>
                  <a:moveTo>
                    <a:pt x="385" y="905"/>
                  </a:moveTo>
                  <a:cubicBezTo>
                    <a:pt x="383" y="904"/>
                    <a:pt x="382" y="904"/>
                    <a:pt x="380" y="903"/>
                  </a:cubicBezTo>
                  <a:cubicBezTo>
                    <a:pt x="378" y="901"/>
                    <a:pt x="376" y="900"/>
                    <a:pt x="374" y="899"/>
                  </a:cubicBezTo>
                  <a:cubicBezTo>
                    <a:pt x="374" y="897"/>
                    <a:pt x="375" y="895"/>
                    <a:pt x="375" y="893"/>
                  </a:cubicBezTo>
                  <a:cubicBezTo>
                    <a:pt x="376" y="892"/>
                    <a:pt x="376" y="891"/>
                    <a:pt x="376" y="890"/>
                  </a:cubicBezTo>
                  <a:cubicBezTo>
                    <a:pt x="377" y="890"/>
                    <a:pt x="377" y="891"/>
                    <a:pt x="378" y="891"/>
                  </a:cubicBezTo>
                  <a:cubicBezTo>
                    <a:pt x="381" y="894"/>
                    <a:pt x="384" y="897"/>
                    <a:pt x="387" y="899"/>
                  </a:cubicBezTo>
                  <a:cubicBezTo>
                    <a:pt x="387" y="901"/>
                    <a:pt x="386" y="903"/>
                    <a:pt x="385" y="905"/>
                  </a:cubicBezTo>
                  <a:close/>
                  <a:moveTo>
                    <a:pt x="381" y="892"/>
                  </a:moveTo>
                  <a:cubicBezTo>
                    <a:pt x="379" y="891"/>
                    <a:pt x="378" y="889"/>
                    <a:pt x="377" y="888"/>
                  </a:cubicBezTo>
                  <a:cubicBezTo>
                    <a:pt x="377" y="885"/>
                    <a:pt x="378" y="882"/>
                    <a:pt x="379" y="879"/>
                  </a:cubicBezTo>
                  <a:cubicBezTo>
                    <a:pt x="383" y="881"/>
                    <a:pt x="386" y="884"/>
                    <a:pt x="389" y="886"/>
                  </a:cubicBezTo>
                  <a:cubicBezTo>
                    <a:pt x="390" y="887"/>
                    <a:pt x="390" y="887"/>
                    <a:pt x="391" y="888"/>
                  </a:cubicBezTo>
                  <a:cubicBezTo>
                    <a:pt x="390" y="891"/>
                    <a:pt x="389" y="895"/>
                    <a:pt x="388" y="898"/>
                  </a:cubicBezTo>
                  <a:cubicBezTo>
                    <a:pt x="385" y="896"/>
                    <a:pt x="383" y="894"/>
                    <a:pt x="381" y="892"/>
                  </a:cubicBezTo>
                  <a:close/>
                  <a:moveTo>
                    <a:pt x="375" y="886"/>
                  </a:moveTo>
                  <a:cubicBezTo>
                    <a:pt x="375" y="886"/>
                    <a:pt x="375" y="887"/>
                    <a:pt x="375" y="887"/>
                  </a:cubicBezTo>
                  <a:cubicBezTo>
                    <a:pt x="372" y="885"/>
                    <a:pt x="370" y="883"/>
                    <a:pt x="367" y="881"/>
                  </a:cubicBezTo>
                  <a:cubicBezTo>
                    <a:pt x="366" y="880"/>
                    <a:pt x="364" y="879"/>
                    <a:pt x="362" y="877"/>
                  </a:cubicBezTo>
                  <a:cubicBezTo>
                    <a:pt x="363" y="875"/>
                    <a:pt x="364" y="873"/>
                    <a:pt x="365" y="872"/>
                  </a:cubicBezTo>
                  <a:cubicBezTo>
                    <a:pt x="366" y="872"/>
                    <a:pt x="367" y="872"/>
                    <a:pt x="369" y="872"/>
                  </a:cubicBezTo>
                  <a:cubicBezTo>
                    <a:pt x="371" y="874"/>
                    <a:pt x="373" y="876"/>
                    <a:pt x="376" y="877"/>
                  </a:cubicBezTo>
                  <a:cubicBezTo>
                    <a:pt x="376" y="877"/>
                    <a:pt x="377" y="878"/>
                    <a:pt x="378" y="878"/>
                  </a:cubicBezTo>
                  <a:cubicBezTo>
                    <a:pt x="376" y="881"/>
                    <a:pt x="376" y="884"/>
                    <a:pt x="375" y="886"/>
                  </a:cubicBezTo>
                  <a:close/>
                  <a:moveTo>
                    <a:pt x="361" y="876"/>
                  </a:moveTo>
                  <a:cubicBezTo>
                    <a:pt x="360" y="876"/>
                    <a:pt x="360" y="876"/>
                    <a:pt x="360" y="876"/>
                  </a:cubicBezTo>
                  <a:cubicBezTo>
                    <a:pt x="359" y="874"/>
                    <a:pt x="356" y="873"/>
                    <a:pt x="355" y="872"/>
                  </a:cubicBezTo>
                  <a:cubicBezTo>
                    <a:pt x="357" y="872"/>
                    <a:pt x="359" y="872"/>
                    <a:pt x="362" y="872"/>
                  </a:cubicBezTo>
                  <a:cubicBezTo>
                    <a:pt x="362" y="872"/>
                    <a:pt x="362" y="872"/>
                    <a:pt x="363" y="872"/>
                  </a:cubicBezTo>
                  <a:cubicBezTo>
                    <a:pt x="362" y="873"/>
                    <a:pt x="361" y="875"/>
                    <a:pt x="361" y="876"/>
                  </a:cubicBezTo>
                  <a:close/>
                  <a:moveTo>
                    <a:pt x="357" y="875"/>
                  </a:moveTo>
                  <a:cubicBezTo>
                    <a:pt x="358" y="875"/>
                    <a:pt x="359" y="876"/>
                    <a:pt x="360" y="877"/>
                  </a:cubicBezTo>
                  <a:cubicBezTo>
                    <a:pt x="360" y="879"/>
                    <a:pt x="359" y="881"/>
                    <a:pt x="359" y="883"/>
                  </a:cubicBezTo>
                  <a:cubicBezTo>
                    <a:pt x="359" y="884"/>
                    <a:pt x="358" y="886"/>
                    <a:pt x="358" y="888"/>
                  </a:cubicBezTo>
                  <a:cubicBezTo>
                    <a:pt x="354" y="886"/>
                    <a:pt x="351" y="884"/>
                    <a:pt x="347" y="882"/>
                  </a:cubicBezTo>
                  <a:cubicBezTo>
                    <a:pt x="349" y="878"/>
                    <a:pt x="351" y="875"/>
                    <a:pt x="352" y="871"/>
                  </a:cubicBezTo>
                  <a:cubicBezTo>
                    <a:pt x="352" y="871"/>
                    <a:pt x="353" y="871"/>
                    <a:pt x="353" y="871"/>
                  </a:cubicBezTo>
                  <a:cubicBezTo>
                    <a:pt x="354" y="873"/>
                    <a:pt x="356" y="874"/>
                    <a:pt x="357" y="875"/>
                  </a:cubicBezTo>
                  <a:close/>
                  <a:moveTo>
                    <a:pt x="345" y="881"/>
                  </a:moveTo>
                  <a:cubicBezTo>
                    <a:pt x="344" y="880"/>
                    <a:pt x="344" y="880"/>
                    <a:pt x="343" y="879"/>
                  </a:cubicBezTo>
                  <a:cubicBezTo>
                    <a:pt x="340" y="878"/>
                    <a:pt x="338" y="877"/>
                    <a:pt x="336" y="876"/>
                  </a:cubicBezTo>
                  <a:cubicBezTo>
                    <a:pt x="337" y="874"/>
                    <a:pt x="337" y="872"/>
                    <a:pt x="338" y="871"/>
                  </a:cubicBezTo>
                  <a:cubicBezTo>
                    <a:pt x="342" y="871"/>
                    <a:pt x="346" y="871"/>
                    <a:pt x="350" y="871"/>
                  </a:cubicBezTo>
                  <a:cubicBezTo>
                    <a:pt x="348" y="874"/>
                    <a:pt x="347" y="878"/>
                    <a:pt x="345" y="881"/>
                  </a:cubicBezTo>
                  <a:close/>
                  <a:moveTo>
                    <a:pt x="334" y="875"/>
                  </a:moveTo>
                  <a:cubicBezTo>
                    <a:pt x="334" y="874"/>
                    <a:pt x="333" y="874"/>
                    <a:pt x="332" y="874"/>
                  </a:cubicBezTo>
                  <a:cubicBezTo>
                    <a:pt x="332" y="873"/>
                    <a:pt x="332" y="872"/>
                    <a:pt x="332" y="871"/>
                  </a:cubicBezTo>
                  <a:cubicBezTo>
                    <a:pt x="332" y="871"/>
                    <a:pt x="332" y="871"/>
                    <a:pt x="332" y="871"/>
                  </a:cubicBezTo>
                  <a:cubicBezTo>
                    <a:pt x="334" y="871"/>
                    <a:pt x="335" y="871"/>
                    <a:pt x="336" y="871"/>
                  </a:cubicBezTo>
                  <a:cubicBezTo>
                    <a:pt x="335" y="872"/>
                    <a:pt x="335" y="873"/>
                    <a:pt x="334" y="875"/>
                  </a:cubicBezTo>
                  <a:close/>
                  <a:moveTo>
                    <a:pt x="334" y="876"/>
                  </a:moveTo>
                  <a:cubicBezTo>
                    <a:pt x="333" y="877"/>
                    <a:pt x="333" y="878"/>
                    <a:pt x="332" y="879"/>
                  </a:cubicBezTo>
                  <a:cubicBezTo>
                    <a:pt x="332" y="877"/>
                    <a:pt x="332" y="876"/>
                    <a:pt x="332" y="875"/>
                  </a:cubicBezTo>
                  <a:cubicBezTo>
                    <a:pt x="333" y="875"/>
                    <a:pt x="333" y="875"/>
                    <a:pt x="334" y="876"/>
                  </a:cubicBezTo>
                  <a:close/>
                  <a:moveTo>
                    <a:pt x="335" y="877"/>
                  </a:moveTo>
                  <a:cubicBezTo>
                    <a:pt x="338" y="879"/>
                    <a:pt x="342" y="880"/>
                    <a:pt x="345" y="882"/>
                  </a:cubicBezTo>
                  <a:cubicBezTo>
                    <a:pt x="343" y="885"/>
                    <a:pt x="342" y="889"/>
                    <a:pt x="340" y="892"/>
                  </a:cubicBezTo>
                  <a:cubicBezTo>
                    <a:pt x="339" y="891"/>
                    <a:pt x="337" y="890"/>
                    <a:pt x="335" y="889"/>
                  </a:cubicBezTo>
                  <a:cubicBezTo>
                    <a:pt x="334" y="889"/>
                    <a:pt x="333" y="888"/>
                    <a:pt x="332" y="888"/>
                  </a:cubicBezTo>
                  <a:cubicBezTo>
                    <a:pt x="332" y="886"/>
                    <a:pt x="332" y="885"/>
                    <a:pt x="332" y="884"/>
                  </a:cubicBezTo>
                  <a:cubicBezTo>
                    <a:pt x="333" y="882"/>
                    <a:pt x="334" y="879"/>
                    <a:pt x="335" y="877"/>
                  </a:cubicBezTo>
                  <a:close/>
                  <a:moveTo>
                    <a:pt x="332" y="889"/>
                  </a:moveTo>
                  <a:cubicBezTo>
                    <a:pt x="335" y="891"/>
                    <a:pt x="337" y="892"/>
                    <a:pt x="340" y="894"/>
                  </a:cubicBezTo>
                  <a:cubicBezTo>
                    <a:pt x="337" y="899"/>
                    <a:pt x="335" y="905"/>
                    <a:pt x="332" y="911"/>
                  </a:cubicBezTo>
                  <a:cubicBezTo>
                    <a:pt x="331" y="911"/>
                    <a:pt x="331" y="910"/>
                    <a:pt x="330" y="910"/>
                  </a:cubicBezTo>
                  <a:cubicBezTo>
                    <a:pt x="330" y="906"/>
                    <a:pt x="330" y="902"/>
                    <a:pt x="331" y="898"/>
                  </a:cubicBezTo>
                  <a:cubicBezTo>
                    <a:pt x="331" y="895"/>
                    <a:pt x="332" y="892"/>
                    <a:pt x="332" y="889"/>
                  </a:cubicBezTo>
                  <a:cubicBezTo>
                    <a:pt x="332" y="889"/>
                    <a:pt x="332" y="889"/>
                    <a:pt x="332" y="889"/>
                  </a:cubicBezTo>
                  <a:close/>
                  <a:moveTo>
                    <a:pt x="331" y="913"/>
                  </a:moveTo>
                  <a:cubicBezTo>
                    <a:pt x="331" y="915"/>
                    <a:pt x="330" y="917"/>
                    <a:pt x="329" y="918"/>
                  </a:cubicBezTo>
                  <a:cubicBezTo>
                    <a:pt x="329" y="916"/>
                    <a:pt x="329" y="914"/>
                    <a:pt x="330" y="912"/>
                  </a:cubicBezTo>
                  <a:cubicBezTo>
                    <a:pt x="330" y="913"/>
                    <a:pt x="331" y="913"/>
                    <a:pt x="331" y="913"/>
                  </a:cubicBezTo>
                  <a:close/>
                  <a:moveTo>
                    <a:pt x="330" y="923"/>
                  </a:moveTo>
                  <a:cubicBezTo>
                    <a:pt x="331" y="924"/>
                    <a:pt x="333" y="925"/>
                    <a:pt x="335" y="925"/>
                  </a:cubicBezTo>
                  <a:cubicBezTo>
                    <a:pt x="339" y="927"/>
                    <a:pt x="343" y="929"/>
                    <a:pt x="347" y="932"/>
                  </a:cubicBezTo>
                  <a:cubicBezTo>
                    <a:pt x="345" y="935"/>
                    <a:pt x="344" y="939"/>
                    <a:pt x="342" y="943"/>
                  </a:cubicBezTo>
                  <a:cubicBezTo>
                    <a:pt x="338" y="940"/>
                    <a:pt x="333" y="937"/>
                    <a:pt x="329" y="934"/>
                  </a:cubicBezTo>
                  <a:cubicBezTo>
                    <a:pt x="329" y="933"/>
                    <a:pt x="329" y="932"/>
                    <a:pt x="329" y="931"/>
                  </a:cubicBezTo>
                  <a:cubicBezTo>
                    <a:pt x="329" y="928"/>
                    <a:pt x="329" y="926"/>
                    <a:pt x="329" y="924"/>
                  </a:cubicBezTo>
                  <a:cubicBezTo>
                    <a:pt x="329" y="924"/>
                    <a:pt x="329" y="923"/>
                    <a:pt x="330" y="923"/>
                  </a:cubicBezTo>
                  <a:close/>
                  <a:moveTo>
                    <a:pt x="340" y="953"/>
                  </a:moveTo>
                  <a:cubicBezTo>
                    <a:pt x="341" y="951"/>
                    <a:pt x="342" y="948"/>
                    <a:pt x="343" y="946"/>
                  </a:cubicBezTo>
                  <a:cubicBezTo>
                    <a:pt x="343" y="946"/>
                    <a:pt x="343" y="946"/>
                    <a:pt x="344" y="946"/>
                  </a:cubicBezTo>
                  <a:cubicBezTo>
                    <a:pt x="346" y="948"/>
                    <a:pt x="349" y="950"/>
                    <a:pt x="352" y="952"/>
                  </a:cubicBezTo>
                  <a:cubicBezTo>
                    <a:pt x="352" y="953"/>
                    <a:pt x="352" y="954"/>
                    <a:pt x="352" y="955"/>
                  </a:cubicBezTo>
                  <a:cubicBezTo>
                    <a:pt x="349" y="955"/>
                    <a:pt x="346" y="955"/>
                    <a:pt x="343" y="954"/>
                  </a:cubicBezTo>
                  <a:cubicBezTo>
                    <a:pt x="342" y="954"/>
                    <a:pt x="340" y="954"/>
                    <a:pt x="339" y="954"/>
                  </a:cubicBezTo>
                  <a:cubicBezTo>
                    <a:pt x="339" y="954"/>
                    <a:pt x="340" y="954"/>
                    <a:pt x="340" y="953"/>
                  </a:cubicBezTo>
                  <a:close/>
                  <a:moveTo>
                    <a:pt x="347" y="946"/>
                  </a:moveTo>
                  <a:cubicBezTo>
                    <a:pt x="346" y="945"/>
                    <a:pt x="345" y="944"/>
                    <a:pt x="344" y="944"/>
                  </a:cubicBezTo>
                  <a:cubicBezTo>
                    <a:pt x="345" y="940"/>
                    <a:pt x="347" y="936"/>
                    <a:pt x="348" y="933"/>
                  </a:cubicBezTo>
                  <a:cubicBezTo>
                    <a:pt x="348" y="933"/>
                    <a:pt x="348" y="933"/>
                    <a:pt x="348" y="933"/>
                  </a:cubicBezTo>
                  <a:cubicBezTo>
                    <a:pt x="351" y="934"/>
                    <a:pt x="354" y="936"/>
                    <a:pt x="356" y="938"/>
                  </a:cubicBezTo>
                  <a:cubicBezTo>
                    <a:pt x="355" y="942"/>
                    <a:pt x="354" y="946"/>
                    <a:pt x="353" y="949"/>
                  </a:cubicBezTo>
                  <a:cubicBezTo>
                    <a:pt x="351" y="948"/>
                    <a:pt x="349" y="947"/>
                    <a:pt x="347" y="946"/>
                  </a:cubicBezTo>
                  <a:close/>
                  <a:moveTo>
                    <a:pt x="354" y="953"/>
                  </a:moveTo>
                  <a:cubicBezTo>
                    <a:pt x="355" y="954"/>
                    <a:pt x="356" y="954"/>
                    <a:pt x="357" y="955"/>
                  </a:cubicBezTo>
                  <a:cubicBezTo>
                    <a:pt x="356" y="955"/>
                    <a:pt x="355" y="955"/>
                    <a:pt x="354" y="955"/>
                  </a:cubicBezTo>
                  <a:cubicBezTo>
                    <a:pt x="354" y="954"/>
                    <a:pt x="354" y="954"/>
                    <a:pt x="354" y="953"/>
                  </a:cubicBezTo>
                  <a:close/>
                  <a:moveTo>
                    <a:pt x="355" y="951"/>
                  </a:moveTo>
                  <a:cubicBezTo>
                    <a:pt x="356" y="947"/>
                    <a:pt x="357" y="944"/>
                    <a:pt x="358" y="940"/>
                  </a:cubicBezTo>
                  <a:cubicBezTo>
                    <a:pt x="359" y="941"/>
                    <a:pt x="360" y="943"/>
                    <a:pt x="362" y="944"/>
                  </a:cubicBezTo>
                  <a:cubicBezTo>
                    <a:pt x="363" y="945"/>
                    <a:pt x="365" y="946"/>
                    <a:pt x="366" y="948"/>
                  </a:cubicBezTo>
                  <a:cubicBezTo>
                    <a:pt x="365" y="950"/>
                    <a:pt x="364" y="952"/>
                    <a:pt x="362" y="954"/>
                  </a:cubicBezTo>
                  <a:cubicBezTo>
                    <a:pt x="362" y="955"/>
                    <a:pt x="364" y="955"/>
                    <a:pt x="364" y="955"/>
                  </a:cubicBezTo>
                  <a:cubicBezTo>
                    <a:pt x="365" y="954"/>
                    <a:pt x="366" y="953"/>
                    <a:pt x="367" y="952"/>
                  </a:cubicBezTo>
                  <a:cubicBezTo>
                    <a:pt x="367" y="952"/>
                    <a:pt x="367" y="952"/>
                    <a:pt x="366" y="952"/>
                  </a:cubicBezTo>
                  <a:cubicBezTo>
                    <a:pt x="367" y="951"/>
                    <a:pt x="367" y="950"/>
                    <a:pt x="367" y="949"/>
                  </a:cubicBezTo>
                  <a:cubicBezTo>
                    <a:pt x="369" y="951"/>
                    <a:pt x="371" y="952"/>
                    <a:pt x="372" y="954"/>
                  </a:cubicBezTo>
                  <a:cubicBezTo>
                    <a:pt x="372" y="954"/>
                    <a:pt x="372" y="954"/>
                    <a:pt x="372" y="954"/>
                  </a:cubicBezTo>
                  <a:cubicBezTo>
                    <a:pt x="371" y="954"/>
                    <a:pt x="371" y="954"/>
                    <a:pt x="371" y="955"/>
                  </a:cubicBezTo>
                  <a:cubicBezTo>
                    <a:pt x="367" y="955"/>
                    <a:pt x="364" y="955"/>
                    <a:pt x="361" y="955"/>
                  </a:cubicBezTo>
                  <a:cubicBezTo>
                    <a:pt x="360" y="954"/>
                    <a:pt x="359" y="954"/>
                    <a:pt x="358" y="953"/>
                  </a:cubicBezTo>
                  <a:cubicBezTo>
                    <a:pt x="357" y="952"/>
                    <a:pt x="356" y="951"/>
                    <a:pt x="355" y="951"/>
                  </a:cubicBezTo>
                  <a:close/>
                  <a:moveTo>
                    <a:pt x="369" y="947"/>
                  </a:moveTo>
                  <a:cubicBezTo>
                    <a:pt x="370" y="943"/>
                    <a:pt x="371" y="940"/>
                    <a:pt x="373" y="936"/>
                  </a:cubicBezTo>
                  <a:cubicBezTo>
                    <a:pt x="373" y="936"/>
                    <a:pt x="373" y="936"/>
                    <a:pt x="373" y="936"/>
                  </a:cubicBezTo>
                  <a:cubicBezTo>
                    <a:pt x="379" y="939"/>
                    <a:pt x="384" y="944"/>
                    <a:pt x="389" y="949"/>
                  </a:cubicBezTo>
                  <a:cubicBezTo>
                    <a:pt x="389" y="949"/>
                    <a:pt x="389" y="949"/>
                    <a:pt x="389" y="949"/>
                  </a:cubicBezTo>
                  <a:cubicBezTo>
                    <a:pt x="389" y="951"/>
                    <a:pt x="388" y="953"/>
                    <a:pt x="387" y="954"/>
                  </a:cubicBezTo>
                  <a:cubicBezTo>
                    <a:pt x="384" y="955"/>
                    <a:pt x="380" y="955"/>
                    <a:pt x="376" y="955"/>
                  </a:cubicBezTo>
                  <a:cubicBezTo>
                    <a:pt x="374" y="952"/>
                    <a:pt x="371" y="949"/>
                    <a:pt x="369" y="947"/>
                  </a:cubicBezTo>
                  <a:close/>
                  <a:moveTo>
                    <a:pt x="388" y="945"/>
                  </a:moveTo>
                  <a:cubicBezTo>
                    <a:pt x="384" y="941"/>
                    <a:pt x="379" y="937"/>
                    <a:pt x="374" y="933"/>
                  </a:cubicBezTo>
                  <a:cubicBezTo>
                    <a:pt x="376" y="929"/>
                    <a:pt x="378" y="925"/>
                    <a:pt x="380" y="921"/>
                  </a:cubicBezTo>
                  <a:cubicBezTo>
                    <a:pt x="385" y="924"/>
                    <a:pt x="389" y="927"/>
                    <a:pt x="394" y="930"/>
                  </a:cubicBezTo>
                  <a:cubicBezTo>
                    <a:pt x="394" y="933"/>
                    <a:pt x="394" y="935"/>
                    <a:pt x="394" y="938"/>
                  </a:cubicBezTo>
                  <a:cubicBezTo>
                    <a:pt x="393" y="941"/>
                    <a:pt x="391" y="944"/>
                    <a:pt x="390" y="947"/>
                  </a:cubicBezTo>
                  <a:cubicBezTo>
                    <a:pt x="390" y="946"/>
                    <a:pt x="389" y="945"/>
                    <a:pt x="388" y="945"/>
                  </a:cubicBezTo>
                  <a:close/>
                  <a:moveTo>
                    <a:pt x="391" y="951"/>
                  </a:moveTo>
                  <a:cubicBezTo>
                    <a:pt x="392" y="952"/>
                    <a:pt x="393" y="953"/>
                    <a:pt x="394" y="954"/>
                  </a:cubicBezTo>
                  <a:cubicBezTo>
                    <a:pt x="394" y="954"/>
                    <a:pt x="394" y="954"/>
                    <a:pt x="394" y="954"/>
                  </a:cubicBezTo>
                  <a:cubicBezTo>
                    <a:pt x="392" y="954"/>
                    <a:pt x="391" y="954"/>
                    <a:pt x="389" y="954"/>
                  </a:cubicBezTo>
                  <a:cubicBezTo>
                    <a:pt x="390" y="953"/>
                    <a:pt x="390" y="952"/>
                    <a:pt x="391" y="951"/>
                  </a:cubicBezTo>
                  <a:close/>
                  <a:moveTo>
                    <a:pt x="392" y="948"/>
                  </a:moveTo>
                  <a:cubicBezTo>
                    <a:pt x="393" y="947"/>
                    <a:pt x="393" y="945"/>
                    <a:pt x="394" y="943"/>
                  </a:cubicBezTo>
                  <a:cubicBezTo>
                    <a:pt x="394" y="946"/>
                    <a:pt x="394" y="948"/>
                    <a:pt x="394" y="950"/>
                  </a:cubicBezTo>
                  <a:cubicBezTo>
                    <a:pt x="393" y="950"/>
                    <a:pt x="393" y="949"/>
                    <a:pt x="392" y="948"/>
                  </a:cubicBezTo>
                  <a:close/>
                  <a:moveTo>
                    <a:pt x="394" y="907"/>
                  </a:moveTo>
                  <a:cubicBezTo>
                    <a:pt x="394" y="908"/>
                    <a:pt x="394" y="909"/>
                    <a:pt x="394" y="910"/>
                  </a:cubicBezTo>
                  <a:cubicBezTo>
                    <a:pt x="392" y="909"/>
                    <a:pt x="389" y="908"/>
                    <a:pt x="387" y="906"/>
                  </a:cubicBezTo>
                  <a:cubicBezTo>
                    <a:pt x="388" y="905"/>
                    <a:pt x="388" y="903"/>
                    <a:pt x="389" y="901"/>
                  </a:cubicBezTo>
                  <a:cubicBezTo>
                    <a:pt x="390" y="901"/>
                    <a:pt x="390" y="902"/>
                    <a:pt x="391" y="902"/>
                  </a:cubicBezTo>
                  <a:cubicBezTo>
                    <a:pt x="392" y="903"/>
                    <a:pt x="393" y="904"/>
                    <a:pt x="394" y="904"/>
                  </a:cubicBezTo>
                  <a:cubicBezTo>
                    <a:pt x="394" y="905"/>
                    <a:pt x="394" y="906"/>
                    <a:pt x="394" y="907"/>
                  </a:cubicBezTo>
                  <a:close/>
                  <a:moveTo>
                    <a:pt x="393" y="903"/>
                  </a:moveTo>
                  <a:cubicBezTo>
                    <a:pt x="392" y="902"/>
                    <a:pt x="391" y="901"/>
                    <a:pt x="389" y="900"/>
                  </a:cubicBezTo>
                  <a:cubicBezTo>
                    <a:pt x="390" y="897"/>
                    <a:pt x="391" y="894"/>
                    <a:pt x="392" y="892"/>
                  </a:cubicBezTo>
                  <a:cubicBezTo>
                    <a:pt x="392" y="891"/>
                    <a:pt x="393" y="890"/>
                    <a:pt x="393" y="889"/>
                  </a:cubicBezTo>
                  <a:cubicBezTo>
                    <a:pt x="394" y="890"/>
                    <a:pt x="394" y="890"/>
                    <a:pt x="395" y="891"/>
                  </a:cubicBezTo>
                  <a:cubicBezTo>
                    <a:pt x="395" y="895"/>
                    <a:pt x="394" y="899"/>
                    <a:pt x="394" y="903"/>
                  </a:cubicBezTo>
                  <a:cubicBezTo>
                    <a:pt x="394" y="903"/>
                    <a:pt x="394" y="903"/>
                    <a:pt x="393" y="903"/>
                  </a:cubicBezTo>
                  <a:close/>
                  <a:moveTo>
                    <a:pt x="393" y="888"/>
                  </a:moveTo>
                  <a:cubicBezTo>
                    <a:pt x="394" y="886"/>
                    <a:pt x="395" y="884"/>
                    <a:pt x="396" y="882"/>
                  </a:cubicBezTo>
                  <a:cubicBezTo>
                    <a:pt x="396" y="884"/>
                    <a:pt x="395" y="887"/>
                    <a:pt x="395" y="889"/>
                  </a:cubicBezTo>
                  <a:cubicBezTo>
                    <a:pt x="394" y="889"/>
                    <a:pt x="394" y="889"/>
                    <a:pt x="393" y="888"/>
                  </a:cubicBezTo>
                  <a:close/>
                  <a:moveTo>
                    <a:pt x="392" y="885"/>
                  </a:moveTo>
                  <a:cubicBezTo>
                    <a:pt x="392" y="886"/>
                    <a:pt x="392" y="886"/>
                    <a:pt x="392" y="887"/>
                  </a:cubicBezTo>
                  <a:cubicBezTo>
                    <a:pt x="391" y="887"/>
                    <a:pt x="391" y="886"/>
                    <a:pt x="390" y="886"/>
                  </a:cubicBezTo>
                  <a:cubicBezTo>
                    <a:pt x="387" y="883"/>
                    <a:pt x="383" y="880"/>
                    <a:pt x="380" y="878"/>
                  </a:cubicBezTo>
                  <a:cubicBezTo>
                    <a:pt x="380" y="876"/>
                    <a:pt x="381" y="875"/>
                    <a:pt x="383" y="874"/>
                  </a:cubicBezTo>
                  <a:cubicBezTo>
                    <a:pt x="384" y="873"/>
                    <a:pt x="381" y="873"/>
                    <a:pt x="381" y="873"/>
                  </a:cubicBezTo>
                  <a:cubicBezTo>
                    <a:pt x="379" y="874"/>
                    <a:pt x="379" y="876"/>
                    <a:pt x="378" y="877"/>
                  </a:cubicBezTo>
                  <a:cubicBezTo>
                    <a:pt x="378" y="877"/>
                    <a:pt x="378" y="877"/>
                    <a:pt x="378" y="877"/>
                  </a:cubicBezTo>
                  <a:cubicBezTo>
                    <a:pt x="375" y="875"/>
                    <a:pt x="373" y="874"/>
                    <a:pt x="370" y="872"/>
                  </a:cubicBezTo>
                  <a:cubicBezTo>
                    <a:pt x="377" y="872"/>
                    <a:pt x="383" y="872"/>
                    <a:pt x="389" y="872"/>
                  </a:cubicBezTo>
                  <a:cubicBezTo>
                    <a:pt x="392" y="872"/>
                    <a:pt x="394" y="872"/>
                    <a:pt x="397" y="871"/>
                  </a:cubicBezTo>
                  <a:cubicBezTo>
                    <a:pt x="397" y="872"/>
                    <a:pt x="397" y="872"/>
                    <a:pt x="397" y="872"/>
                  </a:cubicBezTo>
                  <a:cubicBezTo>
                    <a:pt x="395" y="876"/>
                    <a:pt x="394" y="881"/>
                    <a:pt x="392" y="885"/>
                  </a:cubicBezTo>
                  <a:close/>
                  <a:moveTo>
                    <a:pt x="353" y="863"/>
                  </a:moveTo>
                  <a:cubicBezTo>
                    <a:pt x="346" y="862"/>
                    <a:pt x="340" y="862"/>
                    <a:pt x="333" y="862"/>
                  </a:cubicBezTo>
                  <a:cubicBezTo>
                    <a:pt x="334" y="854"/>
                    <a:pt x="335" y="846"/>
                    <a:pt x="336" y="838"/>
                  </a:cubicBezTo>
                  <a:cubicBezTo>
                    <a:pt x="338" y="819"/>
                    <a:pt x="339" y="799"/>
                    <a:pt x="342" y="780"/>
                  </a:cubicBezTo>
                  <a:cubicBezTo>
                    <a:pt x="345" y="760"/>
                    <a:pt x="349" y="741"/>
                    <a:pt x="352" y="722"/>
                  </a:cubicBezTo>
                  <a:cubicBezTo>
                    <a:pt x="352" y="719"/>
                    <a:pt x="353" y="715"/>
                    <a:pt x="353" y="712"/>
                  </a:cubicBezTo>
                  <a:cubicBezTo>
                    <a:pt x="353" y="712"/>
                    <a:pt x="353" y="712"/>
                    <a:pt x="353" y="712"/>
                  </a:cubicBezTo>
                  <a:cubicBezTo>
                    <a:pt x="354" y="716"/>
                    <a:pt x="355" y="720"/>
                    <a:pt x="359" y="723"/>
                  </a:cubicBezTo>
                  <a:cubicBezTo>
                    <a:pt x="362" y="725"/>
                    <a:pt x="365" y="725"/>
                    <a:pt x="368" y="725"/>
                  </a:cubicBezTo>
                  <a:cubicBezTo>
                    <a:pt x="370" y="724"/>
                    <a:pt x="371" y="723"/>
                    <a:pt x="372" y="721"/>
                  </a:cubicBezTo>
                  <a:cubicBezTo>
                    <a:pt x="374" y="724"/>
                    <a:pt x="376" y="725"/>
                    <a:pt x="381" y="726"/>
                  </a:cubicBezTo>
                  <a:cubicBezTo>
                    <a:pt x="386" y="727"/>
                    <a:pt x="390" y="727"/>
                    <a:pt x="395" y="724"/>
                  </a:cubicBezTo>
                  <a:cubicBezTo>
                    <a:pt x="402" y="719"/>
                    <a:pt x="403" y="707"/>
                    <a:pt x="399" y="700"/>
                  </a:cubicBezTo>
                  <a:cubicBezTo>
                    <a:pt x="397" y="696"/>
                    <a:pt x="392" y="695"/>
                    <a:pt x="388" y="696"/>
                  </a:cubicBezTo>
                  <a:cubicBezTo>
                    <a:pt x="382" y="697"/>
                    <a:pt x="381" y="693"/>
                    <a:pt x="376" y="690"/>
                  </a:cubicBezTo>
                  <a:cubicBezTo>
                    <a:pt x="368" y="684"/>
                    <a:pt x="356" y="689"/>
                    <a:pt x="355" y="699"/>
                  </a:cubicBezTo>
                  <a:cubicBezTo>
                    <a:pt x="354" y="702"/>
                    <a:pt x="357" y="704"/>
                    <a:pt x="360" y="704"/>
                  </a:cubicBezTo>
                  <a:cubicBezTo>
                    <a:pt x="360" y="704"/>
                    <a:pt x="360" y="704"/>
                    <a:pt x="360" y="704"/>
                  </a:cubicBezTo>
                  <a:cubicBezTo>
                    <a:pt x="363" y="704"/>
                    <a:pt x="364" y="701"/>
                    <a:pt x="363" y="699"/>
                  </a:cubicBezTo>
                  <a:cubicBezTo>
                    <a:pt x="364" y="696"/>
                    <a:pt x="367" y="694"/>
                    <a:pt x="370" y="695"/>
                  </a:cubicBezTo>
                  <a:cubicBezTo>
                    <a:pt x="372" y="695"/>
                    <a:pt x="374" y="698"/>
                    <a:pt x="375" y="699"/>
                  </a:cubicBezTo>
                  <a:cubicBezTo>
                    <a:pt x="378" y="702"/>
                    <a:pt x="382" y="704"/>
                    <a:pt x="386" y="704"/>
                  </a:cubicBezTo>
                  <a:cubicBezTo>
                    <a:pt x="389" y="704"/>
                    <a:pt x="392" y="701"/>
                    <a:pt x="394" y="705"/>
                  </a:cubicBezTo>
                  <a:cubicBezTo>
                    <a:pt x="394" y="708"/>
                    <a:pt x="394" y="711"/>
                    <a:pt x="393" y="713"/>
                  </a:cubicBezTo>
                  <a:cubicBezTo>
                    <a:pt x="391" y="723"/>
                    <a:pt x="379" y="720"/>
                    <a:pt x="376" y="713"/>
                  </a:cubicBezTo>
                  <a:cubicBezTo>
                    <a:pt x="375" y="711"/>
                    <a:pt x="373" y="711"/>
                    <a:pt x="371" y="712"/>
                  </a:cubicBezTo>
                  <a:cubicBezTo>
                    <a:pt x="369" y="713"/>
                    <a:pt x="366" y="718"/>
                    <a:pt x="363" y="717"/>
                  </a:cubicBezTo>
                  <a:cubicBezTo>
                    <a:pt x="361" y="716"/>
                    <a:pt x="360" y="709"/>
                    <a:pt x="359" y="706"/>
                  </a:cubicBezTo>
                  <a:cubicBezTo>
                    <a:pt x="358" y="704"/>
                    <a:pt x="356" y="703"/>
                    <a:pt x="354" y="704"/>
                  </a:cubicBezTo>
                  <a:cubicBezTo>
                    <a:pt x="354" y="691"/>
                    <a:pt x="355" y="678"/>
                    <a:pt x="356" y="665"/>
                  </a:cubicBezTo>
                  <a:cubicBezTo>
                    <a:pt x="357" y="651"/>
                    <a:pt x="359" y="637"/>
                    <a:pt x="361" y="623"/>
                  </a:cubicBezTo>
                  <a:cubicBezTo>
                    <a:pt x="365" y="622"/>
                    <a:pt x="370" y="623"/>
                    <a:pt x="373" y="623"/>
                  </a:cubicBezTo>
                  <a:cubicBezTo>
                    <a:pt x="382" y="623"/>
                    <a:pt x="391" y="624"/>
                    <a:pt x="399" y="626"/>
                  </a:cubicBezTo>
                  <a:cubicBezTo>
                    <a:pt x="402" y="627"/>
                    <a:pt x="404" y="627"/>
                    <a:pt x="405" y="628"/>
                  </a:cubicBezTo>
                  <a:cubicBezTo>
                    <a:pt x="406" y="631"/>
                    <a:pt x="407" y="633"/>
                    <a:pt x="407" y="636"/>
                  </a:cubicBezTo>
                  <a:cubicBezTo>
                    <a:pt x="409" y="645"/>
                    <a:pt x="409" y="656"/>
                    <a:pt x="410" y="665"/>
                  </a:cubicBezTo>
                  <a:cubicBezTo>
                    <a:pt x="411" y="675"/>
                    <a:pt x="411" y="686"/>
                    <a:pt x="411" y="696"/>
                  </a:cubicBezTo>
                  <a:cubicBezTo>
                    <a:pt x="411" y="716"/>
                    <a:pt x="410" y="737"/>
                    <a:pt x="410" y="757"/>
                  </a:cubicBezTo>
                  <a:cubicBezTo>
                    <a:pt x="410" y="791"/>
                    <a:pt x="403" y="825"/>
                    <a:pt x="399" y="858"/>
                  </a:cubicBezTo>
                  <a:cubicBezTo>
                    <a:pt x="399" y="859"/>
                    <a:pt x="398" y="861"/>
                    <a:pt x="398" y="862"/>
                  </a:cubicBezTo>
                  <a:cubicBezTo>
                    <a:pt x="383" y="864"/>
                    <a:pt x="368" y="864"/>
                    <a:pt x="353" y="863"/>
                  </a:cubicBezTo>
                  <a:close/>
                  <a:moveTo>
                    <a:pt x="378" y="488"/>
                  </a:moveTo>
                  <a:cubicBezTo>
                    <a:pt x="378" y="480"/>
                    <a:pt x="377" y="472"/>
                    <a:pt x="374" y="465"/>
                  </a:cubicBezTo>
                  <a:cubicBezTo>
                    <a:pt x="372" y="459"/>
                    <a:pt x="361" y="450"/>
                    <a:pt x="370" y="445"/>
                  </a:cubicBezTo>
                  <a:cubicBezTo>
                    <a:pt x="375" y="442"/>
                    <a:pt x="382" y="442"/>
                    <a:pt x="388" y="442"/>
                  </a:cubicBezTo>
                  <a:cubicBezTo>
                    <a:pt x="387" y="444"/>
                    <a:pt x="386" y="446"/>
                    <a:pt x="387" y="448"/>
                  </a:cubicBezTo>
                  <a:cubicBezTo>
                    <a:pt x="388" y="452"/>
                    <a:pt x="395" y="451"/>
                    <a:pt x="395" y="447"/>
                  </a:cubicBezTo>
                  <a:cubicBezTo>
                    <a:pt x="397" y="444"/>
                    <a:pt x="399" y="442"/>
                    <a:pt x="402" y="440"/>
                  </a:cubicBezTo>
                  <a:cubicBezTo>
                    <a:pt x="407" y="440"/>
                    <a:pt x="412" y="440"/>
                    <a:pt x="418" y="440"/>
                  </a:cubicBezTo>
                  <a:cubicBezTo>
                    <a:pt x="423" y="441"/>
                    <a:pt x="434" y="444"/>
                    <a:pt x="430" y="450"/>
                  </a:cubicBezTo>
                  <a:cubicBezTo>
                    <a:pt x="428" y="451"/>
                    <a:pt x="426" y="452"/>
                    <a:pt x="425" y="452"/>
                  </a:cubicBezTo>
                  <a:cubicBezTo>
                    <a:pt x="424" y="452"/>
                    <a:pt x="423" y="453"/>
                    <a:pt x="422" y="453"/>
                  </a:cubicBezTo>
                  <a:cubicBezTo>
                    <a:pt x="421" y="452"/>
                    <a:pt x="420" y="452"/>
                    <a:pt x="419" y="452"/>
                  </a:cubicBezTo>
                  <a:cubicBezTo>
                    <a:pt x="419" y="452"/>
                    <a:pt x="419" y="452"/>
                    <a:pt x="418" y="452"/>
                  </a:cubicBezTo>
                  <a:cubicBezTo>
                    <a:pt x="415" y="452"/>
                    <a:pt x="413" y="456"/>
                    <a:pt x="415" y="458"/>
                  </a:cubicBezTo>
                  <a:cubicBezTo>
                    <a:pt x="417" y="460"/>
                    <a:pt x="420" y="461"/>
                    <a:pt x="422" y="460"/>
                  </a:cubicBezTo>
                  <a:cubicBezTo>
                    <a:pt x="420" y="464"/>
                    <a:pt x="417" y="467"/>
                    <a:pt x="415" y="471"/>
                  </a:cubicBezTo>
                  <a:cubicBezTo>
                    <a:pt x="406" y="487"/>
                    <a:pt x="408" y="503"/>
                    <a:pt x="407" y="520"/>
                  </a:cubicBezTo>
                  <a:cubicBezTo>
                    <a:pt x="403" y="521"/>
                    <a:pt x="399" y="522"/>
                    <a:pt x="395" y="521"/>
                  </a:cubicBezTo>
                  <a:cubicBezTo>
                    <a:pt x="394" y="521"/>
                    <a:pt x="380" y="517"/>
                    <a:pt x="381" y="515"/>
                  </a:cubicBezTo>
                  <a:cubicBezTo>
                    <a:pt x="381" y="514"/>
                    <a:pt x="380" y="513"/>
                    <a:pt x="380" y="514"/>
                  </a:cubicBezTo>
                  <a:cubicBezTo>
                    <a:pt x="379" y="515"/>
                    <a:pt x="379" y="515"/>
                    <a:pt x="379" y="515"/>
                  </a:cubicBezTo>
                  <a:cubicBezTo>
                    <a:pt x="379" y="516"/>
                    <a:pt x="379" y="516"/>
                    <a:pt x="380" y="516"/>
                  </a:cubicBezTo>
                  <a:cubicBezTo>
                    <a:pt x="388" y="521"/>
                    <a:pt x="398" y="525"/>
                    <a:pt x="406" y="521"/>
                  </a:cubicBezTo>
                  <a:cubicBezTo>
                    <a:pt x="406" y="522"/>
                    <a:pt x="406" y="522"/>
                    <a:pt x="406" y="522"/>
                  </a:cubicBezTo>
                  <a:cubicBezTo>
                    <a:pt x="406" y="525"/>
                    <a:pt x="406" y="527"/>
                    <a:pt x="406" y="529"/>
                  </a:cubicBezTo>
                  <a:cubicBezTo>
                    <a:pt x="403" y="533"/>
                    <a:pt x="399" y="536"/>
                    <a:pt x="394" y="537"/>
                  </a:cubicBezTo>
                  <a:cubicBezTo>
                    <a:pt x="393" y="537"/>
                    <a:pt x="382" y="538"/>
                    <a:pt x="383" y="536"/>
                  </a:cubicBezTo>
                  <a:cubicBezTo>
                    <a:pt x="383" y="535"/>
                    <a:pt x="382" y="534"/>
                    <a:pt x="381" y="535"/>
                  </a:cubicBezTo>
                  <a:cubicBezTo>
                    <a:pt x="380" y="539"/>
                    <a:pt x="388" y="538"/>
                    <a:pt x="390" y="538"/>
                  </a:cubicBezTo>
                  <a:cubicBezTo>
                    <a:pt x="396" y="538"/>
                    <a:pt x="402" y="536"/>
                    <a:pt x="406" y="531"/>
                  </a:cubicBezTo>
                  <a:cubicBezTo>
                    <a:pt x="405" y="540"/>
                    <a:pt x="405" y="549"/>
                    <a:pt x="405" y="558"/>
                  </a:cubicBezTo>
                  <a:cubicBezTo>
                    <a:pt x="403" y="561"/>
                    <a:pt x="400" y="564"/>
                    <a:pt x="397" y="565"/>
                  </a:cubicBezTo>
                  <a:cubicBezTo>
                    <a:pt x="394" y="567"/>
                    <a:pt x="390" y="567"/>
                    <a:pt x="387" y="567"/>
                  </a:cubicBezTo>
                  <a:cubicBezTo>
                    <a:pt x="386" y="566"/>
                    <a:pt x="379" y="566"/>
                    <a:pt x="380" y="563"/>
                  </a:cubicBezTo>
                  <a:cubicBezTo>
                    <a:pt x="380" y="562"/>
                    <a:pt x="379" y="562"/>
                    <a:pt x="379" y="562"/>
                  </a:cubicBezTo>
                  <a:cubicBezTo>
                    <a:pt x="376" y="568"/>
                    <a:pt x="387" y="568"/>
                    <a:pt x="390" y="568"/>
                  </a:cubicBezTo>
                  <a:cubicBezTo>
                    <a:pt x="394" y="568"/>
                    <a:pt x="398" y="567"/>
                    <a:pt x="401" y="564"/>
                  </a:cubicBezTo>
                  <a:cubicBezTo>
                    <a:pt x="402" y="563"/>
                    <a:pt x="404" y="561"/>
                    <a:pt x="405" y="560"/>
                  </a:cubicBezTo>
                  <a:cubicBezTo>
                    <a:pt x="405" y="565"/>
                    <a:pt x="405" y="571"/>
                    <a:pt x="405" y="577"/>
                  </a:cubicBezTo>
                  <a:cubicBezTo>
                    <a:pt x="398" y="579"/>
                    <a:pt x="391" y="581"/>
                    <a:pt x="383" y="580"/>
                  </a:cubicBezTo>
                  <a:cubicBezTo>
                    <a:pt x="383" y="580"/>
                    <a:pt x="383" y="580"/>
                    <a:pt x="383" y="579"/>
                  </a:cubicBezTo>
                  <a:cubicBezTo>
                    <a:pt x="384" y="579"/>
                    <a:pt x="383" y="578"/>
                    <a:pt x="382" y="579"/>
                  </a:cubicBezTo>
                  <a:cubicBezTo>
                    <a:pt x="382" y="579"/>
                    <a:pt x="382" y="580"/>
                    <a:pt x="381" y="581"/>
                  </a:cubicBezTo>
                  <a:cubicBezTo>
                    <a:pt x="381" y="581"/>
                    <a:pt x="381" y="582"/>
                    <a:pt x="382" y="582"/>
                  </a:cubicBezTo>
                  <a:cubicBezTo>
                    <a:pt x="390" y="582"/>
                    <a:pt x="398" y="581"/>
                    <a:pt x="405" y="578"/>
                  </a:cubicBezTo>
                  <a:cubicBezTo>
                    <a:pt x="405" y="580"/>
                    <a:pt x="405" y="582"/>
                    <a:pt x="405" y="583"/>
                  </a:cubicBezTo>
                  <a:cubicBezTo>
                    <a:pt x="405" y="589"/>
                    <a:pt x="405" y="594"/>
                    <a:pt x="405" y="599"/>
                  </a:cubicBezTo>
                  <a:cubicBezTo>
                    <a:pt x="405" y="599"/>
                    <a:pt x="404" y="599"/>
                    <a:pt x="404" y="599"/>
                  </a:cubicBezTo>
                  <a:cubicBezTo>
                    <a:pt x="398" y="603"/>
                    <a:pt x="390" y="602"/>
                    <a:pt x="383" y="602"/>
                  </a:cubicBezTo>
                  <a:cubicBezTo>
                    <a:pt x="382" y="602"/>
                    <a:pt x="382" y="603"/>
                    <a:pt x="383" y="603"/>
                  </a:cubicBezTo>
                  <a:cubicBezTo>
                    <a:pt x="389" y="603"/>
                    <a:pt x="397" y="604"/>
                    <a:pt x="403" y="601"/>
                  </a:cubicBezTo>
                  <a:cubicBezTo>
                    <a:pt x="404" y="601"/>
                    <a:pt x="404" y="600"/>
                    <a:pt x="405" y="600"/>
                  </a:cubicBezTo>
                  <a:cubicBezTo>
                    <a:pt x="405" y="604"/>
                    <a:pt x="404" y="608"/>
                    <a:pt x="404" y="612"/>
                  </a:cubicBezTo>
                  <a:cubicBezTo>
                    <a:pt x="404" y="615"/>
                    <a:pt x="404" y="617"/>
                    <a:pt x="404" y="620"/>
                  </a:cubicBezTo>
                  <a:cubicBezTo>
                    <a:pt x="401" y="619"/>
                    <a:pt x="397" y="618"/>
                    <a:pt x="394" y="617"/>
                  </a:cubicBezTo>
                  <a:cubicBezTo>
                    <a:pt x="386" y="616"/>
                    <a:pt x="379" y="615"/>
                    <a:pt x="371" y="615"/>
                  </a:cubicBezTo>
                  <a:cubicBezTo>
                    <a:pt x="368" y="615"/>
                    <a:pt x="365" y="615"/>
                    <a:pt x="362" y="615"/>
                  </a:cubicBezTo>
                  <a:cubicBezTo>
                    <a:pt x="363" y="612"/>
                    <a:pt x="364" y="608"/>
                    <a:pt x="364" y="605"/>
                  </a:cubicBezTo>
                  <a:cubicBezTo>
                    <a:pt x="367" y="585"/>
                    <a:pt x="370" y="566"/>
                    <a:pt x="372" y="546"/>
                  </a:cubicBezTo>
                  <a:cubicBezTo>
                    <a:pt x="373" y="527"/>
                    <a:pt x="378" y="508"/>
                    <a:pt x="378" y="488"/>
                  </a:cubicBezTo>
                  <a:close/>
                  <a:moveTo>
                    <a:pt x="444" y="934"/>
                  </a:moveTo>
                  <a:cubicBezTo>
                    <a:pt x="444" y="934"/>
                    <a:pt x="444" y="934"/>
                    <a:pt x="444" y="934"/>
                  </a:cubicBezTo>
                  <a:cubicBezTo>
                    <a:pt x="444" y="935"/>
                    <a:pt x="444" y="935"/>
                    <a:pt x="444" y="936"/>
                  </a:cubicBezTo>
                  <a:cubicBezTo>
                    <a:pt x="441" y="934"/>
                    <a:pt x="439" y="933"/>
                    <a:pt x="436" y="931"/>
                  </a:cubicBezTo>
                  <a:cubicBezTo>
                    <a:pt x="435" y="931"/>
                    <a:pt x="434" y="930"/>
                    <a:pt x="433" y="930"/>
                  </a:cubicBezTo>
                  <a:cubicBezTo>
                    <a:pt x="435" y="926"/>
                    <a:pt x="437" y="922"/>
                    <a:pt x="438" y="919"/>
                  </a:cubicBezTo>
                  <a:cubicBezTo>
                    <a:pt x="440" y="920"/>
                    <a:pt x="442" y="921"/>
                    <a:pt x="444" y="922"/>
                  </a:cubicBezTo>
                  <a:cubicBezTo>
                    <a:pt x="444" y="924"/>
                    <a:pt x="444" y="926"/>
                    <a:pt x="444" y="927"/>
                  </a:cubicBezTo>
                  <a:cubicBezTo>
                    <a:pt x="444" y="930"/>
                    <a:pt x="444" y="932"/>
                    <a:pt x="444" y="934"/>
                  </a:cubicBezTo>
                  <a:close/>
                  <a:moveTo>
                    <a:pt x="404" y="911"/>
                  </a:moveTo>
                  <a:cubicBezTo>
                    <a:pt x="404" y="912"/>
                    <a:pt x="403" y="913"/>
                    <a:pt x="403" y="915"/>
                  </a:cubicBezTo>
                  <a:cubicBezTo>
                    <a:pt x="402" y="914"/>
                    <a:pt x="402" y="914"/>
                    <a:pt x="401" y="914"/>
                  </a:cubicBezTo>
                  <a:cubicBezTo>
                    <a:pt x="401" y="912"/>
                    <a:pt x="401" y="911"/>
                    <a:pt x="401" y="909"/>
                  </a:cubicBezTo>
                  <a:cubicBezTo>
                    <a:pt x="402" y="910"/>
                    <a:pt x="403" y="910"/>
                    <a:pt x="404" y="911"/>
                  </a:cubicBezTo>
                  <a:close/>
                  <a:moveTo>
                    <a:pt x="402" y="908"/>
                  </a:moveTo>
                  <a:cubicBezTo>
                    <a:pt x="402" y="905"/>
                    <a:pt x="402" y="901"/>
                    <a:pt x="402" y="898"/>
                  </a:cubicBezTo>
                  <a:cubicBezTo>
                    <a:pt x="402" y="897"/>
                    <a:pt x="402" y="896"/>
                    <a:pt x="402" y="895"/>
                  </a:cubicBezTo>
                  <a:cubicBezTo>
                    <a:pt x="402" y="895"/>
                    <a:pt x="402" y="896"/>
                    <a:pt x="403" y="896"/>
                  </a:cubicBezTo>
                  <a:cubicBezTo>
                    <a:pt x="404" y="897"/>
                    <a:pt x="406" y="898"/>
                    <a:pt x="408" y="899"/>
                  </a:cubicBezTo>
                  <a:cubicBezTo>
                    <a:pt x="407" y="903"/>
                    <a:pt x="405" y="906"/>
                    <a:pt x="404" y="910"/>
                  </a:cubicBezTo>
                  <a:cubicBezTo>
                    <a:pt x="403" y="909"/>
                    <a:pt x="402" y="909"/>
                    <a:pt x="402" y="908"/>
                  </a:cubicBezTo>
                  <a:close/>
                  <a:moveTo>
                    <a:pt x="404" y="918"/>
                  </a:moveTo>
                  <a:cubicBezTo>
                    <a:pt x="408" y="920"/>
                    <a:pt x="412" y="922"/>
                    <a:pt x="416" y="924"/>
                  </a:cubicBezTo>
                  <a:cubicBezTo>
                    <a:pt x="415" y="929"/>
                    <a:pt x="413" y="933"/>
                    <a:pt x="412" y="937"/>
                  </a:cubicBezTo>
                  <a:cubicBezTo>
                    <a:pt x="408" y="936"/>
                    <a:pt x="405" y="934"/>
                    <a:pt x="402" y="932"/>
                  </a:cubicBezTo>
                  <a:cubicBezTo>
                    <a:pt x="402" y="932"/>
                    <a:pt x="402" y="932"/>
                    <a:pt x="402" y="932"/>
                  </a:cubicBezTo>
                  <a:cubicBezTo>
                    <a:pt x="402" y="929"/>
                    <a:pt x="401" y="927"/>
                    <a:pt x="401" y="924"/>
                  </a:cubicBezTo>
                  <a:cubicBezTo>
                    <a:pt x="402" y="922"/>
                    <a:pt x="403" y="920"/>
                    <a:pt x="404" y="918"/>
                  </a:cubicBezTo>
                  <a:close/>
                  <a:moveTo>
                    <a:pt x="405" y="916"/>
                  </a:moveTo>
                  <a:cubicBezTo>
                    <a:pt x="405" y="915"/>
                    <a:pt x="405" y="913"/>
                    <a:pt x="406" y="912"/>
                  </a:cubicBezTo>
                  <a:cubicBezTo>
                    <a:pt x="410" y="915"/>
                    <a:pt x="414" y="918"/>
                    <a:pt x="417" y="920"/>
                  </a:cubicBezTo>
                  <a:cubicBezTo>
                    <a:pt x="417" y="921"/>
                    <a:pt x="417" y="921"/>
                    <a:pt x="417" y="922"/>
                  </a:cubicBezTo>
                  <a:cubicBezTo>
                    <a:pt x="413" y="920"/>
                    <a:pt x="409" y="918"/>
                    <a:pt x="405" y="916"/>
                  </a:cubicBezTo>
                  <a:close/>
                  <a:moveTo>
                    <a:pt x="407" y="912"/>
                  </a:moveTo>
                  <a:cubicBezTo>
                    <a:pt x="407" y="912"/>
                    <a:pt x="406" y="911"/>
                    <a:pt x="406" y="911"/>
                  </a:cubicBezTo>
                  <a:cubicBezTo>
                    <a:pt x="407" y="908"/>
                    <a:pt x="408" y="904"/>
                    <a:pt x="410" y="900"/>
                  </a:cubicBezTo>
                  <a:cubicBezTo>
                    <a:pt x="412" y="902"/>
                    <a:pt x="414" y="903"/>
                    <a:pt x="416" y="905"/>
                  </a:cubicBezTo>
                  <a:cubicBezTo>
                    <a:pt x="418" y="906"/>
                    <a:pt x="420" y="907"/>
                    <a:pt x="421" y="908"/>
                  </a:cubicBezTo>
                  <a:cubicBezTo>
                    <a:pt x="420" y="910"/>
                    <a:pt x="420" y="913"/>
                    <a:pt x="419" y="916"/>
                  </a:cubicBezTo>
                  <a:cubicBezTo>
                    <a:pt x="419" y="917"/>
                    <a:pt x="418" y="918"/>
                    <a:pt x="418" y="919"/>
                  </a:cubicBezTo>
                  <a:cubicBezTo>
                    <a:pt x="414" y="917"/>
                    <a:pt x="411" y="915"/>
                    <a:pt x="407" y="912"/>
                  </a:cubicBezTo>
                  <a:close/>
                  <a:moveTo>
                    <a:pt x="410" y="899"/>
                  </a:moveTo>
                  <a:cubicBezTo>
                    <a:pt x="411" y="895"/>
                    <a:pt x="412" y="891"/>
                    <a:pt x="413" y="887"/>
                  </a:cubicBezTo>
                  <a:cubicBezTo>
                    <a:pt x="414" y="885"/>
                    <a:pt x="414" y="883"/>
                    <a:pt x="415" y="882"/>
                  </a:cubicBezTo>
                  <a:cubicBezTo>
                    <a:pt x="418" y="884"/>
                    <a:pt x="422" y="887"/>
                    <a:pt x="425" y="889"/>
                  </a:cubicBezTo>
                  <a:cubicBezTo>
                    <a:pt x="424" y="895"/>
                    <a:pt x="423" y="901"/>
                    <a:pt x="421" y="907"/>
                  </a:cubicBezTo>
                  <a:cubicBezTo>
                    <a:pt x="420" y="906"/>
                    <a:pt x="419" y="905"/>
                    <a:pt x="417" y="904"/>
                  </a:cubicBezTo>
                  <a:cubicBezTo>
                    <a:pt x="415" y="903"/>
                    <a:pt x="412" y="901"/>
                    <a:pt x="410" y="899"/>
                  </a:cubicBezTo>
                  <a:close/>
                  <a:moveTo>
                    <a:pt x="419" y="922"/>
                  </a:moveTo>
                  <a:cubicBezTo>
                    <a:pt x="423" y="924"/>
                    <a:pt x="427" y="927"/>
                    <a:pt x="431" y="929"/>
                  </a:cubicBezTo>
                  <a:cubicBezTo>
                    <a:pt x="431" y="929"/>
                    <a:pt x="431" y="930"/>
                    <a:pt x="431" y="930"/>
                  </a:cubicBezTo>
                  <a:cubicBezTo>
                    <a:pt x="427" y="927"/>
                    <a:pt x="423" y="925"/>
                    <a:pt x="419" y="923"/>
                  </a:cubicBezTo>
                  <a:cubicBezTo>
                    <a:pt x="419" y="922"/>
                    <a:pt x="419" y="922"/>
                    <a:pt x="419" y="922"/>
                  </a:cubicBezTo>
                  <a:close/>
                  <a:moveTo>
                    <a:pt x="420" y="921"/>
                  </a:moveTo>
                  <a:cubicBezTo>
                    <a:pt x="420" y="918"/>
                    <a:pt x="421" y="916"/>
                    <a:pt x="422" y="913"/>
                  </a:cubicBezTo>
                  <a:cubicBezTo>
                    <a:pt x="422" y="912"/>
                    <a:pt x="423" y="910"/>
                    <a:pt x="423" y="909"/>
                  </a:cubicBezTo>
                  <a:cubicBezTo>
                    <a:pt x="428" y="912"/>
                    <a:pt x="432" y="915"/>
                    <a:pt x="436" y="918"/>
                  </a:cubicBezTo>
                  <a:cubicBezTo>
                    <a:pt x="435" y="921"/>
                    <a:pt x="433" y="925"/>
                    <a:pt x="432" y="928"/>
                  </a:cubicBezTo>
                  <a:cubicBezTo>
                    <a:pt x="428" y="926"/>
                    <a:pt x="424" y="923"/>
                    <a:pt x="420" y="921"/>
                  </a:cubicBezTo>
                  <a:close/>
                  <a:moveTo>
                    <a:pt x="438" y="918"/>
                  </a:moveTo>
                  <a:cubicBezTo>
                    <a:pt x="439" y="915"/>
                    <a:pt x="440" y="913"/>
                    <a:pt x="441" y="911"/>
                  </a:cubicBezTo>
                  <a:cubicBezTo>
                    <a:pt x="442" y="908"/>
                    <a:pt x="442" y="906"/>
                    <a:pt x="442" y="903"/>
                  </a:cubicBezTo>
                  <a:cubicBezTo>
                    <a:pt x="443" y="904"/>
                    <a:pt x="444" y="904"/>
                    <a:pt x="445" y="905"/>
                  </a:cubicBezTo>
                  <a:cubicBezTo>
                    <a:pt x="445" y="910"/>
                    <a:pt x="445" y="916"/>
                    <a:pt x="444" y="921"/>
                  </a:cubicBezTo>
                  <a:cubicBezTo>
                    <a:pt x="442" y="920"/>
                    <a:pt x="440" y="919"/>
                    <a:pt x="438" y="918"/>
                  </a:cubicBezTo>
                  <a:close/>
                  <a:moveTo>
                    <a:pt x="442" y="893"/>
                  </a:moveTo>
                  <a:cubicBezTo>
                    <a:pt x="439" y="891"/>
                    <a:pt x="437" y="890"/>
                    <a:pt x="435" y="888"/>
                  </a:cubicBezTo>
                  <a:cubicBezTo>
                    <a:pt x="433" y="886"/>
                    <a:pt x="430" y="884"/>
                    <a:pt x="428" y="882"/>
                  </a:cubicBezTo>
                  <a:cubicBezTo>
                    <a:pt x="429" y="878"/>
                    <a:pt x="429" y="874"/>
                    <a:pt x="429" y="870"/>
                  </a:cubicBezTo>
                  <a:cubicBezTo>
                    <a:pt x="432" y="872"/>
                    <a:pt x="434" y="874"/>
                    <a:pt x="436" y="875"/>
                  </a:cubicBezTo>
                  <a:cubicBezTo>
                    <a:pt x="439" y="877"/>
                    <a:pt x="441" y="879"/>
                    <a:pt x="443" y="881"/>
                  </a:cubicBezTo>
                  <a:cubicBezTo>
                    <a:pt x="443" y="882"/>
                    <a:pt x="443" y="883"/>
                    <a:pt x="443" y="884"/>
                  </a:cubicBezTo>
                  <a:cubicBezTo>
                    <a:pt x="443" y="887"/>
                    <a:pt x="442" y="890"/>
                    <a:pt x="442" y="893"/>
                  </a:cubicBezTo>
                  <a:close/>
                  <a:moveTo>
                    <a:pt x="433" y="888"/>
                  </a:moveTo>
                  <a:cubicBezTo>
                    <a:pt x="436" y="890"/>
                    <a:pt x="439" y="892"/>
                    <a:pt x="441" y="894"/>
                  </a:cubicBezTo>
                  <a:cubicBezTo>
                    <a:pt x="441" y="896"/>
                    <a:pt x="441" y="898"/>
                    <a:pt x="440" y="900"/>
                  </a:cubicBezTo>
                  <a:cubicBezTo>
                    <a:pt x="437" y="897"/>
                    <a:pt x="433" y="894"/>
                    <a:pt x="429" y="891"/>
                  </a:cubicBezTo>
                  <a:cubicBezTo>
                    <a:pt x="428" y="890"/>
                    <a:pt x="427" y="890"/>
                    <a:pt x="427" y="889"/>
                  </a:cubicBezTo>
                  <a:cubicBezTo>
                    <a:pt x="427" y="887"/>
                    <a:pt x="427" y="885"/>
                    <a:pt x="428" y="883"/>
                  </a:cubicBezTo>
                  <a:cubicBezTo>
                    <a:pt x="430" y="885"/>
                    <a:pt x="431" y="886"/>
                    <a:pt x="433" y="888"/>
                  </a:cubicBezTo>
                  <a:close/>
                  <a:moveTo>
                    <a:pt x="440" y="901"/>
                  </a:moveTo>
                  <a:cubicBezTo>
                    <a:pt x="440" y="904"/>
                    <a:pt x="439" y="907"/>
                    <a:pt x="439" y="909"/>
                  </a:cubicBezTo>
                  <a:cubicBezTo>
                    <a:pt x="438" y="912"/>
                    <a:pt x="438" y="914"/>
                    <a:pt x="437" y="917"/>
                  </a:cubicBezTo>
                  <a:cubicBezTo>
                    <a:pt x="432" y="914"/>
                    <a:pt x="428" y="911"/>
                    <a:pt x="423" y="908"/>
                  </a:cubicBezTo>
                  <a:cubicBezTo>
                    <a:pt x="425" y="902"/>
                    <a:pt x="425" y="896"/>
                    <a:pt x="427" y="891"/>
                  </a:cubicBezTo>
                  <a:cubicBezTo>
                    <a:pt x="431" y="894"/>
                    <a:pt x="436" y="898"/>
                    <a:pt x="440" y="901"/>
                  </a:cubicBezTo>
                  <a:close/>
                  <a:moveTo>
                    <a:pt x="426" y="881"/>
                  </a:moveTo>
                  <a:cubicBezTo>
                    <a:pt x="425" y="880"/>
                    <a:pt x="423" y="879"/>
                    <a:pt x="422" y="878"/>
                  </a:cubicBezTo>
                  <a:cubicBezTo>
                    <a:pt x="420" y="877"/>
                    <a:pt x="418" y="876"/>
                    <a:pt x="417" y="875"/>
                  </a:cubicBezTo>
                  <a:cubicBezTo>
                    <a:pt x="417" y="873"/>
                    <a:pt x="418" y="871"/>
                    <a:pt x="418" y="869"/>
                  </a:cubicBezTo>
                  <a:cubicBezTo>
                    <a:pt x="418" y="869"/>
                    <a:pt x="418" y="869"/>
                    <a:pt x="418" y="869"/>
                  </a:cubicBezTo>
                  <a:cubicBezTo>
                    <a:pt x="421" y="869"/>
                    <a:pt x="424" y="869"/>
                    <a:pt x="426" y="869"/>
                  </a:cubicBezTo>
                  <a:cubicBezTo>
                    <a:pt x="427" y="869"/>
                    <a:pt x="427" y="869"/>
                    <a:pt x="427" y="869"/>
                  </a:cubicBezTo>
                  <a:cubicBezTo>
                    <a:pt x="427" y="873"/>
                    <a:pt x="426" y="877"/>
                    <a:pt x="426" y="881"/>
                  </a:cubicBezTo>
                  <a:close/>
                  <a:moveTo>
                    <a:pt x="419" y="878"/>
                  </a:moveTo>
                  <a:cubicBezTo>
                    <a:pt x="422" y="879"/>
                    <a:pt x="424" y="880"/>
                    <a:pt x="426" y="882"/>
                  </a:cubicBezTo>
                  <a:cubicBezTo>
                    <a:pt x="426" y="884"/>
                    <a:pt x="425" y="886"/>
                    <a:pt x="425" y="888"/>
                  </a:cubicBezTo>
                  <a:cubicBezTo>
                    <a:pt x="422" y="886"/>
                    <a:pt x="420" y="884"/>
                    <a:pt x="417" y="882"/>
                  </a:cubicBezTo>
                  <a:cubicBezTo>
                    <a:pt x="416" y="881"/>
                    <a:pt x="416" y="881"/>
                    <a:pt x="415" y="881"/>
                  </a:cubicBezTo>
                  <a:cubicBezTo>
                    <a:pt x="416" y="879"/>
                    <a:pt x="416" y="877"/>
                    <a:pt x="416" y="876"/>
                  </a:cubicBezTo>
                  <a:cubicBezTo>
                    <a:pt x="417" y="876"/>
                    <a:pt x="419" y="877"/>
                    <a:pt x="419" y="878"/>
                  </a:cubicBezTo>
                  <a:close/>
                  <a:moveTo>
                    <a:pt x="415" y="874"/>
                  </a:moveTo>
                  <a:cubicBezTo>
                    <a:pt x="413" y="873"/>
                    <a:pt x="411" y="871"/>
                    <a:pt x="409" y="870"/>
                  </a:cubicBezTo>
                  <a:cubicBezTo>
                    <a:pt x="411" y="870"/>
                    <a:pt x="413" y="869"/>
                    <a:pt x="416" y="869"/>
                  </a:cubicBezTo>
                  <a:cubicBezTo>
                    <a:pt x="415" y="871"/>
                    <a:pt x="415" y="872"/>
                    <a:pt x="415" y="874"/>
                  </a:cubicBezTo>
                  <a:close/>
                  <a:moveTo>
                    <a:pt x="414" y="875"/>
                  </a:moveTo>
                  <a:cubicBezTo>
                    <a:pt x="414" y="876"/>
                    <a:pt x="413" y="878"/>
                    <a:pt x="413" y="879"/>
                  </a:cubicBezTo>
                  <a:cubicBezTo>
                    <a:pt x="411" y="878"/>
                    <a:pt x="408" y="876"/>
                    <a:pt x="407" y="875"/>
                  </a:cubicBezTo>
                  <a:cubicBezTo>
                    <a:pt x="406" y="874"/>
                    <a:pt x="405" y="875"/>
                    <a:pt x="406" y="875"/>
                  </a:cubicBezTo>
                  <a:cubicBezTo>
                    <a:pt x="407" y="877"/>
                    <a:pt x="410" y="879"/>
                    <a:pt x="413" y="880"/>
                  </a:cubicBezTo>
                  <a:cubicBezTo>
                    <a:pt x="412" y="882"/>
                    <a:pt x="412" y="883"/>
                    <a:pt x="412" y="885"/>
                  </a:cubicBezTo>
                  <a:cubicBezTo>
                    <a:pt x="410" y="889"/>
                    <a:pt x="409" y="894"/>
                    <a:pt x="408" y="898"/>
                  </a:cubicBezTo>
                  <a:cubicBezTo>
                    <a:pt x="407" y="897"/>
                    <a:pt x="406" y="897"/>
                    <a:pt x="405" y="896"/>
                  </a:cubicBezTo>
                  <a:cubicBezTo>
                    <a:pt x="404" y="895"/>
                    <a:pt x="403" y="895"/>
                    <a:pt x="402" y="894"/>
                  </a:cubicBezTo>
                  <a:cubicBezTo>
                    <a:pt x="403" y="886"/>
                    <a:pt x="404" y="878"/>
                    <a:pt x="405" y="870"/>
                  </a:cubicBezTo>
                  <a:cubicBezTo>
                    <a:pt x="406" y="870"/>
                    <a:pt x="407" y="870"/>
                    <a:pt x="408" y="870"/>
                  </a:cubicBezTo>
                  <a:cubicBezTo>
                    <a:pt x="408" y="870"/>
                    <a:pt x="408" y="870"/>
                    <a:pt x="408" y="870"/>
                  </a:cubicBezTo>
                  <a:cubicBezTo>
                    <a:pt x="410" y="872"/>
                    <a:pt x="412" y="873"/>
                    <a:pt x="414" y="875"/>
                  </a:cubicBezTo>
                  <a:close/>
                  <a:moveTo>
                    <a:pt x="402" y="917"/>
                  </a:moveTo>
                  <a:cubicBezTo>
                    <a:pt x="402" y="917"/>
                    <a:pt x="402" y="918"/>
                    <a:pt x="401" y="918"/>
                  </a:cubicBezTo>
                  <a:cubicBezTo>
                    <a:pt x="401" y="918"/>
                    <a:pt x="401" y="917"/>
                    <a:pt x="401" y="917"/>
                  </a:cubicBezTo>
                  <a:cubicBezTo>
                    <a:pt x="402" y="917"/>
                    <a:pt x="402" y="917"/>
                    <a:pt x="402" y="917"/>
                  </a:cubicBezTo>
                  <a:close/>
                  <a:moveTo>
                    <a:pt x="402" y="934"/>
                  </a:moveTo>
                  <a:cubicBezTo>
                    <a:pt x="405" y="936"/>
                    <a:pt x="408" y="938"/>
                    <a:pt x="411" y="940"/>
                  </a:cubicBezTo>
                  <a:cubicBezTo>
                    <a:pt x="409" y="945"/>
                    <a:pt x="407" y="950"/>
                    <a:pt x="406" y="954"/>
                  </a:cubicBezTo>
                  <a:cubicBezTo>
                    <a:pt x="405" y="954"/>
                    <a:pt x="403" y="954"/>
                    <a:pt x="402" y="954"/>
                  </a:cubicBezTo>
                  <a:cubicBezTo>
                    <a:pt x="402" y="954"/>
                    <a:pt x="402" y="953"/>
                    <a:pt x="401" y="953"/>
                  </a:cubicBezTo>
                  <a:cubicBezTo>
                    <a:pt x="402" y="947"/>
                    <a:pt x="402" y="941"/>
                    <a:pt x="402" y="934"/>
                  </a:cubicBezTo>
                  <a:close/>
                  <a:moveTo>
                    <a:pt x="412" y="941"/>
                  </a:moveTo>
                  <a:cubicBezTo>
                    <a:pt x="417" y="944"/>
                    <a:pt x="421" y="947"/>
                    <a:pt x="425" y="951"/>
                  </a:cubicBezTo>
                  <a:cubicBezTo>
                    <a:pt x="425" y="952"/>
                    <a:pt x="425" y="952"/>
                    <a:pt x="425" y="953"/>
                  </a:cubicBezTo>
                  <a:cubicBezTo>
                    <a:pt x="422" y="953"/>
                    <a:pt x="419" y="954"/>
                    <a:pt x="416" y="954"/>
                  </a:cubicBezTo>
                  <a:cubicBezTo>
                    <a:pt x="413" y="955"/>
                    <a:pt x="411" y="955"/>
                    <a:pt x="409" y="955"/>
                  </a:cubicBezTo>
                  <a:cubicBezTo>
                    <a:pt x="409" y="950"/>
                    <a:pt x="411" y="946"/>
                    <a:pt x="412" y="941"/>
                  </a:cubicBezTo>
                  <a:close/>
                  <a:moveTo>
                    <a:pt x="413" y="939"/>
                  </a:moveTo>
                  <a:cubicBezTo>
                    <a:pt x="414" y="938"/>
                    <a:pt x="414" y="936"/>
                    <a:pt x="414" y="935"/>
                  </a:cubicBezTo>
                  <a:cubicBezTo>
                    <a:pt x="415" y="932"/>
                    <a:pt x="417" y="929"/>
                    <a:pt x="418" y="925"/>
                  </a:cubicBezTo>
                  <a:cubicBezTo>
                    <a:pt x="421" y="927"/>
                    <a:pt x="425" y="929"/>
                    <a:pt x="428" y="931"/>
                  </a:cubicBezTo>
                  <a:cubicBezTo>
                    <a:pt x="429" y="931"/>
                    <a:pt x="429" y="932"/>
                    <a:pt x="430" y="932"/>
                  </a:cubicBezTo>
                  <a:cubicBezTo>
                    <a:pt x="428" y="937"/>
                    <a:pt x="427" y="943"/>
                    <a:pt x="426" y="948"/>
                  </a:cubicBezTo>
                  <a:cubicBezTo>
                    <a:pt x="422" y="944"/>
                    <a:pt x="418" y="941"/>
                    <a:pt x="413" y="939"/>
                  </a:cubicBezTo>
                  <a:close/>
                  <a:moveTo>
                    <a:pt x="432" y="933"/>
                  </a:moveTo>
                  <a:cubicBezTo>
                    <a:pt x="436" y="935"/>
                    <a:pt x="439" y="937"/>
                    <a:pt x="443" y="940"/>
                  </a:cubicBezTo>
                  <a:cubicBezTo>
                    <a:pt x="442" y="942"/>
                    <a:pt x="442" y="944"/>
                    <a:pt x="441" y="946"/>
                  </a:cubicBezTo>
                  <a:cubicBezTo>
                    <a:pt x="441" y="946"/>
                    <a:pt x="441" y="948"/>
                    <a:pt x="441" y="951"/>
                  </a:cubicBezTo>
                  <a:cubicBezTo>
                    <a:pt x="437" y="951"/>
                    <a:pt x="433" y="951"/>
                    <a:pt x="430" y="952"/>
                  </a:cubicBezTo>
                  <a:cubicBezTo>
                    <a:pt x="430" y="952"/>
                    <a:pt x="430" y="952"/>
                    <a:pt x="430" y="952"/>
                  </a:cubicBezTo>
                  <a:cubicBezTo>
                    <a:pt x="429" y="951"/>
                    <a:pt x="428" y="950"/>
                    <a:pt x="428" y="950"/>
                  </a:cubicBezTo>
                  <a:cubicBezTo>
                    <a:pt x="429" y="944"/>
                    <a:pt x="430" y="939"/>
                    <a:pt x="432" y="933"/>
                  </a:cubicBezTo>
                  <a:close/>
                  <a:moveTo>
                    <a:pt x="440" y="935"/>
                  </a:moveTo>
                  <a:cubicBezTo>
                    <a:pt x="441" y="935"/>
                    <a:pt x="442" y="936"/>
                    <a:pt x="444" y="937"/>
                  </a:cubicBezTo>
                  <a:cubicBezTo>
                    <a:pt x="444" y="937"/>
                    <a:pt x="444" y="937"/>
                    <a:pt x="444" y="937"/>
                  </a:cubicBezTo>
                  <a:cubicBezTo>
                    <a:pt x="442" y="936"/>
                    <a:pt x="441" y="935"/>
                    <a:pt x="440" y="935"/>
                  </a:cubicBezTo>
                  <a:close/>
                  <a:moveTo>
                    <a:pt x="445" y="941"/>
                  </a:moveTo>
                  <a:cubicBezTo>
                    <a:pt x="445" y="941"/>
                    <a:pt x="445" y="941"/>
                    <a:pt x="445" y="942"/>
                  </a:cubicBezTo>
                  <a:cubicBezTo>
                    <a:pt x="446" y="945"/>
                    <a:pt x="447" y="949"/>
                    <a:pt x="446" y="949"/>
                  </a:cubicBezTo>
                  <a:cubicBezTo>
                    <a:pt x="446" y="950"/>
                    <a:pt x="445" y="950"/>
                    <a:pt x="445" y="950"/>
                  </a:cubicBezTo>
                  <a:cubicBezTo>
                    <a:pt x="445" y="950"/>
                    <a:pt x="444" y="950"/>
                    <a:pt x="443" y="950"/>
                  </a:cubicBezTo>
                  <a:cubicBezTo>
                    <a:pt x="444" y="947"/>
                    <a:pt x="444" y="944"/>
                    <a:pt x="445" y="941"/>
                  </a:cubicBezTo>
                  <a:close/>
                  <a:moveTo>
                    <a:pt x="443" y="902"/>
                  </a:moveTo>
                  <a:cubicBezTo>
                    <a:pt x="443" y="900"/>
                    <a:pt x="443" y="897"/>
                    <a:pt x="444" y="895"/>
                  </a:cubicBezTo>
                  <a:cubicBezTo>
                    <a:pt x="444" y="895"/>
                    <a:pt x="444" y="896"/>
                    <a:pt x="445" y="896"/>
                  </a:cubicBezTo>
                  <a:cubicBezTo>
                    <a:pt x="445" y="899"/>
                    <a:pt x="445" y="901"/>
                    <a:pt x="445" y="904"/>
                  </a:cubicBezTo>
                  <a:cubicBezTo>
                    <a:pt x="444" y="903"/>
                    <a:pt x="443" y="902"/>
                    <a:pt x="443" y="902"/>
                  </a:cubicBezTo>
                  <a:close/>
                  <a:moveTo>
                    <a:pt x="444" y="894"/>
                  </a:moveTo>
                  <a:cubicBezTo>
                    <a:pt x="444" y="892"/>
                    <a:pt x="444" y="890"/>
                    <a:pt x="445" y="888"/>
                  </a:cubicBezTo>
                  <a:cubicBezTo>
                    <a:pt x="445" y="889"/>
                    <a:pt x="445" y="889"/>
                    <a:pt x="445" y="889"/>
                  </a:cubicBezTo>
                  <a:cubicBezTo>
                    <a:pt x="445" y="891"/>
                    <a:pt x="445" y="893"/>
                    <a:pt x="445" y="895"/>
                  </a:cubicBezTo>
                  <a:cubicBezTo>
                    <a:pt x="444" y="895"/>
                    <a:pt x="444" y="894"/>
                    <a:pt x="444" y="894"/>
                  </a:cubicBezTo>
                  <a:close/>
                  <a:moveTo>
                    <a:pt x="444" y="879"/>
                  </a:moveTo>
                  <a:cubicBezTo>
                    <a:pt x="442" y="878"/>
                    <a:pt x="440" y="877"/>
                    <a:pt x="438" y="876"/>
                  </a:cubicBezTo>
                  <a:cubicBezTo>
                    <a:pt x="435" y="873"/>
                    <a:pt x="432" y="871"/>
                    <a:pt x="429" y="869"/>
                  </a:cubicBezTo>
                  <a:cubicBezTo>
                    <a:pt x="429" y="869"/>
                    <a:pt x="429" y="869"/>
                    <a:pt x="429" y="869"/>
                  </a:cubicBezTo>
                  <a:cubicBezTo>
                    <a:pt x="434" y="869"/>
                    <a:pt x="439" y="869"/>
                    <a:pt x="444" y="869"/>
                  </a:cubicBezTo>
                  <a:cubicBezTo>
                    <a:pt x="444" y="872"/>
                    <a:pt x="444" y="874"/>
                    <a:pt x="444" y="876"/>
                  </a:cubicBezTo>
                  <a:cubicBezTo>
                    <a:pt x="444" y="877"/>
                    <a:pt x="444" y="878"/>
                    <a:pt x="444" y="879"/>
                  </a:cubicBezTo>
                  <a:close/>
                  <a:moveTo>
                    <a:pt x="414" y="632"/>
                  </a:moveTo>
                  <a:cubicBezTo>
                    <a:pt x="415" y="633"/>
                    <a:pt x="416" y="634"/>
                    <a:pt x="417" y="634"/>
                  </a:cubicBezTo>
                  <a:cubicBezTo>
                    <a:pt x="417" y="638"/>
                    <a:pt x="416" y="641"/>
                    <a:pt x="416" y="644"/>
                  </a:cubicBezTo>
                  <a:cubicBezTo>
                    <a:pt x="415" y="640"/>
                    <a:pt x="415" y="636"/>
                    <a:pt x="414" y="632"/>
                  </a:cubicBezTo>
                  <a:close/>
                  <a:moveTo>
                    <a:pt x="421" y="585"/>
                  </a:moveTo>
                  <a:cubicBezTo>
                    <a:pt x="420" y="597"/>
                    <a:pt x="418" y="609"/>
                    <a:pt x="417" y="621"/>
                  </a:cubicBezTo>
                  <a:cubicBezTo>
                    <a:pt x="417" y="622"/>
                    <a:pt x="417" y="624"/>
                    <a:pt x="417" y="626"/>
                  </a:cubicBezTo>
                  <a:cubicBezTo>
                    <a:pt x="415" y="625"/>
                    <a:pt x="414" y="624"/>
                    <a:pt x="412" y="623"/>
                  </a:cubicBezTo>
                  <a:cubicBezTo>
                    <a:pt x="412" y="621"/>
                    <a:pt x="411" y="620"/>
                    <a:pt x="411" y="619"/>
                  </a:cubicBezTo>
                  <a:cubicBezTo>
                    <a:pt x="411" y="614"/>
                    <a:pt x="412" y="608"/>
                    <a:pt x="412" y="603"/>
                  </a:cubicBezTo>
                  <a:cubicBezTo>
                    <a:pt x="413" y="599"/>
                    <a:pt x="413" y="596"/>
                    <a:pt x="413" y="593"/>
                  </a:cubicBezTo>
                  <a:cubicBezTo>
                    <a:pt x="414" y="591"/>
                    <a:pt x="415" y="590"/>
                    <a:pt x="416" y="589"/>
                  </a:cubicBezTo>
                  <a:cubicBezTo>
                    <a:pt x="417" y="588"/>
                    <a:pt x="416" y="587"/>
                    <a:pt x="415" y="588"/>
                  </a:cubicBezTo>
                  <a:cubicBezTo>
                    <a:pt x="414" y="589"/>
                    <a:pt x="414" y="590"/>
                    <a:pt x="413" y="591"/>
                  </a:cubicBezTo>
                  <a:cubicBezTo>
                    <a:pt x="413" y="574"/>
                    <a:pt x="413" y="558"/>
                    <a:pt x="413" y="542"/>
                  </a:cubicBezTo>
                  <a:cubicBezTo>
                    <a:pt x="413" y="532"/>
                    <a:pt x="414" y="523"/>
                    <a:pt x="415" y="513"/>
                  </a:cubicBezTo>
                  <a:cubicBezTo>
                    <a:pt x="415" y="503"/>
                    <a:pt x="414" y="494"/>
                    <a:pt x="418" y="484"/>
                  </a:cubicBezTo>
                  <a:cubicBezTo>
                    <a:pt x="420" y="476"/>
                    <a:pt x="426" y="466"/>
                    <a:pt x="431" y="460"/>
                  </a:cubicBezTo>
                  <a:cubicBezTo>
                    <a:pt x="432" y="459"/>
                    <a:pt x="433" y="458"/>
                    <a:pt x="434" y="457"/>
                  </a:cubicBezTo>
                  <a:cubicBezTo>
                    <a:pt x="435" y="456"/>
                    <a:pt x="437" y="456"/>
                    <a:pt x="438" y="455"/>
                  </a:cubicBezTo>
                  <a:cubicBezTo>
                    <a:pt x="441" y="454"/>
                    <a:pt x="445" y="452"/>
                    <a:pt x="448" y="451"/>
                  </a:cubicBezTo>
                  <a:cubicBezTo>
                    <a:pt x="446" y="461"/>
                    <a:pt x="445" y="471"/>
                    <a:pt x="442" y="481"/>
                  </a:cubicBezTo>
                  <a:cubicBezTo>
                    <a:pt x="439" y="492"/>
                    <a:pt x="437" y="503"/>
                    <a:pt x="435" y="515"/>
                  </a:cubicBezTo>
                  <a:cubicBezTo>
                    <a:pt x="433" y="527"/>
                    <a:pt x="430" y="538"/>
                    <a:pt x="427" y="550"/>
                  </a:cubicBezTo>
                  <a:cubicBezTo>
                    <a:pt x="424" y="562"/>
                    <a:pt x="423" y="573"/>
                    <a:pt x="421" y="585"/>
                  </a:cubicBezTo>
                  <a:close/>
                  <a:moveTo>
                    <a:pt x="325" y="871"/>
                  </a:moveTo>
                  <a:cubicBezTo>
                    <a:pt x="325" y="875"/>
                    <a:pt x="325" y="880"/>
                    <a:pt x="324" y="884"/>
                  </a:cubicBezTo>
                  <a:cubicBezTo>
                    <a:pt x="322" y="883"/>
                    <a:pt x="319" y="882"/>
                    <a:pt x="317" y="881"/>
                  </a:cubicBezTo>
                  <a:cubicBezTo>
                    <a:pt x="315" y="880"/>
                    <a:pt x="313" y="880"/>
                    <a:pt x="311" y="879"/>
                  </a:cubicBezTo>
                  <a:cubicBezTo>
                    <a:pt x="311" y="876"/>
                    <a:pt x="311" y="874"/>
                    <a:pt x="311" y="871"/>
                  </a:cubicBezTo>
                  <a:cubicBezTo>
                    <a:pt x="316" y="871"/>
                    <a:pt x="320" y="871"/>
                    <a:pt x="325" y="871"/>
                  </a:cubicBezTo>
                  <a:close/>
                  <a:moveTo>
                    <a:pt x="313" y="880"/>
                  </a:moveTo>
                  <a:cubicBezTo>
                    <a:pt x="317" y="882"/>
                    <a:pt x="321" y="884"/>
                    <a:pt x="324" y="885"/>
                  </a:cubicBezTo>
                  <a:cubicBezTo>
                    <a:pt x="324" y="889"/>
                    <a:pt x="324" y="893"/>
                    <a:pt x="324" y="896"/>
                  </a:cubicBezTo>
                  <a:cubicBezTo>
                    <a:pt x="322" y="898"/>
                    <a:pt x="321" y="901"/>
                    <a:pt x="320" y="903"/>
                  </a:cubicBezTo>
                  <a:cubicBezTo>
                    <a:pt x="317" y="901"/>
                    <a:pt x="313" y="899"/>
                    <a:pt x="310" y="897"/>
                  </a:cubicBezTo>
                  <a:cubicBezTo>
                    <a:pt x="310" y="891"/>
                    <a:pt x="310" y="885"/>
                    <a:pt x="311" y="880"/>
                  </a:cubicBezTo>
                  <a:cubicBezTo>
                    <a:pt x="311" y="880"/>
                    <a:pt x="312" y="880"/>
                    <a:pt x="313" y="880"/>
                  </a:cubicBezTo>
                  <a:close/>
                  <a:moveTo>
                    <a:pt x="321" y="933"/>
                  </a:moveTo>
                  <a:cubicBezTo>
                    <a:pt x="321" y="934"/>
                    <a:pt x="321" y="935"/>
                    <a:pt x="321" y="937"/>
                  </a:cubicBezTo>
                  <a:cubicBezTo>
                    <a:pt x="321" y="937"/>
                    <a:pt x="321" y="937"/>
                    <a:pt x="321" y="937"/>
                  </a:cubicBezTo>
                  <a:cubicBezTo>
                    <a:pt x="320" y="939"/>
                    <a:pt x="319" y="942"/>
                    <a:pt x="317" y="945"/>
                  </a:cubicBezTo>
                  <a:cubicBezTo>
                    <a:pt x="315" y="943"/>
                    <a:pt x="313" y="941"/>
                    <a:pt x="311" y="940"/>
                  </a:cubicBezTo>
                  <a:cubicBezTo>
                    <a:pt x="310" y="939"/>
                    <a:pt x="310" y="939"/>
                    <a:pt x="309" y="938"/>
                  </a:cubicBezTo>
                  <a:cubicBezTo>
                    <a:pt x="310" y="935"/>
                    <a:pt x="312" y="931"/>
                    <a:pt x="313" y="927"/>
                  </a:cubicBezTo>
                  <a:cubicBezTo>
                    <a:pt x="316" y="929"/>
                    <a:pt x="319" y="931"/>
                    <a:pt x="321" y="933"/>
                  </a:cubicBezTo>
                  <a:close/>
                  <a:moveTo>
                    <a:pt x="314" y="925"/>
                  </a:moveTo>
                  <a:cubicBezTo>
                    <a:pt x="314" y="922"/>
                    <a:pt x="315" y="919"/>
                    <a:pt x="316" y="916"/>
                  </a:cubicBezTo>
                  <a:cubicBezTo>
                    <a:pt x="317" y="917"/>
                    <a:pt x="318" y="917"/>
                    <a:pt x="319" y="918"/>
                  </a:cubicBezTo>
                  <a:cubicBezTo>
                    <a:pt x="320" y="918"/>
                    <a:pt x="321" y="918"/>
                    <a:pt x="322" y="919"/>
                  </a:cubicBezTo>
                  <a:cubicBezTo>
                    <a:pt x="322" y="922"/>
                    <a:pt x="321" y="926"/>
                    <a:pt x="321" y="930"/>
                  </a:cubicBezTo>
                  <a:cubicBezTo>
                    <a:pt x="319" y="928"/>
                    <a:pt x="317" y="927"/>
                    <a:pt x="315" y="926"/>
                  </a:cubicBezTo>
                  <a:cubicBezTo>
                    <a:pt x="315" y="925"/>
                    <a:pt x="314" y="925"/>
                    <a:pt x="314" y="925"/>
                  </a:cubicBezTo>
                  <a:close/>
                  <a:moveTo>
                    <a:pt x="321" y="947"/>
                  </a:moveTo>
                  <a:cubicBezTo>
                    <a:pt x="321" y="947"/>
                    <a:pt x="320" y="946"/>
                    <a:pt x="319" y="946"/>
                  </a:cubicBezTo>
                  <a:cubicBezTo>
                    <a:pt x="320" y="945"/>
                    <a:pt x="321" y="944"/>
                    <a:pt x="321" y="942"/>
                  </a:cubicBezTo>
                  <a:cubicBezTo>
                    <a:pt x="321" y="944"/>
                    <a:pt x="321" y="946"/>
                    <a:pt x="321" y="947"/>
                  </a:cubicBezTo>
                  <a:close/>
                  <a:moveTo>
                    <a:pt x="318" y="948"/>
                  </a:moveTo>
                  <a:cubicBezTo>
                    <a:pt x="319" y="949"/>
                    <a:pt x="320" y="949"/>
                    <a:pt x="321" y="950"/>
                  </a:cubicBezTo>
                  <a:cubicBezTo>
                    <a:pt x="321" y="950"/>
                    <a:pt x="321" y="950"/>
                    <a:pt x="322" y="951"/>
                  </a:cubicBezTo>
                  <a:cubicBezTo>
                    <a:pt x="322" y="951"/>
                    <a:pt x="322" y="952"/>
                    <a:pt x="322" y="952"/>
                  </a:cubicBezTo>
                  <a:cubicBezTo>
                    <a:pt x="320" y="952"/>
                    <a:pt x="318" y="952"/>
                    <a:pt x="316" y="952"/>
                  </a:cubicBezTo>
                  <a:cubicBezTo>
                    <a:pt x="317" y="951"/>
                    <a:pt x="318" y="949"/>
                    <a:pt x="318" y="948"/>
                  </a:cubicBezTo>
                  <a:close/>
                  <a:moveTo>
                    <a:pt x="322" y="916"/>
                  </a:moveTo>
                  <a:cubicBezTo>
                    <a:pt x="322" y="916"/>
                    <a:pt x="321" y="916"/>
                    <a:pt x="321" y="916"/>
                  </a:cubicBezTo>
                  <a:cubicBezTo>
                    <a:pt x="320" y="915"/>
                    <a:pt x="318" y="915"/>
                    <a:pt x="317" y="914"/>
                  </a:cubicBezTo>
                  <a:cubicBezTo>
                    <a:pt x="318" y="912"/>
                    <a:pt x="319" y="910"/>
                    <a:pt x="320" y="907"/>
                  </a:cubicBezTo>
                  <a:cubicBezTo>
                    <a:pt x="320" y="907"/>
                    <a:pt x="320" y="906"/>
                    <a:pt x="320" y="906"/>
                  </a:cubicBezTo>
                  <a:cubicBezTo>
                    <a:pt x="321" y="906"/>
                    <a:pt x="322" y="907"/>
                    <a:pt x="322" y="907"/>
                  </a:cubicBezTo>
                  <a:cubicBezTo>
                    <a:pt x="322" y="910"/>
                    <a:pt x="322" y="913"/>
                    <a:pt x="322" y="916"/>
                  </a:cubicBezTo>
                  <a:close/>
                  <a:moveTo>
                    <a:pt x="321" y="904"/>
                  </a:moveTo>
                  <a:cubicBezTo>
                    <a:pt x="322" y="903"/>
                    <a:pt x="322" y="902"/>
                    <a:pt x="323" y="901"/>
                  </a:cubicBezTo>
                  <a:cubicBezTo>
                    <a:pt x="323" y="902"/>
                    <a:pt x="323" y="904"/>
                    <a:pt x="323" y="905"/>
                  </a:cubicBezTo>
                  <a:cubicBezTo>
                    <a:pt x="322" y="905"/>
                    <a:pt x="322" y="904"/>
                    <a:pt x="321" y="904"/>
                  </a:cubicBezTo>
                  <a:close/>
                  <a:moveTo>
                    <a:pt x="317" y="903"/>
                  </a:moveTo>
                  <a:cubicBezTo>
                    <a:pt x="317" y="904"/>
                    <a:pt x="318" y="904"/>
                    <a:pt x="319" y="905"/>
                  </a:cubicBezTo>
                  <a:cubicBezTo>
                    <a:pt x="318" y="906"/>
                    <a:pt x="318" y="907"/>
                    <a:pt x="317" y="908"/>
                  </a:cubicBezTo>
                  <a:cubicBezTo>
                    <a:pt x="316" y="910"/>
                    <a:pt x="316" y="911"/>
                    <a:pt x="315" y="913"/>
                  </a:cubicBezTo>
                  <a:cubicBezTo>
                    <a:pt x="313" y="912"/>
                    <a:pt x="312" y="912"/>
                    <a:pt x="310" y="911"/>
                  </a:cubicBezTo>
                  <a:cubicBezTo>
                    <a:pt x="310" y="910"/>
                    <a:pt x="310" y="909"/>
                    <a:pt x="310" y="908"/>
                  </a:cubicBezTo>
                  <a:cubicBezTo>
                    <a:pt x="310" y="905"/>
                    <a:pt x="310" y="902"/>
                    <a:pt x="310" y="899"/>
                  </a:cubicBezTo>
                  <a:cubicBezTo>
                    <a:pt x="312" y="900"/>
                    <a:pt x="315" y="902"/>
                    <a:pt x="317" y="903"/>
                  </a:cubicBezTo>
                  <a:close/>
                  <a:moveTo>
                    <a:pt x="314" y="915"/>
                  </a:moveTo>
                  <a:cubicBezTo>
                    <a:pt x="313" y="918"/>
                    <a:pt x="312" y="921"/>
                    <a:pt x="312" y="924"/>
                  </a:cubicBezTo>
                  <a:cubicBezTo>
                    <a:pt x="311" y="923"/>
                    <a:pt x="310" y="923"/>
                    <a:pt x="309" y="922"/>
                  </a:cubicBezTo>
                  <a:cubicBezTo>
                    <a:pt x="310" y="919"/>
                    <a:pt x="310" y="916"/>
                    <a:pt x="310" y="913"/>
                  </a:cubicBezTo>
                  <a:cubicBezTo>
                    <a:pt x="311" y="914"/>
                    <a:pt x="313" y="915"/>
                    <a:pt x="314" y="915"/>
                  </a:cubicBezTo>
                  <a:close/>
                  <a:moveTo>
                    <a:pt x="311" y="926"/>
                  </a:moveTo>
                  <a:cubicBezTo>
                    <a:pt x="311" y="926"/>
                    <a:pt x="311" y="926"/>
                    <a:pt x="311" y="926"/>
                  </a:cubicBezTo>
                  <a:cubicBezTo>
                    <a:pt x="310" y="928"/>
                    <a:pt x="309" y="931"/>
                    <a:pt x="309" y="933"/>
                  </a:cubicBezTo>
                  <a:cubicBezTo>
                    <a:pt x="309" y="930"/>
                    <a:pt x="309" y="928"/>
                    <a:pt x="309" y="925"/>
                  </a:cubicBezTo>
                  <a:cubicBezTo>
                    <a:pt x="310" y="925"/>
                    <a:pt x="310" y="926"/>
                    <a:pt x="311" y="926"/>
                  </a:cubicBezTo>
                  <a:close/>
                  <a:moveTo>
                    <a:pt x="309" y="941"/>
                  </a:moveTo>
                  <a:cubicBezTo>
                    <a:pt x="311" y="943"/>
                    <a:pt x="314" y="945"/>
                    <a:pt x="316" y="947"/>
                  </a:cubicBezTo>
                  <a:cubicBezTo>
                    <a:pt x="315" y="948"/>
                    <a:pt x="315" y="950"/>
                    <a:pt x="314" y="952"/>
                  </a:cubicBezTo>
                  <a:cubicBezTo>
                    <a:pt x="313" y="951"/>
                    <a:pt x="311" y="951"/>
                    <a:pt x="310" y="951"/>
                  </a:cubicBezTo>
                  <a:cubicBezTo>
                    <a:pt x="309" y="948"/>
                    <a:pt x="309" y="944"/>
                    <a:pt x="308" y="941"/>
                  </a:cubicBezTo>
                  <a:cubicBezTo>
                    <a:pt x="309" y="941"/>
                    <a:pt x="309" y="941"/>
                    <a:pt x="309" y="941"/>
                  </a:cubicBezTo>
                  <a:close/>
                  <a:moveTo>
                    <a:pt x="518" y="928"/>
                  </a:moveTo>
                  <a:cubicBezTo>
                    <a:pt x="515" y="930"/>
                    <a:pt x="513" y="931"/>
                    <a:pt x="511" y="932"/>
                  </a:cubicBezTo>
                  <a:cubicBezTo>
                    <a:pt x="511" y="932"/>
                    <a:pt x="511" y="932"/>
                    <a:pt x="511" y="932"/>
                  </a:cubicBezTo>
                  <a:cubicBezTo>
                    <a:pt x="511" y="930"/>
                    <a:pt x="511" y="927"/>
                    <a:pt x="512" y="924"/>
                  </a:cubicBezTo>
                  <a:cubicBezTo>
                    <a:pt x="512" y="924"/>
                    <a:pt x="512" y="923"/>
                    <a:pt x="512" y="923"/>
                  </a:cubicBezTo>
                  <a:cubicBezTo>
                    <a:pt x="514" y="924"/>
                    <a:pt x="517" y="925"/>
                    <a:pt x="519" y="926"/>
                  </a:cubicBezTo>
                  <a:cubicBezTo>
                    <a:pt x="519" y="926"/>
                    <a:pt x="519" y="927"/>
                    <a:pt x="519" y="927"/>
                  </a:cubicBezTo>
                  <a:cubicBezTo>
                    <a:pt x="519" y="927"/>
                    <a:pt x="519" y="927"/>
                    <a:pt x="519" y="927"/>
                  </a:cubicBezTo>
                  <a:cubicBezTo>
                    <a:pt x="518" y="926"/>
                    <a:pt x="517" y="926"/>
                    <a:pt x="517" y="927"/>
                  </a:cubicBezTo>
                  <a:cubicBezTo>
                    <a:pt x="517" y="928"/>
                    <a:pt x="517" y="928"/>
                    <a:pt x="518" y="928"/>
                  </a:cubicBezTo>
                  <a:close/>
                  <a:moveTo>
                    <a:pt x="499" y="937"/>
                  </a:moveTo>
                  <a:cubicBezTo>
                    <a:pt x="499" y="937"/>
                    <a:pt x="499" y="937"/>
                    <a:pt x="499" y="937"/>
                  </a:cubicBezTo>
                  <a:cubicBezTo>
                    <a:pt x="499" y="937"/>
                    <a:pt x="498" y="938"/>
                    <a:pt x="498" y="938"/>
                  </a:cubicBezTo>
                  <a:cubicBezTo>
                    <a:pt x="497" y="937"/>
                    <a:pt x="496" y="937"/>
                    <a:pt x="494" y="936"/>
                  </a:cubicBezTo>
                  <a:cubicBezTo>
                    <a:pt x="495" y="934"/>
                    <a:pt x="495" y="932"/>
                    <a:pt x="495" y="930"/>
                  </a:cubicBezTo>
                  <a:cubicBezTo>
                    <a:pt x="495" y="930"/>
                    <a:pt x="495" y="929"/>
                    <a:pt x="495" y="929"/>
                  </a:cubicBezTo>
                  <a:cubicBezTo>
                    <a:pt x="497" y="931"/>
                    <a:pt x="500" y="932"/>
                    <a:pt x="502" y="934"/>
                  </a:cubicBezTo>
                  <a:cubicBezTo>
                    <a:pt x="502" y="936"/>
                    <a:pt x="501" y="937"/>
                    <a:pt x="500" y="936"/>
                  </a:cubicBezTo>
                  <a:cubicBezTo>
                    <a:pt x="499" y="935"/>
                    <a:pt x="498" y="936"/>
                    <a:pt x="499" y="937"/>
                  </a:cubicBezTo>
                  <a:close/>
                  <a:moveTo>
                    <a:pt x="456" y="945"/>
                  </a:moveTo>
                  <a:cubicBezTo>
                    <a:pt x="457" y="946"/>
                    <a:pt x="457" y="947"/>
                    <a:pt x="457" y="947"/>
                  </a:cubicBezTo>
                  <a:cubicBezTo>
                    <a:pt x="457" y="948"/>
                    <a:pt x="457" y="948"/>
                    <a:pt x="458" y="948"/>
                  </a:cubicBezTo>
                  <a:cubicBezTo>
                    <a:pt x="458" y="948"/>
                    <a:pt x="458" y="948"/>
                    <a:pt x="458" y="948"/>
                  </a:cubicBezTo>
                  <a:cubicBezTo>
                    <a:pt x="456" y="947"/>
                    <a:pt x="455" y="946"/>
                    <a:pt x="453" y="944"/>
                  </a:cubicBezTo>
                  <a:cubicBezTo>
                    <a:pt x="453" y="944"/>
                    <a:pt x="453" y="943"/>
                    <a:pt x="453" y="943"/>
                  </a:cubicBezTo>
                  <a:cubicBezTo>
                    <a:pt x="453" y="942"/>
                    <a:pt x="453" y="941"/>
                    <a:pt x="453" y="941"/>
                  </a:cubicBezTo>
                  <a:cubicBezTo>
                    <a:pt x="454" y="941"/>
                    <a:pt x="456" y="942"/>
                    <a:pt x="458" y="942"/>
                  </a:cubicBezTo>
                  <a:cubicBezTo>
                    <a:pt x="458" y="943"/>
                    <a:pt x="458" y="944"/>
                    <a:pt x="458" y="944"/>
                  </a:cubicBezTo>
                  <a:cubicBezTo>
                    <a:pt x="457" y="944"/>
                    <a:pt x="456" y="944"/>
                    <a:pt x="456" y="945"/>
                  </a:cubicBezTo>
                  <a:close/>
                  <a:moveTo>
                    <a:pt x="455" y="949"/>
                  </a:moveTo>
                  <a:cubicBezTo>
                    <a:pt x="454" y="949"/>
                    <a:pt x="454" y="949"/>
                    <a:pt x="453" y="949"/>
                  </a:cubicBezTo>
                  <a:cubicBezTo>
                    <a:pt x="453" y="949"/>
                    <a:pt x="453" y="948"/>
                    <a:pt x="453" y="948"/>
                  </a:cubicBezTo>
                  <a:cubicBezTo>
                    <a:pt x="454" y="948"/>
                    <a:pt x="454" y="949"/>
                    <a:pt x="455" y="949"/>
                  </a:cubicBezTo>
                  <a:close/>
                  <a:moveTo>
                    <a:pt x="453" y="939"/>
                  </a:moveTo>
                  <a:cubicBezTo>
                    <a:pt x="452" y="935"/>
                    <a:pt x="452" y="931"/>
                    <a:pt x="452" y="927"/>
                  </a:cubicBezTo>
                  <a:cubicBezTo>
                    <a:pt x="454" y="928"/>
                    <a:pt x="457" y="930"/>
                    <a:pt x="459" y="931"/>
                  </a:cubicBezTo>
                  <a:cubicBezTo>
                    <a:pt x="459" y="931"/>
                    <a:pt x="459" y="931"/>
                    <a:pt x="459" y="931"/>
                  </a:cubicBezTo>
                  <a:cubicBezTo>
                    <a:pt x="459" y="935"/>
                    <a:pt x="458" y="938"/>
                    <a:pt x="458" y="941"/>
                  </a:cubicBezTo>
                  <a:cubicBezTo>
                    <a:pt x="456" y="941"/>
                    <a:pt x="454" y="940"/>
                    <a:pt x="453" y="939"/>
                  </a:cubicBezTo>
                  <a:close/>
                  <a:moveTo>
                    <a:pt x="452" y="900"/>
                  </a:moveTo>
                  <a:cubicBezTo>
                    <a:pt x="452" y="895"/>
                    <a:pt x="452" y="891"/>
                    <a:pt x="452" y="887"/>
                  </a:cubicBezTo>
                  <a:cubicBezTo>
                    <a:pt x="453" y="887"/>
                    <a:pt x="454" y="888"/>
                    <a:pt x="454" y="888"/>
                  </a:cubicBezTo>
                  <a:cubicBezTo>
                    <a:pt x="454" y="888"/>
                    <a:pt x="454" y="888"/>
                    <a:pt x="454" y="888"/>
                  </a:cubicBezTo>
                  <a:cubicBezTo>
                    <a:pt x="454" y="892"/>
                    <a:pt x="454" y="896"/>
                    <a:pt x="453" y="900"/>
                  </a:cubicBezTo>
                  <a:cubicBezTo>
                    <a:pt x="453" y="900"/>
                    <a:pt x="453" y="900"/>
                    <a:pt x="452" y="900"/>
                  </a:cubicBezTo>
                  <a:close/>
                  <a:moveTo>
                    <a:pt x="453" y="901"/>
                  </a:moveTo>
                  <a:cubicBezTo>
                    <a:pt x="453" y="902"/>
                    <a:pt x="452" y="903"/>
                    <a:pt x="452" y="904"/>
                  </a:cubicBezTo>
                  <a:cubicBezTo>
                    <a:pt x="452" y="903"/>
                    <a:pt x="452" y="902"/>
                    <a:pt x="452" y="901"/>
                  </a:cubicBezTo>
                  <a:cubicBezTo>
                    <a:pt x="452" y="901"/>
                    <a:pt x="453" y="901"/>
                    <a:pt x="453" y="901"/>
                  </a:cubicBezTo>
                  <a:close/>
                  <a:moveTo>
                    <a:pt x="455" y="903"/>
                  </a:moveTo>
                  <a:cubicBezTo>
                    <a:pt x="457" y="904"/>
                    <a:pt x="459" y="905"/>
                    <a:pt x="461" y="907"/>
                  </a:cubicBezTo>
                  <a:cubicBezTo>
                    <a:pt x="461" y="907"/>
                    <a:pt x="462" y="907"/>
                    <a:pt x="462" y="907"/>
                  </a:cubicBezTo>
                  <a:cubicBezTo>
                    <a:pt x="462" y="907"/>
                    <a:pt x="462" y="908"/>
                    <a:pt x="462" y="908"/>
                  </a:cubicBezTo>
                  <a:cubicBezTo>
                    <a:pt x="462" y="910"/>
                    <a:pt x="462" y="913"/>
                    <a:pt x="461" y="916"/>
                  </a:cubicBezTo>
                  <a:cubicBezTo>
                    <a:pt x="459" y="914"/>
                    <a:pt x="456" y="912"/>
                    <a:pt x="453" y="910"/>
                  </a:cubicBezTo>
                  <a:cubicBezTo>
                    <a:pt x="454" y="908"/>
                    <a:pt x="454" y="905"/>
                    <a:pt x="455" y="903"/>
                  </a:cubicBezTo>
                  <a:close/>
                  <a:moveTo>
                    <a:pt x="454" y="887"/>
                  </a:moveTo>
                  <a:cubicBezTo>
                    <a:pt x="454" y="886"/>
                    <a:pt x="453" y="886"/>
                    <a:pt x="452" y="885"/>
                  </a:cubicBezTo>
                  <a:cubicBezTo>
                    <a:pt x="452" y="881"/>
                    <a:pt x="452" y="877"/>
                    <a:pt x="452" y="872"/>
                  </a:cubicBezTo>
                  <a:cubicBezTo>
                    <a:pt x="453" y="873"/>
                    <a:pt x="454" y="874"/>
                    <a:pt x="455" y="875"/>
                  </a:cubicBezTo>
                  <a:cubicBezTo>
                    <a:pt x="454" y="879"/>
                    <a:pt x="454" y="883"/>
                    <a:pt x="454" y="887"/>
                  </a:cubicBezTo>
                  <a:close/>
                  <a:moveTo>
                    <a:pt x="452" y="926"/>
                  </a:moveTo>
                  <a:cubicBezTo>
                    <a:pt x="452" y="925"/>
                    <a:pt x="452" y="924"/>
                    <a:pt x="452" y="922"/>
                  </a:cubicBezTo>
                  <a:cubicBezTo>
                    <a:pt x="452" y="920"/>
                    <a:pt x="452" y="917"/>
                    <a:pt x="452" y="914"/>
                  </a:cubicBezTo>
                  <a:cubicBezTo>
                    <a:pt x="452" y="914"/>
                    <a:pt x="452" y="914"/>
                    <a:pt x="452" y="913"/>
                  </a:cubicBezTo>
                  <a:cubicBezTo>
                    <a:pt x="453" y="913"/>
                    <a:pt x="453" y="912"/>
                    <a:pt x="453" y="911"/>
                  </a:cubicBezTo>
                  <a:cubicBezTo>
                    <a:pt x="456" y="913"/>
                    <a:pt x="459" y="915"/>
                    <a:pt x="461" y="917"/>
                  </a:cubicBezTo>
                  <a:cubicBezTo>
                    <a:pt x="461" y="921"/>
                    <a:pt x="461" y="924"/>
                    <a:pt x="460" y="928"/>
                  </a:cubicBezTo>
                  <a:cubicBezTo>
                    <a:pt x="460" y="929"/>
                    <a:pt x="460" y="930"/>
                    <a:pt x="459" y="930"/>
                  </a:cubicBezTo>
                  <a:cubicBezTo>
                    <a:pt x="457" y="929"/>
                    <a:pt x="454" y="927"/>
                    <a:pt x="452" y="926"/>
                  </a:cubicBezTo>
                  <a:close/>
                  <a:moveTo>
                    <a:pt x="459" y="947"/>
                  </a:moveTo>
                  <a:cubicBezTo>
                    <a:pt x="460" y="946"/>
                    <a:pt x="460" y="945"/>
                    <a:pt x="460" y="943"/>
                  </a:cubicBezTo>
                  <a:cubicBezTo>
                    <a:pt x="461" y="944"/>
                    <a:pt x="462" y="944"/>
                    <a:pt x="462" y="944"/>
                  </a:cubicBezTo>
                  <a:cubicBezTo>
                    <a:pt x="462" y="945"/>
                    <a:pt x="462" y="945"/>
                    <a:pt x="462" y="945"/>
                  </a:cubicBezTo>
                  <a:cubicBezTo>
                    <a:pt x="463" y="945"/>
                    <a:pt x="463" y="945"/>
                    <a:pt x="464" y="945"/>
                  </a:cubicBezTo>
                  <a:cubicBezTo>
                    <a:pt x="464" y="945"/>
                    <a:pt x="465" y="945"/>
                    <a:pt x="464" y="944"/>
                  </a:cubicBezTo>
                  <a:cubicBezTo>
                    <a:pt x="463" y="943"/>
                    <a:pt x="462" y="943"/>
                    <a:pt x="460" y="942"/>
                  </a:cubicBezTo>
                  <a:cubicBezTo>
                    <a:pt x="461" y="939"/>
                    <a:pt x="461" y="936"/>
                    <a:pt x="461" y="933"/>
                  </a:cubicBezTo>
                  <a:cubicBezTo>
                    <a:pt x="463" y="934"/>
                    <a:pt x="464" y="934"/>
                    <a:pt x="465" y="935"/>
                  </a:cubicBezTo>
                  <a:cubicBezTo>
                    <a:pt x="467" y="936"/>
                    <a:pt x="469" y="936"/>
                    <a:pt x="471" y="937"/>
                  </a:cubicBezTo>
                  <a:cubicBezTo>
                    <a:pt x="471" y="937"/>
                    <a:pt x="471" y="937"/>
                    <a:pt x="471" y="937"/>
                  </a:cubicBezTo>
                  <a:cubicBezTo>
                    <a:pt x="470" y="940"/>
                    <a:pt x="470" y="942"/>
                    <a:pt x="469" y="945"/>
                  </a:cubicBezTo>
                  <a:cubicBezTo>
                    <a:pt x="469" y="945"/>
                    <a:pt x="469" y="945"/>
                    <a:pt x="468" y="945"/>
                  </a:cubicBezTo>
                  <a:cubicBezTo>
                    <a:pt x="465" y="946"/>
                    <a:pt x="462" y="947"/>
                    <a:pt x="459" y="948"/>
                  </a:cubicBezTo>
                  <a:cubicBezTo>
                    <a:pt x="459" y="948"/>
                    <a:pt x="459" y="948"/>
                    <a:pt x="459" y="947"/>
                  </a:cubicBezTo>
                  <a:close/>
                  <a:moveTo>
                    <a:pt x="469" y="935"/>
                  </a:moveTo>
                  <a:cubicBezTo>
                    <a:pt x="466" y="935"/>
                    <a:pt x="464" y="933"/>
                    <a:pt x="462" y="932"/>
                  </a:cubicBezTo>
                  <a:cubicBezTo>
                    <a:pt x="462" y="930"/>
                    <a:pt x="462" y="929"/>
                    <a:pt x="462" y="927"/>
                  </a:cubicBezTo>
                  <a:cubicBezTo>
                    <a:pt x="463" y="924"/>
                    <a:pt x="463" y="921"/>
                    <a:pt x="463" y="918"/>
                  </a:cubicBezTo>
                  <a:cubicBezTo>
                    <a:pt x="467" y="921"/>
                    <a:pt x="470" y="923"/>
                    <a:pt x="474" y="925"/>
                  </a:cubicBezTo>
                  <a:cubicBezTo>
                    <a:pt x="474" y="926"/>
                    <a:pt x="474" y="926"/>
                    <a:pt x="473" y="927"/>
                  </a:cubicBezTo>
                  <a:cubicBezTo>
                    <a:pt x="473" y="930"/>
                    <a:pt x="472" y="933"/>
                    <a:pt x="471" y="936"/>
                  </a:cubicBezTo>
                  <a:cubicBezTo>
                    <a:pt x="470" y="936"/>
                    <a:pt x="469" y="936"/>
                    <a:pt x="469" y="935"/>
                  </a:cubicBezTo>
                  <a:close/>
                  <a:moveTo>
                    <a:pt x="463" y="873"/>
                  </a:moveTo>
                  <a:cubicBezTo>
                    <a:pt x="464" y="874"/>
                    <a:pt x="465" y="874"/>
                    <a:pt x="466" y="875"/>
                  </a:cubicBezTo>
                  <a:cubicBezTo>
                    <a:pt x="469" y="877"/>
                    <a:pt x="471" y="879"/>
                    <a:pt x="474" y="881"/>
                  </a:cubicBezTo>
                  <a:cubicBezTo>
                    <a:pt x="474" y="881"/>
                    <a:pt x="474" y="881"/>
                    <a:pt x="475" y="881"/>
                  </a:cubicBezTo>
                  <a:cubicBezTo>
                    <a:pt x="475" y="881"/>
                    <a:pt x="475" y="882"/>
                    <a:pt x="475" y="882"/>
                  </a:cubicBezTo>
                  <a:cubicBezTo>
                    <a:pt x="475" y="884"/>
                    <a:pt x="475" y="887"/>
                    <a:pt x="475" y="889"/>
                  </a:cubicBezTo>
                  <a:cubicBezTo>
                    <a:pt x="473" y="887"/>
                    <a:pt x="470" y="885"/>
                    <a:pt x="468" y="883"/>
                  </a:cubicBezTo>
                  <a:cubicBezTo>
                    <a:pt x="466" y="882"/>
                    <a:pt x="465" y="881"/>
                    <a:pt x="464" y="880"/>
                  </a:cubicBezTo>
                  <a:cubicBezTo>
                    <a:pt x="464" y="878"/>
                    <a:pt x="464" y="875"/>
                    <a:pt x="463" y="873"/>
                  </a:cubicBezTo>
                  <a:close/>
                  <a:moveTo>
                    <a:pt x="465" y="883"/>
                  </a:moveTo>
                  <a:cubicBezTo>
                    <a:pt x="469" y="885"/>
                    <a:pt x="472" y="888"/>
                    <a:pt x="475" y="890"/>
                  </a:cubicBezTo>
                  <a:cubicBezTo>
                    <a:pt x="476" y="894"/>
                    <a:pt x="476" y="898"/>
                    <a:pt x="476" y="902"/>
                  </a:cubicBezTo>
                  <a:cubicBezTo>
                    <a:pt x="476" y="902"/>
                    <a:pt x="476" y="901"/>
                    <a:pt x="475" y="901"/>
                  </a:cubicBezTo>
                  <a:cubicBezTo>
                    <a:pt x="471" y="899"/>
                    <a:pt x="467" y="896"/>
                    <a:pt x="463" y="893"/>
                  </a:cubicBezTo>
                  <a:cubicBezTo>
                    <a:pt x="463" y="891"/>
                    <a:pt x="463" y="888"/>
                    <a:pt x="463" y="886"/>
                  </a:cubicBezTo>
                  <a:cubicBezTo>
                    <a:pt x="463" y="885"/>
                    <a:pt x="463" y="883"/>
                    <a:pt x="463" y="881"/>
                  </a:cubicBezTo>
                  <a:cubicBezTo>
                    <a:pt x="464" y="882"/>
                    <a:pt x="465" y="882"/>
                    <a:pt x="465" y="883"/>
                  </a:cubicBezTo>
                  <a:close/>
                  <a:moveTo>
                    <a:pt x="488" y="889"/>
                  </a:moveTo>
                  <a:cubicBezTo>
                    <a:pt x="490" y="889"/>
                    <a:pt x="491" y="890"/>
                    <a:pt x="492" y="891"/>
                  </a:cubicBezTo>
                  <a:cubicBezTo>
                    <a:pt x="494" y="892"/>
                    <a:pt x="496" y="894"/>
                    <a:pt x="498" y="895"/>
                  </a:cubicBezTo>
                  <a:cubicBezTo>
                    <a:pt x="498" y="898"/>
                    <a:pt x="497" y="901"/>
                    <a:pt x="497" y="903"/>
                  </a:cubicBezTo>
                  <a:cubicBezTo>
                    <a:pt x="494" y="902"/>
                    <a:pt x="491" y="900"/>
                    <a:pt x="489" y="898"/>
                  </a:cubicBezTo>
                  <a:cubicBezTo>
                    <a:pt x="488" y="898"/>
                    <a:pt x="488" y="898"/>
                    <a:pt x="488" y="898"/>
                  </a:cubicBezTo>
                  <a:cubicBezTo>
                    <a:pt x="488" y="898"/>
                    <a:pt x="488" y="898"/>
                    <a:pt x="488" y="898"/>
                  </a:cubicBezTo>
                  <a:cubicBezTo>
                    <a:pt x="488" y="895"/>
                    <a:pt x="488" y="892"/>
                    <a:pt x="488" y="889"/>
                  </a:cubicBezTo>
                  <a:close/>
                  <a:moveTo>
                    <a:pt x="506" y="909"/>
                  </a:moveTo>
                  <a:cubicBezTo>
                    <a:pt x="503" y="907"/>
                    <a:pt x="500" y="906"/>
                    <a:pt x="498" y="904"/>
                  </a:cubicBezTo>
                  <a:cubicBezTo>
                    <a:pt x="498" y="902"/>
                    <a:pt x="498" y="899"/>
                    <a:pt x="498" y="897"/>
                  </a:cubicBezTo>
                  <a:cubicBezTo>
                    <a:pt x="499" y="896"/>
                    <a:pt x="499" y="896"/>
                    <a:pt x="499" y="895"/>
                  </a:cubicBezTo>
                  <a:cubicBezTo>
                    <a:pt x="499" y="896"/>
                    <a:pt x="500" y="896"/>
                    <a:pt x="500" y="896"/>
                  </a:cubicBezTo>
                  <a:cubicBezTo>
                    <a:pt x="502" y="898"/>
                    <a:pt x="505" y="899"/>
                    <a:pt x="508" y="900"/>
                  </a:cubicBezTo>
                  <a:cubicBezTo>
                    <a:pt x="507" y="903"/>
                    <a:pt x="507" y="906"/>
                    <a:pt x="506" y="909"/>
                  </a:cubicBezTo>
                  <a:close/>
                  <a:moveTo>
                    <a:pt x="508" y="901"/>
                  </a:moveTo>
                  <a:cubicBezTo>
                    <a:pt x="509" y="901"/>
                    <a:pt x="509" y="901"/>
                    <a:pt x="509" y="901"/>
                  </a:cubicBezTo>
                  <a:cubicBezTo>
                    <a:pt x="511" y="902"/>
                    <a:pt x="513" y="903"/>
                    <a:pt x="514" y="904"/>
                  </a:cubicBezTo>
                  <a:cubicBezTo>
                    <a:pt x="514" y="907"/>
                    <a:pt x="513" y="909"/>
                    <a:pt x="512" y="912"/>
                  </a:cubicBezTo>
                  <a:cubicBezTo>
                    <a:pt x="512" y="913"/>
                    <a:pt x="512" y="913"/>
                    <a:pt x="512" y="914"/>
                  </a:cubicBezTo>
                  <a:cubicBezTo>
                    <a:pt x="511" y="913"/>
                    <a:pt x="510" y="912"/>
                    <a:pt x="508" y="911"/>
                  </a:cubicBezTo>
                  <a:cubicBezTo>
                    <a:pt x="508" y="910"/>
                    <a:pt x="507" y="910"/>
                    <a:pt x="507" y="910"/>
                  </a:cubicBezTo>
                  <a:cubicBezTo>
                    <a:pt x="507" y="907"/>
                    <a:pt x="508" y="904"/>
                    <a:pt x="508" y="901"/>
                  </a:cubicBezTo>
                  <a:close/>
                  <a:moveTo>
                    <a:pt x="506" y="910"/>
                  </a:moveTo>
                  <a:cubicBezTo>
                    <a:pt x="506" y="912"/>
                    <a:pt x="505" y="914"/>
                    <a:pt x="505" y="916"/>
                  </a:cubicBezTo>
                  <a:cubicBezTo>
                    <a:pt x="505" y="916"/>
                    <a:pt x="505" y="917"/>
                    <a:pt x="505" y="918"/>
                  </a:cubicBezTo>
                  <a:cubicBezTo>
                    <a:pt x="503" y="917"/>
                    <a:pt x="502" y="916"/>
                    <a:pt x="501" y="915"/>
                  </a:cubicBezTo>
                  <a:cubicBezTo>
                    <a:pt x="499" y="914"/>
                    <a:pt x="498" y="914"/>
                    <a:pt x="496" y="913"/>
                  </a:cubicBezTo>
                  <a:cubicBezTo>
                    <a:pt x="496" y="913"/>
                    <a:pt x="496" y="913"/>
                    <a:pt x="496" y="913"/>
                  </a:cubicBezTo>
                  <a:cubicBezTo>
                    <a:pt x="497" y="910"/>
                    <a:pt x="497" y="908"/>
                    <a:pt x="497" y="905"/>
                  </a:cubicBezTo>
                  <a:cubicBezTo>
                    <a:pt x="500" y="907"/>
                    <a:pt x="503" y="908"/>
                    <a:pt x="506" y="910"/>
                  </a:cubicBezTo>
                  <a:close/>
                  <a:moveTo>
                    <a:pt x="497" y="904"/>
                  </a:moveTo>
                  <a:cubicBezTo>
                    <a:pt x="496" y="906"/>
                    <a:pt x="496" y="908"/>
                    <a:pt x="496" y="910"/>
                  </a:cubicBezTo>
                  <a:cubicBezTo>
                    <a:pt x="496" y="911"/>
                    <a:pt x="496" y="912"/>
                    <a:pt x="495" y="912"/>
                  </a:cubicBezTo>
                  <a:cubicBezTo>
                    <a:pt x="493" y="911"/>
                    <a:pt x="491" y="910"/>
                    <a:pt x="488" y="909"/>
                  </a:cubicBezTo>
                  <a:cubicBezTo>
                    <a:pt x="488" y="908"/>
                    <a:pt x="487" y="908"/>
                    <a:pt x="486" y="908"/>
                  </a:cubicBezTo>
                  <a:cubicBezTo>
                    <a:pt x="487" y="905"/>
                    <a:pt x="487" y="902"/>
                    <a:pt x="488" y="899"/>
                  </a:cubicBezTo>
                  <a:cubicBezTo>
                    <a:pt x="491" y="901"/>
                    <a:pt x="494" y="903"/>
                    <a:pt x="497" y="904"/>
                  </a:cubicBezTo>
                  <a:close/>
                  <a:moveTo>
                    <a:pt x="478" y="917"/>
                  </a:moveTo>
                  <a:cubicBezTo>
                    <a:pt x="478" y="915"/>
                    <a:pt x="478" y="913"/>
                    <a:pt x="478" y="911"/>
                  </a:cubicBezTo>
                  <a:cubicBezTo>
                    <a:pt x="478" y="908"/>
                    <a:pt x="478" y="906"/>
                    <a:pt x="478" y="904"/>
                  </a:cubicBezTo>
                  <a:cubicBezTo>
                    <a:pt x="480" y="905"/>
                    <a:pt x="483" y="907"/>
                    <a:pt x="485" y="908"/>
                  </a:cubicBezTo>
                  <a:cubicBezTo>
                    <a:pt x="484" y="910"/>
                    <a:pt x="484" y="912"/>
                    <a:pt x="483" y="913"/>
                  </a:cubicBezTo>
                  <a:cubicBezTo>
                    <a:pt x="483" y="916"/>
                    <a:pt x="483" y="918"/>
                    <a:pt x="482" y="920"/>
                  </a:cubicBezTo>
                  <a:cubicBezTo>
                    <a:pt x="481" y="919"/>
                    <a:pt x="479" y="918"/>
                    <a:pt x="478" y="917"/>
                  </a:cubicBezTo>
                  <a:close/>
                  <a:moveTo>
                    <a:pt x="482" y="921"/>
                  </a:moveTo>
                  <a:cubicBezTo>
                    <a:pt x="482" y="923"/>
                    <a:pt x="481" y="926"/>
                    <a:pt x="480" y="928"/>
                  </a:cubicBezTo>
                  <a:cubicBezTo>
                    <a:pt x="479" y="927"/>
                    <a:pt x="478" y="926"/>
                    <a:pt x="476" y="925"/>
                  </a:cubicBezTo>
                  <a:cubicBezTo>
                    <a:pt x="477" y="923"/>
                    <a:pt x="477" y="920"/>
                    <a:pt x="478" y="918"/>
                  </a:cubicBezTo>
                  <a:cubicBezTo>
                    <a:pt x="479" y="919"/>
                    <a:pt x="481" y="920"/>
                    <a:pt x="482" y="921"/>
                  </a:cubicBezTo>
                  <a:close/>
                  <a:moveTo>
                    <a:pt x="478" y="903"/>
                  </a:moveTo>
                  <a:cubicBezTo>
                    <a:pt x="478" y="899"/>
                    <a:pt x="477" y="895"/>
                    <a:pt x="477" y="891"/>
                  </a:cubicBezTo>
                  <a:cubicBezTo>
                    <a:pt x="480" y="894"/>
                    <a:pt x="483" y="896"/>
                    <a:pt x="487" y="898"/>
                  </a:cubicBezTo>
                  <a:cubicBezTo>
                    <a:pt x="487" y="898"/>
                    <a:pt x="487" y="898"/>
                    <a:pt x="487" y="898"/>
                  </a:cubicBezTo>
                  <a:cubicBezTo>
                    <a:pt x="486" y="901"/>
                    <a:pt x="486" y="904"/>
                    <a:pt x="485" y="907"/>
                  </a:cubicBezTo>
                  <a:cubicBezTo>
                    <a:pt x="483" y="906"/>
                    <a:pt x="480" y="904"/>
                    <a:pt x="478" y="903"/>
                  </a:cubicBezTo>
                  <a:close/>
                  <a:moveTo>
                    <a:pt x="487" y="895"/>
                  </a:moveTo>
                  <a:cubicBezTo>
                    <a:pt x="487" y="895"/>
                    <a:pt x="487" y="896"/>
                    <a:pt x="487" y="897"/>
                  </a:cubicBezTo>
                  <a:cubicBezTo>
                    <a:pt x="484" y="895"/>
                    <a:pt x="480" y="892"/>
                    <a:pt x="477" y="890"/>
                  </a:cubicBezTo>
                  <a:cubicBezTo>
                    <a:pt x="477" y="890"/>
                    <a:pt x="477" y="890"/>
                    <a:pt x="477" y="890"/>
                  </a:cubicBezTo>
                  <a:cubicBezTo>
                    <a:pt x="476" y="887"/>
                    <a:pt x="476" y="884"/>
                    <a:pt x="476" y="882"/>
                  </a:cubicBezTo>
                  <a:cubicBezTo>
                    <a:pt x="478" y="883"/>
                    <a:pt x="481" y="885"/>
                    <a:pt x="483" y="886"/>
                  </a:cubicBezTo>
                  <a:cubicBezTo>
                    <a:pt x="485" y="887"/>
                    <a:pt x="486" y="888"/>
                    <a:pt x="488" y="889"/>
                  </a:cubicBezTo>
                  <a:cubicBezTo>
                    <a:pt x="488" y="891"/>
                    <a:pt x="488" y="893"/>
                    <a:pt x="487" y="895"/>
                  </a:cubicBezTo>
                  <a:close/>
                  <a:moveTo>
                    <a:pt x="464" y="907"/>
                  </a:moveTo>
                  <a:cubicBezTo>
                    <a:pt x="464" y="903"/>
                    <a:pt x="463" y="899"/>
                    <a:pt x="463" y="894"/>
                  </a:cubicBezTo>
                  <a:cubicBezTo>
                    <a:pt x="467" y="897"/>
                    <a:pt x="470" y="899"/>
                    <a:pt x="473" y="901"/>
                  </a:cubicBezTo>
                  <a:cubicBezTo>
                    <a:pt x="474" y="902"/>
                    <a:pt x="475" y="902"/>
                    <a:pt x="476" y="903"/>
                  </a:cubicBezTo>
                  <a:cubicBezTo>
                    <a:pt x="476" y="903"/>
                    <a:pt x="476" y="904"/>
                    <a:pt x="476" y="904"/>
                  </a:cubicBezTo>
                  <a:cubicBezTo>
                    <a:pt x="476" y="908"/>
                    <a:pt x="476" y="912"/>
                    <a:pt x="476" y="915"/>
                  </a:cubicBezTo>
                  <a:cubicBezTo>
                    <a:pt x="472" y="913"/>
                    <a:pt x="468" y="910"/>
                    <a:pt x="464" y="907"/>
                  </a:cubicBezTo>
                  <a:close/>
                  <a:moveTo>
                    <a:pt x="475" y="916"/>
                  </a:moveTo>
                  <a:cubicBezTo>
                    <a:pt x="475" y="919"/>
                    <a:pt x="475" y="922"/>
                    <a:pt x="474" y="924"/>
                  </a:cubicBezTo>
                  <a:cubicBezTo>
                    <a:pt x="471" y="922"/>
                    <a:pt x="467" y="919"/>
                    <a:pt x="463" y="917"/>
                  </a:cubicBezTo>
                  <a:cubicBezTo>
                    <a:pt x="464" y="914"/>
                    <a:pt x="464" y="911"/>
                    <a:pt x="464" y="908"/>
                  </a:cubicBezTo>
                  <a:cubicBezTo>
                    <a:pt x="468" y="911"/>
                    <a:pt x="471" y="914"/>
                    <a:pt x="475" y="916"/>
                  </a:cubicBezTo>
                  <a:close/>
                  <a:moveTo>
                    <a:pt x="473" y="940"/>
                  </a:moveTo>
                  <a:cubicBezTo>
                    <a:pt x="473" y="939"/>
                    <a:pt x="473" y="939"/>
                    <a:pt x="473" y="938"/>
                  </a:cubicBezTo>
                  <a:cubicBezTo>
                    <a:pt x="473" y="938"/>
                    <a:pt x="474" y="938"/>
                    <a:pt x="474" y="938"/>
                  </a:cubicBezTo>
                  <a:cubicBezTo>
                    <a:pt x="474" y="938"/>
                    <a:pt x="473" y="937"/>
                    <a:pt x="473" y="937"/>
                  </a:cubicBezTo>
                  <a:cubicBezTo>
                    <a:pt x="474" y="935"/>
                    <a:pt x="475" y="932"/>
                    <a:pt x="475" y="930"/>
                  </a:cubicBezTo>
                  <a:cubicBezTo>
                    <a:pt x="476" y="929"/>
                    <a:pt x="476" y="928"/>
                    <a:pt x="476" y="927"/>
                  </a:cubicBezTo>
                  <a:cubicBezTo>
                    <a:pt x="477" y="927"/>
                    <a:pt x="479" y="928"/>
                    <a:pt x="480" y="929"/>
                  </a:cubicBezTo>
                  <a:cubicBezTo>
                    <a:pt x="480" y="930"/>
                    <a:pt x="480" y="931"/>
                    <a:pt x="479" y="932"/>
                  </a:cubicBezTo>
                  <a:cubicBezTo>
                    <a:pt x="478" y="935"/>
                    <a:pt x="477" y="937"/>
                    <a:pt x="476" y="940"/>
                  </a:cubicBezTo>
                  <a:cubicBezTo>
                    <a:pt x="476" y="941"/>
                    <a:pt x="476" y="942"/>
                    <a:pt x="475" y="943"/>
                  </a:cubicBezTo>
                  <a:cubicBezTo>
                    <a:pt x="474" y="944"/>
                    <a:pt x="473" y="944"/>
                    <a:pt x="472" y="944"/>
                  </a:cubicBezTo>
                  <a:cubicBezTo>
                    <a:pt x="472" y="943"/>
                    <a:pt x="473" y="941"/>
                    <a:pt x="473" y="940"/>
                  </a:cubicBezTo>
                  <a:close/>
                  <a:moveTo>
                    <a:pt x="478" y="942"/>
                  </a:moveTo>
                  <a:cubicBezTo>
                    <a:pt x="479" y="939"/>
                    <a:pt x="480" y="936"/>
                    <a:pt x="481" y="934"/>
                  </a:cubicBezTo>
                  <a:cubicBezTo>
                    <a:pt x="481" y="932"/>
                    <a:pt x="482" y="931"/>
                    <a:pt x="482" y="930"/>
                  </a:cubicBezTo>
                  <a:cubicBezTo>
                    <a:pt x="486" y="932"/>
                    <a:pt x="489" y="934"/>
                    <a:pt x="493" y="936"/>
                  </a:cubicBezTo>
                  <a:cubicBezTo>
                    <a:pt x="493" y="937"/>
                    <a:pt x="493" y="937"/>
                    <a:pt x="493" y="937"/>
                  </a:cubicBezTo>
                  <a:cubicBezTo>
                    <a:pt x="493" y="938"/>
                    <a:pt x="493" y="938"/>
                    <a:pt x="493" y="939"/>
                  </a:cubicBezTo>
                  <a:cubicBezTo>
                    <a:pt x="490" y="940"/>
                    <a:pt x="487" y="941"/>
                    <a:pt x="484" y="941"/>
                  </a:cubicBezTo>
                  <a:cubicBezTo>
                    <a:pt x="482" y="942"/>
                    <a:pt x="480" y="942"/>
                    <a:pt x="478" y="943"/>
                  </a:cubicBezTo>
                  <a:cubicBezTo>
                    <a:pt x="478" y="942"/>
                    <a:pt x="478" y="942"/>
                    <a:pt x="478" y="942"/>
                  </a:cubicBezTo>
                  <a:close/>
                  <a:moveTo>
                    <a:pt x="482" y="929"/>
                  </a:moveTo>
                  <a:cubicBezTo>
                    <a:pt x="483" y="927"/>
                    <a:pt x="483" y="924"/>
                    <a:pt x="484" y="922"/>
                  </a:cubicBezTo>
                  <a:cubicBezTo>
                    <a:pt x="486" y="923"/>
                    <a:pt x="488" y="925"/>
                    <a:pt x="490" y="926"/>
                  </a:cubicBezTo>
                  <a:cubicBezTo>
                    <a:pt x="491" y="927"/>
                    <a:pt x="492" y="927"/>
                    <a:pt x="493" y="928"/>
                  </a:cubicBezTo>
                  <a:cubicBezTo>
                    <a:pt x="493" y="930"/>
                    <a:pt x="493" y="932"/>
                    <a:pt x="493" y="934"/>
                  </a:cubicBezTo>
                  <a:cubicBezTo>
                    <a:pt x="493" y="934"/>
                    <a:pt x="493" y="935"/>
                    <a:pt x="493" y="935"/>
                  </a:cubicBezTo>
                  <a:cubicBezTo>
                    <a:pt x="489" y="933"/>
                    <a:pt x="486" y="931"/>
                    <a:pt x="482" y="929"/>
                  </a:cubicBezTo>
                  <a:close/>
                  <a:moveTo>
                    <a:pt x="493" y="927"/>
                  </a:moveTo>
                  <a:cubicBezTo>
                    <a:pt x="490" y="925"/>
                    <a:pt x="487" y="923"/>
                    <a:pt x="484" y="921"/>
                  </a:cubicBezTo>
                  <a:cubicBezTo>
                    <a:pt x="484" y="919"/>
                    <a:pt x="485" y="917"/>
                    <a:pt x="485" y="915"/>
                  </a:cubicBezTo>
                  <a:cubicBezTo>
                    <a:pt x="485" y="913"/>
                    <a:pt x="486" y="911"/>
                    <a:pt x="486" y="909"/>
                  </a:cubicBezTo>
                  <a:cubicBezTo>
                    <a:pt x="489" y="910"/>
                    <a:pt x="492" y="912"/>
                    <a:pt x="495" y="913"/>
                  </a:cubicBezTo>
                  <a:cubicBezTo>
                    <a:pt x="495" y="918"/>
                    <a:pt x="494" y="922"/>
                    <a:pt x="494" y="926"/>
                  </a:cubicBezTo>
                  <a:cubicBezTo>
                    <a:pt x="494" y="926"/>
                    <a:pt x="494" y="927"/>
                    <a:pt x="494" y="927"/>
                  </a:cubicBezTo>
                  <a:cubicBezTo>
                    <a:pt x="493" y="927"/>
                    <a:pt x="493" y="927"/>
                    <a:pt x="493" y="927"/>
                  </a:cubicBezTo>
                  <a:close/>
                  <a:moveTo>
                    <a:pt x="494" y="937"/>
                  </a:moveTo>
                  <a:cubicBezTo>
                    <a:pt x="495" y="938"/>
                    <a:pt x="496" y="938"/>
                    <a:pt x="496" y="938"/>
                  </a:cubicBezTo>
                  <a:cubicBezTo>
                    <a:pt x="496" y="938"/>
                    <a:pt x="495" y="939"/>
                    <a:pt x="494" y="939"/>
                  </a:cubicBezTo>
                  <a:cubicBezTo>
                    <a:pt x="494" y="938"/>
                    <a:pt x="494" y="938"/>
                    <a:pt x="494" y="937"/>
                  </a:cubicBezTo>
                  <a:close/>
                  <a:moveTo>
                    <a:pt x="495" y="928"/>
                  </a:moveTo>
                  <a:cubicBezTo>
                    <a:pt x="495" y="923"/>
                    <a:pt x="496" y="918"/>
                    <a:pt x="496" y="914"/>
                  </a:cubicBezTo>
                  <a:cubicBezTo>
                    <a:pt x="497" y="914"/>
                    <a:pt x="498" y="915"/>
                    <a:pt x="499" y="915"/>
                  </a:cubicBezTo>
                  <a:cubicBezTo>
                    <a:pt x="501" y="916"/>
                    <a:pt x="502" y="918"/>
                    <a:pt x="504" y="919"/>
                  </a:cubicBezTo>
                  <a:cubicBezTo>
                    <a:pt x="504" y="922"/>
                    <a:pt x="504" y="925"/>
                    <a:pt x="503" y="929"/>
                  </a:cubicBezTo>
                  <a:cubicBezTo>
                    <a:pt x="503" y="929"/>
                    <a:pt x="503" y="931"/>
                    <a:pt x="502" y="933"/>
                  </a:cubicBezTo>
                  <a:cubicBezTo>
                    <a:pt x="500" y="931"/>
                    <a:pt x="497" y="930"/>
                    <a:pt x="495" y="928"/>
                  </a:cubicBezTo>
                  <a:close/>
                  <a:moveTo>
                    <a:pt x="505" y="928"/>
                  </a:moveTo>
                  <a:cubicBezTo>
                    <a:pt x="505" y="927"/>
                    <a:pt x="505" y="924"/>
                    <a:pt x="506" y="919"/>
                  </a:cubicBezTo>
                  <a:cubicBezTo>
                    <a:pt x="507" y="920"/>
                    <a:pt x="509" y="921"/>
                    <a:pt x="510" y="922"/>
                  </a:cubicBezTo>
                  <a:cubicBezTo>
                    <a:pt x="510" y="922"/>
                    <a:pt x="510" y="923"/>
                    <a:pt x="510" y="924"/>
                  </a:cubicBezTo>
                  <a:cubicBezTo>
                    <a:pt x="509" y="927"/>
                    <a:pt x="509" y="930"/>
                    <a:pt x="509" y="933"/>
                  </a:cubicBezTo>
                  <a:cubicBezTo>
                    <a:pt x="507" y="934"/>
                    <a:pt x="506" y="934"/>
                    <a:pt x="505" y="935"/>
                  </a:cubicBezTo>
                  <a:cubicBezTo>
                    <a:pt x="505" y="935"/>
                    <a:pt x="504" y="934"/>
                    <a:pt x="504" y="934"/>
                  </a:cubicBezTo>
                  <a:cubicBezTo>
                    <a:pt x="504" y="932"/>
                    <a:pt x="505" y="929"/>
                    <a:pt x="505" y="928"/>
                  </a:cubicBezTo>
                  <a:close/>
                  <a:moveTo>
                    <a:pt x="506" y="918"/>
                  </a:moveTo>
                  <a:cubicBezTo>
                    <a:pt x="506" y="916"/>
                    <a:pt x="507" y="914"/>
                    <a:pt x="507" y="911"/>
                  </a:cubicBezTo>
                  <a:cubicBezTo>
                    <a:pt x="507" y="911"/>
                    <a:pt x="508" y="912"/>
                    <a:pt x="508" y="912"/>
                  </a:cubicBezTo>
                  <a:cubicBezTo>
                    <a:pt x="509" y="913"/>
                    <a:pt x="511" y="914"/>
                    <a:pt x="512" y="915"/>
                  </a:cubicBezTo>
                  <a:cubicBezTo>
                    <a:pt x="511" y="917"/>
                    <a:pt x="511" y="919"/>
                    <a:pt x="511" y="921"/>
                  </a:cubicBezTo>
                  <a:cubicBezTo>
                    <a:pt x="509" y="920"/>
                    <a:pt x="507" y="919"/>
                    <a:pt x="506" y="918"/>
                  </a:cubicBezTo>
                  <a:close/>
                  <a:moveTo>
                    <a:pt x="512" y="921"/>
                  </a:moveTo>
                  <a:cubicBezTo>
                    <a:pt x="512" y="920"/>
                    <a:pt x="513" y="918"/>
                    <a:pt x="513" y="916"/>
                  </a:cubicBezTo>
                  <a:cubicBezTo>
                    <a:pt x="514" y="917"/>
                    <a:pt x="515" y="918"/>
                    <a:pt x="517" y="919"/>
                  </a:cubicBezTo>
                  <a:cubicBezTo>
                    <a:pt x="518" y="919"/>
                    <a:pt x="519" y="920"/>
                    <a:pt x="520" y="921"/>
                  </a:cubicBezTo>
                  <a:cubicBezTo>
                    <a:pt x="520" y="921"/>
                    <a:pt x="520" y="921"/>
                    <a:pt x="520" y="921"/>
                  </a:cubicBezTo>
                  <a:cubicBezTo>
                    <a:pt x="520" y="923"/>
                    <a:pt x="519" y="924"/>
                    <a:pt x="519" y="925"/>
                  </a:cubicBezTo>
                  <a:cubicBezTo>
                    <a:pt x="517" y="924"/>
                    <a:pt x="514" y="923"/>
                    <a:pt x="512" y="921"/>
                  </a:cubicBezTo>
                  <a:close/>
                  <a:moveTo>
                    <a:pt x="519" y="919"/>
                  </a:moveTo>
                  <a:cubicBezTo>
                    <a:pt x="517" y="918"/>
                    <a:pt x="515" y="916"/>
                    <a:pt x="513" y="915"/>
                  </a:cubicBezTo>
                  <a:cubicBezTo>
                    <a:pt x="513" y="914"/>
                    <a:pt x="513" y="914"/>
                    <a:pt x="513" y="914"/>
                  </a:cubicBezTo>
                  <a:cubicBezTo>
                    <a:pt x="514" y="911"/>
                    <a:pt x="515" y="908"/>
                    <a:pt x="515" y="905"/>
                  </a:cubicBezTo>
                  <a:cubicBezTo>
                    <a:pt x="515" y="905"/>
                    <a:pt x="515" y="905"/>
                    <a:pt x="515" y="904"/>
                  </a:cubicBezTo>
                  <a:cubicBezTo>
                    <a:pt x="516" y="905"/>
                    <a:pt x="517" y="906"/>
                    <a:pt x="518" y="906"/>
                  </a:cubicBezTo>
                  <a:cubicBezTo>
                    <a:pt x="520" y="907"/>
                    <a:pt x="521" y="907"/>
                    <a:pt x="523" y="908"/>
                  </a:cubicBezTo>
                  <a:cubicBezTo>
                    <a:pt x="522" y="910"/>
                    <a:pt x="522" y="912"/>
                    <a:pt x="522" y="914"/>
                  </a:cubicBezTo>
                  <a:cubicBezTo>
                    <a:pt x="521" y="916"/>
                    <a:pt x="521" y="918"/>
                    <a:pt x="520" y="920"/>
                  </a:cubicBezTo>
                  <a:cubicBezTo>
                    <a:pt x="520" y="919"/>
                    <a:pt x="519" y="919"/>
                    <a:pt x="519" y="919"/>
                  </a:cubicBezTo>
                  <a:close/>
                  <a:moveTo>
                    <a:pt x="521" y="925"/>
                  </a:moveTo>
                  <a:cubicBezTo>
                    <a:pt x="521" y="924"/>
                    <a:pt x="521" y="923"/>
                    <a:pt x="521" y="921"/>
                  </a:cubicBezTo>
                  <a:cubicBezTo>
                    <a:pt x="523" y="922"/>
                    <a:pt x="524" y="922"/>
                    <a:pt x="525" y="923"/>
                  </a:cubicBezTo>
                  <a:cubicBezTo>
                    <a:pt x="524" y="924"/>
                    <a:pt x="522" y="925"/>
                    <a:pt x="521" y="926"/>
                  </a:cubicBezTo>
                  <a:cubicBezTo>
                    <a:pt x="521" y="926"/>
                    <a:pt x="521" y="926"/>
                    <a:pt x="521" y="926"/>
                  </a:cubicBezTo>
                  <a:cubicBezTo>
                    <a:pt x="521" y="926"/>
                    <a:pt x="521" y="926"/>
                    <a:pt x="521" y="925"/>
                  </a:cubicBezTo>
                  <a:close/>
                  <a:moveTo>
                    <a:pt x="521" y="920"/>
                  </a:moveTo>
                  <a:cubicBezTo>
                    <a:pt x="522" y="919"/>
                    <a:pt x="522" y="918"/>
                    <a:pt x="522" y="916"/>
                  </a:cubicBezTo>
                  <a:cubicBezTo>
                    <a:pt x="523" y="914"/>
                    <a:pt x="523" y="911"/>
                    <a:pt x="524" y="908"/>
                  </a:cubicBezTo>
                  <a:cubicBezTo>
                    <a:pt x="524" y="908"/>
                    <a:pt x="524" y="908"/>
                    <a:pt x="524" y="908"/>
                  </a:cubicBezTo>
                  <a:cubicBezTo>
                    <a:pt x="524" y="908"/>
                    <a:pt x="525" y="909"/>
                    <a:pt x="525" y="909"/>
                  </a:cubicBezTo>
                  <a:cubicBezTo>
                    <a:pt x="526" y="913"/>
                    <a:pt x="526" y="917"/>
                    <a:pt x="526" y="920"/>
                  </a:cubicBezTo>
                  <a:cubicBezTo>
                    <a:pt x="526" y="921"/>
                    <a:pt x="526" y="922"/>
                    <a:pt x="526" y="922"/>
                  </a:cubicBezTo>
                  <a:cubicBezTo>
                    <a:pt x="526" y="922"/>
                    <a:pt x="526" y="922"/>
                    <a:pt x="526" y="922"/>
                  </a:cubicBezTo>
                  <a:cubicBezTo>
                    <a:pt x="525" y="922"/>
                    <a:pt x="523" y="921"/>
                    <a:pt x="521" y="920"/>
                  </a:cubicBezTo>
                  <a:close/>
                  <a:moveTo>
                    <a:pt x="524" y="907"/>
                  </a:moveTo>
                  <a:cubicBezTo>
                    <a:pt x="524" y="906"/>
                    <a:pt x="524" y="906"/>
                    <a:pt x="524" y="905"/>
                  </a:cubicBezTo>
                  <a:cubicBezTo>
                    <a:pt x="525" y="906"/>
                    <a:pt x="525" y="907"/>
                    <a:pt x="525" y="908"/>
                  </a:cubicBezTo>
                  <a:cubicBezTo>
                    <a:pt x="525" y="908"/>
                    <a:pt x="524" y="907"/>
                    <a:pt x="524" y="907"/>
                  </a:cubicBezTo>
                  <a:close/>
                  <a:moveTo>
                    <a:pt x="523" y="907"/>
                  </a:moveTo>
                  <a:cubicBezTo>
                    <a:pt x="523" y="907"/>
                    <a:pt x="522" y="907"/>
                    <a:pt x="522" y="906"/>
                  </a:cubicBezTo>
                  <a:cubicBezTo>
                    <a:pt x="519" y="906"/>
                    <a:pt x="517" y="904"/>
                    <a:pt x="515" y="903"/>
                  </a:cubicBezTo>
                  <a:cubicBezTo>
                    <a:pt x="515" y="902"/>
                    <a:pt x="515" y="901"/>
                    <a:pt x="515" y="900"/>
                  </a:cubicBezTo>
                  <a:cubicBezTo>
                    <a:pt x="515" y="900"/>
                    <a:pt x="516" y="893"/>
                    <a:pt x="518" y="896"/>
                  </a:cubicBezTo>
                  <a:cubicBezTo>
                    <a:pt x="518" y="896"/>
                    <a:pt x="518" y="896"/>
                    <a:pt x="518" y="896"/>
                  </a:cubicBezTo>
                  <a:cubicBezTo>
                    <a:pt x="518" y="895"/>
                    <a:pt x="517" y="895"/>
                    <a:pt x="517" y="895"/>
                  </a:cubicBezTo>
                  <a:cubicBezTo>
                    <a:pt x="517" y="895"/>
                    <a:pt x="516" y="895"/>
                    <a:pt x="516" y="895"/>
                  </a:cubicBezTo>
                  <a:cubicBezTo>
                    <a:pt x="515" y="897"/>
                    <a:pt x="515" y="900"/>
                    <a:pt x="515" y="902"/>
                  </a:cubicBezTo>
                  <a:cubicBezTo>
                    <a:pt x="515" y="902"/>
                    <a:pt x="514" y="903"/>
                    <a:pt x="514" y="903"/>
                  </a:cubicBezTo>
                  <a:cubicBezTo>
                    <a:pt x="514" y="902"/>
                    <a:pt x="513" y="902"/>
                    <a:pt x="512" y="902"/>
                  </a:cubicBezTo>
                  <a:cubicBezTo>
                    <a:pt x="511" y="901"/>
                    <a:pt x="510" y="900"/>
                    <a:pt x="508" y="900"/>
                  </a:cubicBezTo>
                  <a:cubicBezTo>
                    <a:pt x="509" y="895"/>
                    <a:pt x="510" y="891"/>
                    <a:pt x="510" y="891"/>
                  </a:cubicBezTo>
                  <a:cubicBezTo>
                    <a:pt x="510" y="891"/>
                    <a:pt x="510" y="891"/>
                    <a:pt x="510" y="891"/>
                  </a:cubicBezTo>
                  <a:cubicBezTo>
                    <a:pt x="510" y="891"/>
                    <a:pt x="510" y="891"/>
                    <a:pt x="510" y="891"/>
                  </a:cubicBezTo>
                  <a:cubicBezTo>
                    <a:pt x="510" y="891"/>
                    <a:pt x="510" y="891"/>
                    <a:pt x="510" y="891"/>
                  </a:cubicBezTo>
                  <a:cubicBezTo>
                    <a:pt x="509" y="894"/>
                    <a:pt x="509" y="897"/>
                    <a:pt x="508" y="899"/>
                  </a:cubicBezTo>
                  <a:cubicBezTo>
                    <a:pt x="506" y="899"/>
                    <a:pt x="505" y="898"/>
                    <a:pt x="503" y="897"/>
                  </a:cubicBezTo>
                  <a:cubicBezTo>
                    <a:pt x="501" y="896"/>
                    <a:pt x="500" y="895"/>
                    <a:pt x="499" y="894"/>
                  </a:cubicBezTo>
                  <a:cubicBezTo>
                    <a:pt x="499" y="892"/>
                    <a:pt x="499" y="891"/>
                    <a:pt x="500" y="889"/>
                  </a:cubicBezTo>
                  <a:cubicBezTo>
                    <a:pt x="500" y="887"/>
                    <a:pt x="501" y="886"/>
                    <a:pt x="501" y="885"/>
                  </a:cubicBezTo>
                  <a:cubicBezTo>
                    <a:pt x="501" y="885"/>
                    <a:pt x="501" y="885"/>
                    <a:pt x="501" y="885"/>
                  </a:cubicBezTo>
                  <a:cubicBezTo>
                    <a:pt x="500" y="885"/>
                    <a:pt x="500" y="885"/>
                    <a:pt x="500" y="885"/>
                  </a:cubicBezTo>
                  <a:cubicBezTo>
                    <a:pt x="500" y="886"/>
                    <a:pt x="500" y="887"/>
                    <a:pt x="500" y="888"/>
                  </a:cubicBezTo>
                  <a:cubicBezTo>
                    <a:pt x="499" y="890"/>
                    <a:pt x="499" y="892"/>
                    <a:pt x="498" y="894"/>
                  </a:cubicBezTo>
                  <a:cubicBezTo>
                    <a:pt x="497" y="893"/>
                    <a:pt x="496" y="892"/>
                    <a:pt x="495" y="891"/>
                  </a:cubicBezTo>
                  <a:cubicBezTo>
                    <a:pt x="493" y="890"/>
                    <a:pt x="490" y="889"/>
                    <a:pt x="488" y="888"/>
                  </a:cubicBezTo>
                  <a:cubicBezTo>
                    <a:pt x="488" y="885"/>
                    <a:pt x="488" y="882"/>
                    <a:pt x="489" y="880"/>
                  </a:cubicBezTo>
                  <a:cubicBezTo>
                    <a:pt x="489" y="880"/>
                    <a:pt x="489" y="880"/>
                    <a:pt x="489" y="880"/>
                  </a:cubicBezTo>
                  <a:cubicBezTo>
                    <a:pt x="488" y="882"/>
                    <a:pt x="488" y="885"/>
                    <a:pt x="488" y="887"/>
                  </a:cubicBezTo>
                  <a:cubicBezTo>
                    <a:pt x="487" y="887"/>
                    <a:pt x="487" y="887"/>
                    <a:pt x="486" y="887"/>
                  </a:cubicBezTo>
                  <a:cubicBezTo>
                    <a:pt x="483" y="885"/>
                    <a:pt x="480" y="883"/>
                    <a:pt x="477" y="881"/>
                  </a:cubicBezTo>
                  <a:cubicBezTo>
                    <a:pt x="477" y="881"/>
                    <a:pt x="476" y="881"/>
                    <a:pt x="475" y="880"/>
                  </a:cubicBezTo>
                  <a:cubicBezTo>
                    <a:pt x="475" y="880"/>
                    <a:pt x="475" y="879"/>
                    <a:pt x="475" y="879"/>
                  </a:cubicBezTo>
                  <a:cubicBezTo>
                    <a:pt x="475" y="878"/>
                    <a:pt x="475" y="876"/>
                    <a:pt x="474" y="873"/>
                  </a:cubicBezTo>
                  <a:cubicBezTo>
                    <a:pt x="476" y="874"/>
                    <a:pt x="477" y="874"/>
                    <a:pt x="479" y="874"/>
                  </a:cubicBezTo>
                  <a:cubicBezTo>
                    <a:pt x="488" y="876"/>
                    <a:pt x="495" y="879"/>
                    <a:pt x="502" y="884"/>
                  </a:cubicBezTo>
                  <a:cubicBezTo>
                    <a:pt x="508" y="888"/>
                    <a:pt x="515" y="891"/>
                    <a:pt x="520" y="897"/>
                  </a:cubicBezTo>
                  <a:cubicBezTo>
                    <a:pt x="522" y="899"/>
                    <a:pt x="523" y="901"/>
                    <a:pt x="524" y="904"/>
                  </a:cubicBezTo>
                  <a:cubicBezTo>
                    <a:pt x="524" y="905"/>
                    <a:pt x="523" y="906"/>
                    <a:pt x="523" y="907"/>
                  </a:cubicBezTo>
                  <a:close/>
                  <a:moveTo>
                    <a:pt x="474" y="879"/>
                  </a:moveTo>
                  <a:cubicBezTo>
                    <a:pt x="472" y="878"/>
                    <a:pt x="470" y="877"/>
                    <a:pt x="468" y="875"/>
                  </a:cubicBezTo>
                  <a:cubicBezTo>
                    <a:pt x="467" y="874"/>
                    <a:pt x="465" y="873"/>
                    <a:pt x="463" y="872"/>
                  </a:cubicBezTo>
                  <a:cubicBezTo>
                    <a:pt x="463" y="872"/>
                    <a:pt x="463" y="872"/>
                    <a:pt x="463" y="872"/>
                  </a:cubicBezTo>
                  <a:cubicBezTo>
                    <a:pt x="467" y="872"/>
                    <a:pt x="470" y="873"/>
                    <a:pt x="474" y="873"/>
                  </a:cubicBezTo>
                  <a:cubicBezTo>
                    <a:pt x="474" y="875"/>
                    <a:pt x="474" y="877"/>
                    <a:pt x="474" y="879"/>
                  </a:cubicBezTo>
                  <a:close/>
                  <a:moveTo>
                    <a:pt x="463" y="880"/>
                  </a:moveTo>
                  <a:cubicBezTo>
                    <a:pt x="461" y="878"/>
                    <a:pt x="459" y="877"/>
                    <a:pt x="457" y="875"/>
                  </a:cubicBezTo>
                  <a:cubicBezTo>
                    <a:pt x="457" y="874"/>
                    <a:pt x="458" y="872"/>
                    <a:pt x="458" y="871"/>
                  </a:cubicBezTo>
                  <a:cubicBezTo>
                    <a:pt x="459" y="871"/>
                    <a:pt x="460" y="871"/>
                    <a:pt x="461" y="871"/>
                  </a:cubicBezTo>
                  <a:cubicBezTo>
                    <a:pt x="462" y="872"/>
                    <a:pt x="462" y="873"/>
                    <a:pt x="463" y="873"/>
                  </a:cubicBezTo>
                  <a:cubicBezTo>
                    <a:pt x="463" y="875"/>
                    <a:pt x="463" y="878"/>
                    <a:pt x="463" y="880"/>
                  </a:cubicBezTo>
                  <a:close/>
                  <a:moveTo>
                    <a:pt x="463" y="881"/>
                  </a:moveTo>
                  <a:cubicBezTo>
                    <a:pt x="463" y="883"/>
                    <a:pt x="463" y="885"/>
                    <a:pt x="463" y="887"/>
                  </a:cubicBezTo>
                  <a:cubicBezTo>
                    <a:pt x="462" y="889"/>
                    <a:pt x="462" y="891"/>
                    <a:pt x="462" y="893"/>
                  </a:cubicBezTo>
                  <a:cubicBezTo>
                    <a:pt x="460" y="891"/>
                    <a:pt x="459" y="890"/>
                    <a:pt x="457" y="889"/>
                  </a:cubicBezTo>
                  <a:cubicBezTo>
                    <a:pt x="457" y="885"/>
                    <a:pt x="457" y="880"/>
                    <a:pt x="457" y="876"/>
                  </a:cubicBezTo>
                  <a:cubicBezTo>
                    <a:pt x="459" y="878"/>
                    <a:pt x="461" y="880"/>
                    <a:pt x="463" y="881"/>
                  </a:cubicBezTo>
                  <a:close/>
                  <a:moveTo>
                    <a:pt x="462" y="894"/>
                  </a:moveTo>
                  <a:cubicBezTo>
                    <a:pt x="462" y="898"/>
                    <a:pt x="462" y="902"/>
                    <a:pt x="462" y="906"/>
                  </a:cubicBezTo>
                  <a:cubicBezTo>
                    <a:pt x="460" y="905"/>
                    <a:pt x="457" y="903"/>
                    <a:pt x="455" y="902"/>
                  </a:cubicBezTo>
                  <a:cubicBezTo>
                    <a:pt x="456" y="898"/>
                    <a:pt x="456" y="894"/>
                    <a:pt x="457" y="890"/>
                  </a:cubicBezTo>
                  <a:cubicBezTo>
                    <a:pt x="457" y="890"/>
                    <a:pt x="457" y="890"/>
                    <a:pt x="457" y="890"/>
                  </a:cubicBezTo>
                  <a:cubicBezTo>
                    <a:pt x="459" y="891"/>
                    <a:pt x="460" y="892"/>
                    <a:pt x="462" y="894"/>
                  </a:cubicBezTo>
                  <a:close/>
                  <a:moveTo>
                    <a:pt x="455" y="874"/>
                  </a:moveTo>
                  <a:cubicBezTo>
                    <a:pt x="454" y="873"/>
                    <a:pt x="453" y="872"/>
                    <a:pt x="451" y="871"/>
                  </a:cubicBezTo>
                  <a:cubicBezTo>
                    <a:pt x="451" y="871"/>
                    <a:pt x="451" y="870"/>
                    <a:pt x="451" y="870"/>
                  </a:cubicBezTo>
                  <a:cubicBezTo>
                    <a:pt x="453" y="870"/>
                    <a:pt x="455" y="871"/>
                    <a:pt x="456" y="871"/>
                  </a:cubicBezTo>
                  <a:cubicBezTo>
                    <a:pt x="456" y="872"/>
                    <a:pt x="455" y="873"/>
                    <a:pt x="455" y="874"/>
                  </a:cubicBezTo>
                  <a:close/>
                  <a:moveTo>
                    <a:pt x="747" y="394"/>
                  </a:moveTo>
                  <a:cubicBezTo>
                    <a:pt x="746" y="414"/>
                    <a:pt x="745" y="433"/>
                    <a:pt x="742" y="453"/>
                  </a:cubicBezTo>
                  <a:cubicBezTo>
                    <a:pt x="738" y="472"/>
                    <a:pt x="732" y="490"/>
                    <a:pt x="725" y="508"/>
                  </a:cubicBezTo>
                  <a:cubicBezTo>
                    <a:pt x="723" y="512"/>
                    <a:pt x="722" y="517"/>
                    <a:pt x="720" y="521"/>
                  </a:cubicBezTo>
                  <a:cubicBezTo>
                    <a:pt x="717" y="522"/>
                    <a:pt x="715" y="524"/>
                    <a:pt x="712" y="525"/>
                  </a:cubicBezTo>
                  <a:cubicBezTo>
                    <a:pt x="709" y="527"/>
                    <a:pt x="706" y="530"/>
                    <a:pt x="702" y="532"/>
                  </a:cubicBezTo>
                  <a:cubicBezTo>
                    <a:pt x="698" y="534"/>
                    <a:pt x="694" y="536"/>
                    <a:pt x="690" y="538"/>
                  </a:cubicBezTo>
                  <a:cubicBezTo>
                    <a:pt x="691" y="536"/>
                    <a:pt x="691" y="534"/>
                    <a:pt x="691" y="533"/>
                  </a:cubicBezTo>
                  <a:cubicBezTo>
                    <a:pt x="693" y="524"/>
                    <a:pt x="695" y="516"/>
                    <a:pt x="696" y="508"/>
                  </a:cubicBezTo>
                  <a:cubicBezTo>
                    <a:pt x="696" y="499"/>
                    <a:pt x="696" y="490"/>
                    <a:pt x="696" y="481"/>
                  </a:cubicBezTo>
                  <a:cubicBezTo>
                    <a:pt x="696" y="480"/>
                    <a:pt x="695" y="480"/>
                    <a:pt x="695" y="481"/>
                  </a:cubicBezTo>
                  <a:cubicBezTo>
                    <a:pt x="695" y="490"/>
                    <a:pt x="695" y="498"/>
                    <a:pt x="694" y="506"/>
                  </a:cubicBezTo>
                  <a:cubicBezTo>
                    <a:pt x="694" y="515"/>
                    <a:pt x="692" y="524"/>
                    <a:pt x="690" y="532"/>
                  </a:cubicBezTo>
                  <a:cubicBezTo>
                    <a:pt x="690" y="534"/>
                    <a:pt x="689" y="536"/>
                    <a:pt x="689" y="538"/>
                  </a:cubicBezTo>
                  <a:cubicBezTo>
                    <a:pt x="685" y="540"/>
                    <a:pt x="681" y="541"/>
                    <a:pt x="677" y="543"/>
                  </a:cubicBezTo>
                  <a:cubicBezTo>
                    <a:pt x="677" y="543"/>
                    <a:pt x="677" y="544"/>
                    <a:pt x="678" y="544"/>
                  </a:cubicBezTo>
                  <a:cubicBezTo>
                    <a:pt x="681" y="543"/>
                    <a:pt x="685" y="541"/>
                    <a:pt x="689" y="540"/>
                  </a:cubicBezTo>
                  <a:cubicBezTo>
                    <a:pt x="687" y="545"/>
                    <a:pt x="686" y="550"/>
                    <a:pt x="685" y="556"/>
                  </a:cubicBezTo>
                  <a:cubicBezTo>
                    <a:pt x="684" y="560"/>
                    <a:pt x="683" y="564"/>
                    <a:pt x="681" y="568"/>
                  </a:cubicBezTo>
                  <a:cubicBezTo>
                    <a:pt x="680" y="571"/>
                    <a:pt x="678" y="575"/>
                    <a:pt x="677" y="578"/>
                  </a:cubicBezTo>
                  <a:cubicBezTo>
                    <a:pt x="677" y="579"/>
                    <a:pt x="678" y="579"/>
                    <a:pt x="678" y="579"/>
                  </a:cubicBezTo>
                  <a:cubicBezTo>
                    <a:pt x="679" y="575"/>
                    <a:pt x="681" y="571"/>
                    <a:pt x="683" y="568"/>
                  </a:cubicBezTo>
                  <a:cubicBezTo>
                    <a:pt x="684" y="564"/>
                    <a:pt x="685" y="561"/>
                    <a:pt x="686" y="557"/>
                  </a:cubicBezTo>
                  <a:cubicBezTo>
                    <a:pt x="687" y="551"/>
                    <a:pt x="689" y="545"/>
                    <a:pt x="690" y="539"/>
                  </a:cubicBezTo>
                  <a:cubicBezTo>
                    <a:pt x="694" y="537"/>
                    <a:pt x="698" y="535"/>
                    <a:pt x="702" y="533"/>
                  </a:cubicBezTo>
                  <a:cubicBezTo>
                    <a:pt x="706" y="531"/>
                    <a:pt x="709" y="529"/>
                    <a:pt x="713" y="526"/>
                  </a:cubicBezTo>
                  <a:cubicBezTo>
                    <a:pt x="715" y="525"/>
                    <a:pt x="717" y="524"/>
                    <a:pt x="719" y="523"/>
                  </a:cubicBezTo>
                  <a:cubicBezTo>
                    <a:pt x="714" y="534"/>
                    <a:pt x="708" y="546"/>
                    <a:pt x="702" y="557"/>
                  </a:cubicBezTo>
                  <a:cubicBezTo>
                    <a:pt x="692" y="573"/>
                    <a:pt x="681" y="586"/>
                    <a:pt x="670" y="600"/>
                  </a:cubicBezTo>
                  <a:cubicBezTo>
                    <a:pt x="660" y="614"/>
                    <a:pt x="653" y="631"/>
                    <a:pt x="644" y="646"/>
                  </a:cubicBezTo>
                  <a:cubicBezTo>
                    <a:pt x="636" y="662"/>
                    <a:pt x="624" y="675"/>
                    <a:pt x="614" y="690"/>
                  </a:cubicBezTo>
                  <a:cubicBezTo>
                    <a:pt x="605" y="705"/>
                    <a:pt x="600" y="721"/>
                    <a:pt x="598" y="738"/>
                  </a:cubicBezTo>
                  <a:cubicBezTo>
                    <a:pt x="594" y="758"/>
                    <a:pt x="591" y="776"/>
                    <a:pt x="585" y="795"/>
                  </a:cubicBezTo>
                  <a:cubicBezTo>
                    <a:pt x="580" y="813"/>
                    <a:pt x="576" y="831"/>
                    <a:pt x="568" y="848"/>
                  </a:cubicBezTo>
                  <a:cubicBezTo>
                    <a:pt x="568" y="849"/>
                    <a:pt x="567" y="850"/>
                    <a:pt x="567" y="851"/>
                  </a:cubicBezTo>
                  <a:cubicBezTo>
                    <a:pt x="567" y="852"/>
                    <a:pt x="567" y="852"/>
                    <a:pt x="567" y="852"/>
                  </a:cubicBezTo>
                  <a:cubicBezTo>
                    <a:pt x="565" y="857"/>
                    <a:pt x="563" y="861"/>
                    <a:pt x="561" y="866"/>
                  </a:cubicBezTo>
                  <a:cubicBezTo>
                    <a:pt x="560" y="867"/>
                    <a:pt x="560" y="870"/>
                    <a:pt x="559" y="872"/>
                  </a:cubicBezTo>
                  <a:cubicBezTo>
                    <a:pt x="559" y="872"/>
                    <a:pt x="559" y="872"/>
                    <a:pt x="559" y="872"/>
                  </a:cubicBezTo>
                  <a:cubicBezTo>
                    <a:pt x="558" y="873"/>
                    <a:pt x="558" y="875"/>
                    <a:pt x="557" y="876"/>
                  </a:cubicBezTo>
                  <a:cubicBezTo>
                    <a:pt x="554" y="883"/>
                    <a:pt x="552" y="892"/>
                    <a:pt x="548" y="899"/>
                  </a:cubicBezTo>
                  <a:cubicBezTo>
                    <a:pt x="545" y="905"/>
                    <a:pt x="540" y="911"/>
                    <a:pt x="535" y="916"/>
                  </a:cubicBezTo>
                  <a:cubicBezTo>
                    <a:pt x="535" y="915"/>
                    <a:pt x="535" y="914"/>
                    <a:pt x="535" y="914"/>
                  </a:cubicBezTo>
                  <a:cubicBezTo>
                    <a:pt x="534" y="907"/>
                    <a:pt x="533" y="900"/>
                    <a:pt x="529" y="894"/>
                  </a:cubicBezTo>
                  <a:cubicBezTo>
                    <a:pt x="525" y="888"/>
                    <a:pt x="519" y="884"/>
                    <a:pt x="514" y="881"/>
                  </a:cubicBezTo>
                  <a:cubicBezTo>
                    <a:pt x="507" y="877"/>
                    <a:pt x="501" y="873"/>
                    <a:pt x="494" y="869"/>
                  </a:cubicBezTo>
                  <a:cubicBezTo>
                    <a:pt x="486" y="866"/>
                    <a:pt x="476" y="865"/>
                    <a:pt x="467" y="863"/>
                  </a:cubicBezTo>
                  <a:cubicBezTo>
                    <a:pt x="462" y="862"/>
                    <a:pt x="456" y="862"/>
                    <a:pt x="451" y="861"/>
                  </a:cubicBezTo>
                  <a:cubicBezTo>
                    <a:pt x="449" y="842"/>
                    <a:pt x="446" y="823"/>
                    <a:pt x="442" y="804"/>
                  </a:cubicBezTo>
                  <a:cubicBezTo>
                    <a:pt x="438" y="784"/>
                    <a:pt x="434" y="764"/>
                    <a:pt x="434" y="743"/>
                  </a:cubicBezTo>
                  <a:cubicBezTo>
                    <a:pt x="434" y="735"/>
                    <a:pt x="434" y="726"/>
                    <a:pt x="433" y="718"/>
                  </a:cubicBezTo>
                  <a:cubicBezTo>
                    <a:pt x="433" y="713"/>
                    <a:pt x="435" y="708"/>
                    <a:pt x="436" y="703"/>
                  </a:cubicBezTo>
                  <a:cubicBezTo>
                    <a:pt x="437" y="698"/>
                    <a:pt x="438" y="693"/>
                    <a:pt x="439" y="688"/>
                  </a:cubicBezTo>
                  <a:cubicBezTo>
                    <a:pt x="441" y="671"/>
                    <a:pt x="443" y="654"/>
                    <a:pt x="432" y="640"/>
                  </a:cubicBezTo>
                  <a:cubicBezTo>
                    <a:pt x="430" y="636"/>
                    <a:pt x="427" y="634"/>
                    <a:pt x="425" y="631"/>
                  </a:cubicBezTo>
                  <a:cubicBezTo>
                    <a:pt x="425" y="624"/>
                    <a:pt x="425" y="618"/>
                    <a:pt x="425" y="611"/>
                  </a:cubicBezTo>
                  <a:cubicBezTo>
                    <a:pt x="426" y="599"/>
                    <a:pt x="429" y="588"/>
                    <a:pt x="430" y="577"/>
                  </a:cubicBezTo>
                  <a:cubicBezTo>
                    <a:pt x="431" y="565"/>
                    <a:pt x="434" y="554"/>
                    <a:pt x="436" y="542"/>
                  </a:cubicBezTo>
                  <a:cubicBezTo>
                    <a:pt x="442" y="521"/>
                    <a:pt x="445" y="499"/>
                    <a:pt x="451" y="478"/>
                  </a:cubicBezTo>
                  <a:cubicBezTo>
                    <a:pt x="453" y="468"/>
                    <a:pt x="455" y="457"/>
                    <a:pt x="457" y="447"/>
                  </a:cubicBezTo>
                  <a:cubicBezTo>
                    <a:pt x="460" y="445"/>
                    <a:pt x="463" y="443"/>
                    <a:pt x="466" y="442"/>
                  </a:cubicBezTo>
                  <a:cubicBezTo>
                    <a:pt x="473" y="437"/>
                    <a:pt x="479" y="432"/>
                    <a:pt x="486" y="428"/>
                  </a:cubicBezTo>
                  <a:cubicBezTo>
                    <a:pt x="493" y="423"/>
                    <a:pt x="500" y="419"/>
                    <a:pt x="508" y="415"/>
                  </a:cubicBezTo>
                  <a:cubicBezTo>
                    <a:pt x="515" y="411"/>
                    <a:pt x="519" y="404"/>
                    <a:pt x="526" y="401"/>
                  </a:cubicBezTo>
                  <a:cubicBezTo>
                    <a:pt x="533" y="398"/>
                    <a:pt x="541" y="399"/>
                    <a:pt x="548" y="396"/>
                  </a:cubicBezTo>
                  <a:cubicBezTo>
                    <a:pt x="552" y="394"/>
                    <a:pt x="549" y="388"/>
                    <a:pt x="545" y="389"/>
                  </a:cubicBezTo>
                  <a:cubicBezTo>
                    <a:pt x="543" y="389"/>
                    <a:pt x="541" y="389"/>
                    <a:pt x="539" y="390"/>
                  </a:cubicBezTo>
                  <a:cubicBezTo>
                    <a:pt x="539" y="389"/>
                    <a:pt x="539" y="389"/>
                    <a:pt x="539" y="389"/>
                  </a:cubicBezTo>
                  <a:cubicBezTo>
                    <a:pt x="547" y="380"/>
                    <a:pt x="541" y="367"/>
                    <a:pt x="531" y="363"/>
                  </a:cubicBezTo>
                  <a:cubicBezTo>
                    <a:pt x="529" y="360"/>
                    <a:pt x="525" y="359"/>
                    <a:pt x="522" y="361"/>
                  </a:cubicBezTo>
                  <a:cubicBezTo>
                    <a:pt x="520" y="361"/>
                    <a:pt x="519" y="362"/>
                    <a:pt x="517" y="363"/>
                  </a:cubicBezTo>
                  <a:cubicBezTo>
                    <a:pt x="514" y="361"/>
                    <a:pt x="509" y="361"/>
                    <a:pt x="503" y="364"/>
                  </a:cubicBezTo>
                  <a:cubicBezTo>
                    <a:pt x="502" y="365"/>
                    <a:pt x="501" y="365"/>
                    <a:pt x="501" y="366"/>
                  </a:cubicBezTo>
                  <a:cubicBezTo>
                    <a:pt x="501" y="366"/>
                    <a:pt x="501" y="365"/>
                    <a:pt x="501" y="365"/>
                  </a:cubicBezTo>
                  <a:cubicBezTo>
                    <a:pt x="501" y="359"/>
                    <a:pt x="497" y="353"/>
                    <a:pt x="491" y="354"/>
                  </a:cubicBezTo>
                  <a:cubicBezTo>
                    <a:pt x="489" y="352"/>
                    <a:pt x="486" y="351"/>
                    <a:pt x="483" y="351"/>
                  </a:cubicBezTo>
                  <a:cubicBezTo>
                    <a:pt x="482" y="348"/>
                    <a:pt x="477" y="345"/>
                    <a:pt x="474" y="348"/>
                  </a:cubicBezTo>
                  <a:cubicBezTo>
                    <a:pt x="474" y="348"/>
                    <a:pt x="473" y="348"/>
                    <a:pt x="473" y="349"/>
                  </a:cubicBezTo>
                  <a:cubicBezTo>
                    <a:pt x="472" y="349"/>
                    <a:pt x="471" y="349"/>
                    <a:pt x="470" y="349"/>
                  </a:cubicBezTo>
                  <a:cubicBezTo>
                    <a:pt x="470" y="348"/>
                    <a:pt x="470" y="347"/>
                    <a:pt x="469" y="347"/>
                  </a:cubicBezTo>
                  <a:cubicBezTo>
                    <a:pt x="467" y="344"/>
                    <a:pt x="464" y="343"/>
                    <a:pt x="462" y="343"/>
                  </a:cubicBezTo>
                  <a:cubicBezTo>
                    <a:pt x="462" y="341"/>
                    <a:pt x="462" y="339"/>
                    <a:pt x="462" y="338"/>
                  </a:cubicBezTo>
                  <a:cubicBezTo>
                    <a:pt x="462" y="335"/>
                    <a:pt x="459" y="333"/>
                    <a:pt x="456" y="334"/>
                  </a:cubicBezTo>
                  <a:cubicBezTo>
                    <a:pt x="454" y="336"/>
                    <a:pt x="450" y="337"/>
                    <a:pt x="447" y="339"/>
                  </a:cubicBezTo>
                  <a:cubicBezTo>
                    <a:pt x="443" y="338"/>
                    <a:pt x="440" y="338"/>
                    <a:pt x="437" y="340"/>
                  </a:cubicBezTo>
                  <a:cubicBezTo>
                    <a:pt x="436" y="337"/>
                    <a:pt x="433" y="334"/>
                    <a:pt x="429" y="334"/>
                  </a:cubicBezTo>
                  <a:cubicBezTo>
                    <a:pt x="427" y="334"/>
                    <a:pt x="425" y="334"/>
                    <a:pt x="424" y="335"/>
                  </a:cubicBezTo>
                  <a:cubicBezTo>
                    <a:pt x="424" y="335"/>
                    <a:pt x="423" y="335"/>
                    <a:pt x="423" y="335"/>
                  </a:cubicBezTo>
                  <a:cubicBezTo>
                    <a:pt x="421" y="333"/>
                    <a:pt x="418" y="331"/>
                    <a:pt x="415" y="330"/>
                  </a:cubicBezTo>
                  <a:cubicBezTo>
                    <a:pt x="414" y="329"/>
                    <a:pt x="413" y="329"/>
                    <a:pt x="411" y="329"/>
                  </a:cubicBezTo>
                  <a:cubicBezTo>
                    <a:pt x="411" y="328"/>
                    <a:pt x="410" y="328"/>
                    <a:pt x="410" y="328"/>
                  </a:cubicBezTo>
                  <a:cubicBezTo>
                    <a:pt x="405" y="325"/>
                    <a:pt x="400" y="325"/>
                    <a:pt x="396" y="328"/>
                  </a:cubicBezTo>
                  <a:cubicBezTo>
                    <a:pt x="394" y="327"/>
                    <a:pt x="391" y="327"/>
                    <a:pt x="389" y="328"/>
                  </a:cubicBezTo>
                  <a:cubicBezTo>
                    <a:pt x="387" y="328"/>
                    <a:pt x="385" y="330"/>
                    <a:pt x="383" y="332"/>
                  </a:cubicBezTo>
                  <a:cubicBezTo>
                    <a:pt x="381" y="330"/>
                    <a:pt x="379" y="329"/>
                    <a:pt x="376" y="330"/>
                  </a:cubicBezTo>
                  <a:cubicBezTo>
                    <a:pt x="373" y="328"/>
                    <a:pt x="369" y="328"/>
                    <a:pt x="366" y="331"/>
                  </a:cubicBezTo>
                  <a:cubicBezTo>
                    <a:pt x="364" y="333"/>
                    <a:pt x="364" y="335"/>
                    <a:pt x="363" y="337"/>
                  </a:cubicBezTo>
                  <a:cubicBezTo>
                    <a:pt x="361" y="336"/>
                    <a:pt x="359" y="336"/>
                    <a:pt x="356" y="336"/>
                  </a:cubicBezTo>
                  <a:cubicBezTo>
                    <a:pt x="355" y="337"/>
                    <a:pt x="354" y="338"/>
                    <a:pt x="353" y="339"/>
                  </a:cubicBezTo>
                  <a:cubicBezTo>
                    <a:pt x="353" y="340"/>
                    <a:pt x="353" y="340"/>
                    <a:pt x="353" y="341"/>
                  </a:cubicBezTo>
                  <a:cubicBezTo>
                    <a:pt x="349" y="339"/>
                    <a:pt x="343" y="341"/>
                    <a:pt x="342" y="345"/>
                  </a:cubicBezTo>
                  <a:cubicBezTo>
                    <a:pt x="340" y="344"/>
                    <a:pt x="337" y="343"/>
                    <a:pt x="334" y="343"/>
                  </a:cubicBezTo>
                  <a:cubicBezTo>
                    <a:pt x="333" y="343"/>
                    <a:pt x="332" y="343"/>
                    <a:pt x="332" y="343"/>
                  </a:cubicBezTo>
                  <a:cubicBezTo>
                    <a:pt x="325" y="345"/>
                    <a:pt x="325" y="354"/>
                    <a:pt x="330" y="359"/>
                  </a:cubicBezTo>
                  <a:cubicBezTo>
                    <a:pt x="329" y="359"/>
                    <a:pt x="327" y="359"/>
                    <a:pt x="326" y="358"/>
                  </a:cubicBezTo>
                  <a:cubicBezTo>
                    <a:pt x="326" y="358"/>
                    <a:pt x="326" y="358"/>
                    <a:pt x="326" y="358"/>
                  </a:cubicBezTo>
                  <a:cubicBezTo>
                    <a:pt x="327" y="353"/>
                    <a:pt x="325" y="348"/>
                    <a:pt x="319" y="346"/>
                  </a:cubicBezTo>
                  <a:cubicBezTo>
                    <a:pt x="318" y="345"/>
                    <a:pt x="316" y="346"/>
                    <a:pt x="315" y="347"/>
                  </a:cubicBezTo>
                  <a:cubicBezTo>
                    <a:pt x="314" y="350"/>
                    <a:pt x="313" y="352"/>
                    <a:pt x="314" y="354"/>
                  </a:cubicBezTo>
                  <a:cubicBezTo>
                    <a:pt x="305" y="351"/>
                    <a:pt x="299" y="363"/>
                    <a:pt x="304" y="369"/>
                  </a:cubicBezTo>
                  <a:cubicBezTo>
                    <a:pt x="303" y="370"/>
                    <a:pt x="301" y="371"/>
                    <a:pt x="299" y="372"/>
                  </a:cubicBezTo>
                  <a:cubicBezTo>
                    <a:pt x="299" y="370"/>
                    <a:pt x="298" y="369"/>
                    <a:pt x="297" y="368"/>
                  </a:cubicBezTo>
                  <a:cubicBezTo>
                    <a:pt x="295" y="364"/>
                    <a:pt x="290" y="367"/>
                    <a:pt x="291" y="371"/>
                  </a:cubicBezTo>
                  <a:cubicBezTo>
                    <a:pt x="291" y="371"/>
                    <a:pt x="291" y="372"/>
                    <a:pt x="291" y="372"/>
                  </a:cubicBezTo>
                  <a:cubicBezTo>
                    <a:pt x="291" y="373"/>
                    <a:pt x="292" y="374"/>
                    <a:pt x="292" y="375"/>
                  </a:cubicBezTo>
                  <a:cubicBezTo>
                    <a:pt x="292" y="375"/>
                    <a:pt x="292" y="375"/>
                    <a:pt x="292" y="375"/>
                  </a:cubicBezTo>
                  <a:cubicBezTo>
                    <a:pt x="287" y="377"/>
                    <a:pt x="282" y="377"/>
                    <a:pt x="276" y="378"/>
                  </a:cubicBezTo>
                  <a:cubicBezTo>
                    <a:pt x="271" y="379"/>
                    <a:pt x="267" y="382"/>
                    <a:pt x="263" y="383"/>
                  </a:cubicBezTo>
                  <a:cubicBezTo>
                    <a:pt x="260" y="385"/>
                    <a:pt x="258" y="389"/>
                    <a:pt x="262" y="390"/>
                  </a:cubicBezTo>
                  <a:cubicBezTo>
                    <a:pt x="262" y="391"/>
                    <a:pt x="263" y="391"/>
                    <a:pt x="263" y="391"/>
                  </a:cubicBezTo>
                  <a:cubicBezTo>
                    <a:pt x="265" y="392"/>
                    <a:pt x="267" y="391"/>
                    <a:pt x="268" y="389"/>
                  </a:cubicBezTo>
                  <a:cubicBezTo>
                    <a:pt x="273" y="387"/>
                    <a:pt x="278" y="385"/>
                    <a:pt x="284" y="385"/>
                  </a:cubicBezTo>
                  <a:cubicBezTo>
                    <a:pt x="287" y="384"/>
                    <a:pt x="291" y="383"/>
                    <a:pt x="294" y="382"/>
                  </a:cubicBezTo>
                  <a:cubicBezTo>
                    <a:pt x="295" y="383"/>
                    <a:pt x="295" y="385"/>
                    <a:pt x="295" y="387"/>
                  </a:cubicBezTo>
                  <a:cubicBezTo>
                    <a:pt x="297" y="392"/>
                    <a:pt x="299" y="397"/>
                    <a:pt x="302" y="401"/>
                  </a:cubicBezTo>
                  <a:cubicBezTo>
                    <a:pt x="308" y="411"/>
                    <a:pt x="311" y="424"/>
                    <a:pt x="315" y="435"/>
                  </a:cubicBezTo>
                  <a:cubicBezTo>
                    <a:pt x="323" y="458"/>
                    <a:pt x="333" y="479"/>
                    <a:pt x="333" y="504"/>
                  </a:cubicBezTo>
                  <a:cubicBezTo>
                    <a:pt x="332" y="526"/>
                    <a:pt x="332" y="549"/>
                    <a:pt x="340" y="570"/>
                  </a:cubicBezTo>
                  <a:cubicBezTo>
                    <a:pt x="344" y="581"/>
                    <a:pt x="350" y="591"/>
                    <a:pt x="350" y="604"/>
                  </a:cubicBezTo>
                  <a:cubicBezTo>
                    <a:pt x="351" y="608"/>
                    <a:pt x="349" y="613"/>
                    <a:pt x="350" y="617"/>
                  </a:cubicBezTo>
                  <a:cubicBezTo>
                    <a:pt x="350" y="617"/>
                    <a:pt x="350" y="617"/>
                    <a:pt x="350" y="617"/>
                  </a:cubicBezTo>
                  <a:cubicBezTo>
                    <a:pt x="339" y="621"/>
                    <a:pt x="336" y="636"/>
                    <a:pt x="334" y="646"/>
                  </a:cubicBezTo>
                  <a:cubicBezTo>
                    <a:pt x="332" y="661"/>
                    <a:pt x="334" y="676"/>
                    <a:pt x="333" y="691"/>
                  </a:cubicBezTo>
                  <a:cubicBezTo>
                    <a:pt x="333" y="699"/>
                    <a:pt x="332" y="708"/>
                    <a:pt x="330" y="716"/>
                  </a:cubicBezTo>
                  <a:cubicBezTo>
                    <a:pt x="328" y="723"/>
                    <a:pt x="324" y="729"/>
                    <a:pt x="322" y="736"/>
                  </a:cubicBezTo>
                  <a:cubicBezTo>
                    <a:pt x="316" y="750"/>
                    <a:pt x="310" y="766"/>
                    <a:pt x="307" y="781"/>
                  </a:cubicBezTo>
                  <a:cubicBezTo>
                    <a:pt x="304" y="795"/>
                    <a:pt x="305" y="810"/>
                    <a:pt x="305" y="825"/>
                  </a:cubicBezTo>
                  <a:cubicBezTo>
                    <a:pt x="305" y="838"/>
                    <a:pt x="304" y="850"/>
                    <a:pt x="304" y="863"/>
                  </a:cubicBezTo>
                  <a:cubicBezTo>
                    <a:pt x="301" y="863"/>
                    <a:pt x="298" y="864"/>
                    <a:pt x="296" y="864"/>
                  </a:cubicBezTo>
                  <a:cubicBezTo>
                    <a:pt x="287" y="865"/>
                    <a:pt x="279" y="866"/>
                    <a:pt x="270" y="868"/>
                  </a:cubicBezTo>
                  <a:cubicBezTo>
                    <a:pt x="261" y="870"/>
                    <a:pt x="254" y="876"/>
                    <a:pt x="247" y="881"/>
                  </a:cubicBezTo>
                  <a:cubicBezTo>
                    <a:pt x="240" y="885"/>
                    <a:pt x="234" y="889"/>
                    <a:pt x="228" y="894"/>
                  </a:cubicBezTo>
                  <a:cubicBezTo>
                    <a:pt x="223" y="899"/>
                    <a:pt x="219" y="907"/>
                    <a:pt x="216" y="914"/>
                  </a:cubicBezTo>
                  <a:cubicBezTo>
                    <a:pt x="214" y="913"/>
                    <a:pt x="212" y="911"/>
                    <a:pt x="210" y="909"/>
                  </a:cubicBezTo>
                  <a:cubicBezTo>
                    <a:pt x="210" y="908"/>
                    <a:pt x="210" y="907"/>
                    <a:pt x="209" y="906"/>
                  </a:cubicBezTo>
                  <a:cubicBezTo>
                    <a:pt x="208" y="905"/>
                    <a:pt x="207" y="903"/>
                    <a:pt x="205" y="902"/>
                  </a:cubicBezTo>
                  <a:cubicBezTo>
                    <a:pt x="205" y="901"/>
                    <a:pt x="205" y="900"/>
                    <a:pt x="204" y="899"/>
                  </a:cubicBezTo>
                  <a:cubicBezTo>
                    <a:pt x="204" y="898"/>
                    <a:pt x="203" y="897"/>
                    <a:pt x="201" y="897"/>
                  </a:cubicBezTo>
                  <a:cubicBezTo>
                    <a:pt x="186" y="876"/>
                    <a:pt x="181" y="850"/>
                    <a:pt x="178" y="825"/>
                  </a:cubicBezTo>
                  <a:cubicBezTo>
                    <a:pt x="176" y="802"/>
                    <a:pt x="175" y="779"/>
                    <a:pt x="171" y="757"/>
                  </a:cubicBezTo>
                  <a:cubicBezTo>
                    <a:pt x="172" y="758"/>
                    <a:pt x="173" y="758"/>
                    <a:pt x="174" y="759"/>
                  </a:cubicBezTo>
                  <a:cubicBezTo>
                    <a:pt x="176" y="761"/>
                    <a:pt x="178" y="762"/>
                    <a:pt x="180" y="764"/>
                  </a:cubicBezTo>
                  <a:cubicBezTo>
                    <a:pt x="182" y="765"/>
                    <a:pt x="184" y="766"/>
                    <a:pt x="186" y="766"/>
                  </a:cubicBezTo>
                  <a:cubicBezTo>
                    <a:pt x="186" y="766"/>
                    <a:pt x="186" y="766"/>
                    <a:pt x="186" y="766"/>
                  </a:cubicBezTo>
                  <a:cubicBezTo>
                    <a:pt x="183" y="766"/>
                    <a:pt x="181" y="763"/>
                    <a:pt x="178" y="761"/>
                  </a:cubicBezTo>
                  <a:cubicBezTo>
                    <a:pt x="176" y="759"/>
                    <a:pt x="173" y="757"/>
                    <a:pt x="171" y="754"/>
                  </a:cubicBezTo>
                  <a:cubicBezTo>
                    <a:pt x="171" y="754"/>
                    <a:pt x="171" y="754"/>
                    <a:pt x="171" y="754"/>
                  </a:cubicBezTo>
                  <a:cubicBezTo>
                    <a:pt x="170" y="748"/>
                    <a:pt x="168" y="743"/>
                    <a:pt x="167" y="738"/>
                  </a:cubicBezTo>
                  <a:cubicBezTo>
                    <a:pt x="163" y="726"/>
                    <a:pt x="159" y="715"/>
                    <a:pt x="153" y="704"/>
                  </a:cubicBezTo>
                  <a:cubicBezTo>
                    <a:pt x="155" y="705"/>
                    <a:pt x="157" y="706"/>
                    <a:pt x="159" y="707"/>
                  </a:cubicBezTo>
                  <a:cubicBezTo>
                    <a:pt x="161" y="708"/>
                    <a:pt x="163" y="709"/>
                    <a:pt x="165" y="709"/>
                  </a:cubicBezTo>
                  <a:cubicBezTo>
                    <a:pt x="165" y="709"/>
                    <a:pt x="165" y="709"/>
                    <a:pt x="165" y="709"/>
                  </a:cubicBezTo>
                  <a:cubicBezTo>
                    <a:pt x="162" y="708"/>
                    <a:pt x="160" y="706"/>
                    <a:pt x="158" y="704"/>
                  </a:cubicBezTo>
                  <a:cubicBezTo>
                    <a:pt x="156" y="703"/>
                    <a:pt x="154" y="702"/>
                    <a:pt x="152" y="701"/>
                  </a:cubicBezTo>
                  <a:cubicBezTo>
                    <a:pt x="150" y="697"/>
                    <a:pt x="148" y="693"/>
                    <a:pt x="147" y="689"/>
                  </a:cubicBezTo>
                  <a:cubicBezTo>
                    <a:pt x="146" y="687"/>
                    <a:pt x="145" y="685"/>
                    <a:pt x="144" y="683"/>
                  </a:cubicBezTo>
                  <a:cubicBezTo>
                    <a:pt x="146" y="680"/>
                    <a:pt x="146" y="675"/>
                    <a:pt x="150" y="673"/>
                  </a:cubicBezTo>
                  <a:cubicBezTo>
                    <a:pt x="150" y="673"/>
                    <a:pt x="150" y="673"/>
                    <a:pt x="150" y="673"/>
                  </a:cubicBezTo>
                  <a:cubicBezTo>
                    <a:pt x="148" y="673"/>
                    <a:pt x="147" y="675"/>
                    <a:pt x="146" y="677"/>
                  </a:cubicBezTo>
                  <a:cubicBezTo>
                    <a:pt x="145" y="678"/>
                    <a:pt x="144" y="680"/>
                    <a:pt x="143" y="681"/>
                  </a:cubicBezTo>
                  <a:cubicBezTo>
                    <a:pt x="140" y="674"/>
                    <a:pt x="137" y="667"/>
                    <a:pt x="133" y="661"/>
                  </a:cubicBezTo>
                  <a:cubicBezTo>
                    <a:pt x="134" y="661"/>
                    <a:pt x="135" y="662"/>
                    <a:pt x="136" y="662"/>
                  </a:cubicBezTo>
                  <a:cubicBezTo>
                    <a:pt x="138" y="663"/>
                    <a:pt x="140" y="665"/>
                    <a:pt x="142" y="664"/>
                  </a:cubicBezTo>
                  <a:cubicBezTo>
                    <a:pt x="142" y="663"/>
                    <a:pt x="142" y="663"/>
                    <a:pt x="142" y="663"/>
                  </a:cubicBezTo>
                  <a:cubicBezTo>
                    <a:pt x="140" y="665"/>
                    <a:pt x="136" y="662"/>
                    <a:pt x="134" y="661"/>
                  </a:cubicBezTo>
                  <a:cubicBezTo>
                    <a:pt x="134" y="660"/>
                    <a:pt x="133" y="660"/>
                    <a:pt x="132" y="659"/>
                  </a:cubicBezTo>
                  <a:cubicBezTo>
                    <a:pt x="128" y="652"/>
                    <a:pt x="124" y="645"/>
                    <a:pt x="119" y="639"/>
                  </a:cubicBezTo>
                  <a:cubicBezTo>
                    <a:pt x="118" y="638"/>
                    <a:pt x="117" y="636"/>
                    <a:pt x="116" y="635"/>
                  </a:cubicBezTo>
                  <a:cubicBezTo>
                    <a:pt x="118" y="632"/>
                    <a:pt x="117" y="627"/>
                    <a:pt x="117" y="626"/>
                  </a:cubicBezTo>
                  <a:cubicBezTo>
                    <a:pt x="117" y="619"/>
                    <a:pt x="117" y="612"/>
                    <a:pt x="119" y="605"/>
                  </a:cubicBezTo>
                  <a:cubicBezTo>
                    <a:pt x="119" y="605"/>
                    <a:pt x="119" y="605"/>
                    <a:pt x="119" y="605"/>
                  </a:cubicBezTo>
                  <a:cubicBezTo>
                    <a:pt x="117" y="611"/>
                    <a:pt x="116" y="617"/>
                    <a:pt x="115" y="622"/>
                  </a:cubicBezTo>
                  <a:cubicBezTo>
                    <a:pt x="115" y="626"/>
                    <a:pt x="115" y="629"/>
                    <a:pt x="115" y="633"/>
                  </a:cubicBezTo>
                  <a:cubicBezTo>
                    <a:pt x="105" y="621"/>
                    <a:pt x="95" y="610"/>
                    <a:pt x="86" y="598"/>
                  </a:cubicBezTo>
                  <a:cubicBezTo>
                    <a:pt x="91" y="599"/>
                    <a:pt x="95" y="601"/>
                    <a:pt x="99" y="602"/>
                  </a:cubicBezTo>
                  <a:cubicBezTo>
                    <a:pt x="102" y="604"/>
                    <a:pt x="105" y="604"/>
                    <a:pt x="109" y="605"/>
                  </a:cubicBezTo>
                  <a:cubicBezTo>
                    <a:pt x="111" y="606"/>
                    <a:pt x="114" y="606"/>
                    <a:pt x="117" y="606"/>
                  </a:cubicBezTo>
                  <a:cubicBezTo>
                    <a:pt x="117" y="606"/>
                    <a:pt x="117" y="606"/>
                    <a:pt x="117" y="606"/>
                  </a:cubicBezTo>
                  <a:cubicBezTo>
                    <a:pt x="111" y="606"/>
                    <a:pt x="104" y="603"/>
                    <a:pt x="98" y="601"/>
                  </a:cubicBezTo>
                  <a:cubicBezTo>
                    <a:pt x="94" y="598"/>
                    <a:pt x="89" y="597"/>
                    <a:pt x="84" y="595"/>
                  </a:cubicBezTo>
                  <a:cubicBezTo>
                    <a:pt x="83" y="592"/>
                    <a:pt x="81" y="590"/>
                    <a:pt x="79" y="587"/>
                  </a:cubicBezTo>
                  <a:cubicBezTo>
                    <a:pt x="80" y="586"/>
                    <a:pt x="80" y="584"/>
                    <a:pt x="80" y="582"/>
                  </a:cubicBezTo>
                  <a:cubicBezTo>
                    <a:pt x="81" y="577"/>
                    <a:pt x="82" y="572"/>
                    <a:pt x="83" y="567"/>
                  </a:cubicBezTo>
                  <a:cubicBezTo>
                    <a:pt x="84" y="562"/>
                    <a:pt x="85" y="558"/>
                    <a:pt x="85" y="553"/>
                  </a:cubicBezTo>
                  <a:cubicBezTo>
                    <a:pt x="85" y="553"/>
                    <a:pt x="86" y="554"/>
                    <a:pt x="86" y="554"/>
                  </a:cubicBezTo>
                  <a:cubicBezTo>
                    <a:pt x="86" y="554"/>
                    <a:pt x="86" y="554"/>
                    <a:pt x="86" y="554"/>
                  </a:cubicBezTo>
                  <a:cubicBezTo>
                    <a:pt x="86" y="554"/>
                    <a:pt x="85" y="553"/>
                    <a:pt x="85" y="553"/>
                  </a:cubicBezTo>
                  <a:cubicBezTo>
                    <a:pt x="85" y="553"/>
                    <a:pt x="85" y="552"/>
                    <a:pt x="85" y="552"/>
                  </a:cubicBezTo>
                  <a:cubicBezTo>
                    <a:pt x="86" y="549"/>
                    <a:pt x="85" y="545"/>
                    <a:pt x="87" y="543"/>
                  </a:cubicBezTo>
                  <a:cubicBezTo>
                    <a:pt x="87" y="543"/>
                    <a:pt x="87" y="543"/>
                    <a:pt x="87" y="543"/>
                  </a:cubicBezTo>
                  <a:cubicBezTo>
                    <a:pt x="86" y="544"/>
                    <a:pt x="86" y="547"/>
                    <a:pt x="85" y="549"/>
                  </a:cubicBezTo>
                  <a:cubicBezTo>
                    <a:pt x="85" y="550"/>
                    <a:pt x="85" y="551"/>
                    <a:pt x="85" y="553"/>
                  </a:cubicBezTo>
                  <a:cubicBezTo>
                    <a:pt x="84" y="552"/>
                    <a:pt x="83" y="551"/>
                    <a:pt x="82" y="550"/>
                  </a:cubicBezTo>
                  <a:cubicBezTo>
                    <a:pt x="80" y="549"/>
                    <a:pt x="79" y="549"/>
                    <a:pt x="77" y="548"/>
                  </a:cubicBezTo>
                  <a:cubicBezTo>
                    <a:pt x="76" y="547"/>
                    <a:pt x="76" y="546"/>
                    <a:pt x="75" y="545"/>
                  </a:cubicBezTo>
                  <a:cubicBezTo>
                    <a:pt x="73" y="543"/>
                    <a:pt x="70" y="542"/>
                    <a:pt x="68" y="540"/>
                  </a:cubicBezTo>
                  <a:cubicBezTo>
                    <a:pt x="66" y="538"/>
                    <a:pt x="64" y="536"/>
                    <a:pt x="61" y="534"/>
                  </a:cubicBezTo>
                  <a:cubicBezTo>
                    <a:pt x="59" y="533"/>
                    <a:pt x="58" y="530"/>
                    <a:pt x="56" y="528"/>
                  </a:cubicBezTo>
                  <a:cubicBezTo>
                    <a:pt x="55" y="527"/>
                    <a:pt x="53" y="525"/>
                    <a:pt x="51" y="524"/>
                  </a:cubicBezTo>
                  <a:cubicBezTo>
                    <a:pt x="52" y="520"/>
                    <a:pt x="54" y="516"/>
                    <a:pt x="55" y="512"/>
                  </a:cubicBezTo>
                  <a:cubicBezTo>
                    <a:pt x="57" y="507"/>
                    <a:pt x="58" y="502"/>
                    <a:pt x="59" y="497"/>
                  </a:cubicBezTo>
                  <a:cubicBezTo>
                    <a:pt x="60" y="494"/>
                    <a:pt x="59" y="489"/>
                    <a:pt x="62" y="486"/>
                  </a:cubicBezTo>
                  <a:cubicBezTo>
                    <a:pt x="62" y="486"/>
                    <a:pt x="62" y="486"/>
                    <a:pt x="62" y="486"/>
                  </a:cubicBezTo>
                  <a:cubicBezTo>
                    <a:pt x="60" y="488"/>
                    <a:pt x="60" y="490"/>
                    <a:pt x="59" y="493"/>
                  </a:cubicBezTo>
                  <a:cubicBezTo>
                    <a:pt x="59" y="498"/>
                    <a:pt x="57" y="503"/>
                    <a:pt x="55" y="507"/>
                  </a:cubicBezTo>
                  <a:cubicBezTo>
                    <a:pt x="53" y="512"/>
                    <a:pt x="52" y="517"/>
                    <a:pt x="49" y="522"/>
                  </a:cubicBezTo>
                  <a:cubicBezTo>
                    <a:pt x="49" y="522"/>
                    <a:pt x="49" y="522"/>
                    <a:pt x="49" y="522"/>
                  </a:cubicBezTo>
                  <a:cubicBezTo>
                    <a:pt x="48" y="522"/>
                    <a:pt x="47" y="521"/>
                    <a:pt x="46" y="521"/>
                  </a:cubicBezTo>
                  <a:cubicBezTo>
                    <a:pt x="43" y="514"/>
                    <a:pt x="40" y="507"/>
                    <a:pt x="37" y="500"/>
                  </a:cubicBezTo>
                  <a:cubicBezTo>
                    <a:pt x="33" y="489"/>
                    <a:pt x="29" y="479"/>
                    <a:pt x="25" y="469"/>
                  </a:cubicBezTo>
                  <a:cubicBezTo>
                    <a:pt x="27" y="470"/>
                    <a:pt x="28" y="471"/>
                    <a:pt x="30" y="472"/>
                  </a:cubicBezTo>
                  <a:cubicBezTo>
                    <a:pt x="33" y="474"/>
                    <a:pt x="36" y="476"/>
                    <a:pt x="39" y="478"/>
                  </a:cubicBezTo>
                  <a:cubicBezTo>
                    <a:pt x="40" y="480"/>
                    <a:pt x="42" y="480"/>
                    <a:pt x="44" y="480"/>
                  </a:cubicBezTo>
                  <a:cubicBezTo>
                    <a:pt x="44" y="480"/>
                    <a:pt x="44" y="480"/>
                    <a:pt x="44" y="480"/>
                  </a:cubicBezTo>
                  <a:cubicBezTo>
                    <a:pt x="41" y="480"/>
                    <a:pt x="39" y="478"/>
                    <a:pt x="37" y="476"/>
                  </a:cubicBezTo>
                  <a:cubicBezTo>
                    <a:pt x="36" y="474"/>
                    <a:pt x="34" y="473"/>
                    <a:pt x="32" y="472"/>
                  </a:cubicBezTo>
                  <a:cubicBezTo>
                    <a:pt x="29" y="470"/>
                    <a:pt x="27" y="468"/>
                    <a:pt x="25" y="466"/>
                  </a:cubicBezTo>
                  <a:cubicBezTo>
                    <a:pt x="25" y="465"/>
                    <a:pt x="24" y="465"/>
                    <a:pt x="24" y="464"/>
                  </a:cubicBezTo>
                  <a:cubicBezTo>
                    <a:pt x="22" y="460"/>
                    <a:pt x="21" y="456"/>
                    <a:pt x="20" y="452"/>
                  </a:cubicBezTo>
                  <a:cubicBezTo>
                    <a:pt x="20" y="451"/>
                    <a:pt x="19" y="450"/>
                    <a:pt x="19" y="449"/>
                  </a:cubicBezTo>
                  <a:cubicBezTo>
                    <a:pt x="21" y="447"/>
                    <a:pt x="23" y="444"/>
                    <a:pt x="24" y="441"/>
                  </a:cubicBezTo>
                  <a:cubicBezTo>
                    <a:pt x="26" y="437"/>
                    <a:pt x="28" y="433"/>
                    <a:pt x="30" y="429"/>
                  </a:cubicBezTo>
                  <a:cubicBezTo>
                    <a:pt x="32" y="426"/>
                    <a:pt x="34" y="423"/>
                    <a:pt x="35" y="419"/>
                  </a:cubicBezTo>
                  <a:cubicBezTo>
                    <a:pt x="36" y="417"/>
                    <a:pt x="37" y="415"/>
                    <a:pt x="38" y="413"/>
                  </a:cubicBezTo>
                  <a:cubicBezTo>
                    <a:pt x="37" y="414"/>
                    <a:pt x="36" y="415"/>
                    <a:pt x="36" y="416"/>
                  </a:cubicBezTo>
                  <a:cubicBezTo>
                    <a:pt x="34" y="420"/>
                    <a:pt x="32" y="423"/>
                    <a:pt x="30" y="427"/>
                  </a:cubicBezTo>
                  <a:cubicBezTo>
                    <a:pt x="28" y="431"/>
                    <a:pt x="26" y="434"/>
                    <a:pt x="23" y="438"/>
                  </a:cubicBezTo>
                  <a:cubicBezTo>
                    <a:pt x="22" y="441"/>
                    <a:pt x="20" y="444"/>
                    <a:pt x="18" y="447"/>
                  </a:cubicBezTo>
                  <a:cubicBezTo>
                    <a:pt x="14" y="428"/>
                    <a:pt x="10" y="409"/>
                    <a:pt x="9" y="390"/>
                  </a:cubicBezTo>
                  <a:cubicBezTo>
                    <a:pt x="11" y="392"/>
                    <a:pt x="13" y="394"/>
                    <a:pt x="14" y="395"/>
                  </a:cubicBezTo>
                  <a:cubicBezTo>
                    <a:pt x="16" y="398"/>
                    <a:pt x="19" y="401"/>
                    <a:pt x="21" y="404"/>
                  </a:cubicBezTo>
                  <a:cubicBezTo>
                    <a:pt x="23" y="406"/>
                    <a:pt x="25" y="408"/>
                    <a:pt x="27" y="410"/>
                  </a:cubicBezTo>
                  <a:cubicBezTo>
                    <a:pt x="27" y="410"/>
                    <a:pt x="27" y="410"/>
                    <a:pt x="27" y="410"/>
                  </a:cubicBezTo>
                  <a:cubicBezTo>
                    <a:pt x="25" y="408"/>
                    <a:pt x="24" y="406"/>
                    <a:pt x="22" y="404"/>
                  </a:cubicBezTo>
                  <a:cubicBezTo>
                    <a:pt x="21" y="401"/>
                    <a:pt x="19" y="399"/>
                    <a:pt x="17" y="397"/>
                  </a:cubicBezTo>
                  <a:cubicBezTo>
                    <a:pt x="16" y="395"/>
                    <a:pt x="14" y="392"/>
                    <a:pt x="12" y="390"/>
                  </a:cubicBezTo>
                  <a:cubicBezTo>
                    <a:pt x="11" y="389"/>
                    <a:pt x="10" y="388"/>
                    <a:pt x="9" y="386"/>
                  </a:cubicBezTo>
                  <a:cubicBezTo>
                    <a:pt x="8" y="377"/>
                    <a:pt x="8" y="369"/>
                    <a:pt x="8" y="360"/>
                  </a:cubicBezTo>
                  <a:cubicBezTo>
                    <a:pt x="9" y="359"/>
                    <a:pt x="9" y="359"/>
                    <a:pt x="10" y="358"/>
                  </a:cubicBezTo>
                  <a:cubicBezTo>
                    <a:pt x="13" y="357"/>
                    <a:pt x="15" y="355"/>
                    <a:pt x="18" y="353"/>
                  </a:cubicBezTo>
                  <a:cubicBezTo>
                    <a:pt x="23" y="348"/>
                    <a:pt x="28" y="342"/>
                    <a:pt x="35" y="340"/>
                  </a:cubicBezTo>
                  <a:cubicBezTo>
                    <a:pt x="35" y="340"/>
                    <a:pt x="35" y="339"/>
                    <a:pt x="35" y="340"/>
                  </a:cubicBezTo>
                  <a:cubicBezTo>
                    <a:pt x="29" y="341"/>
                    <a:pt x="25" y="346"/>
                    <a:pt x="20" y="350"/>
                  </a:cubicBezTo>
                  <a:cubicBezTo>
                    <a:pt x="17" y="352"/>
                    <a:pt x="14" y="354"/>
                    <a:pt x="11" y="356"/>
                  </a:cubicBezTo>
                  <a:cubicBezTo>
                    <a:pt x="10" y="357"/>
                    <a:pt x="9" y="357"/>
                    <a:pt x="8" y="358"/>
                  </a:cubicBezTo>
                  <a:cubicBezTo>
                    <a:pt x="8" y="356"/>
                    <a:pt x="8" y="354"/>
                    <a:pt x="8" y="352"/>
                  </a:cubicBezTo>
                  <a:cubicBezTo>
                    <a:pt x="9" y="332"/>
                    <a:pt x="12" y="313"/>
                    <a:pt x="16" y="293"/>
                  </a:cubicBezTo>
                  <a:cubicBezTo>
                    <a:pt x="17" y="293"/>
                    <a:pt x="17" y="293"/>
                    <a:pt x="18" y="292"/>
                  </a:cubicBezTo>
                  <a:cubicBezTo>
                    <a:pt x="20" y="291"/>
                    <a:pt x="22" y="289"/>
                    <a:pt x="25" y="288"/>
                  </a:cubicBezTo>
                  <a:cubicBezTo>
                    <a:pt x="27" y="287"/>
                    <a:pt x="30" y="286"/>
                    <a:pt x="32" y="284"/>
                  </a:cubicBezTo>
                  <a:cubicBezTo>
                    <a:pt x="34" y="283"/>
                    <a:pt x="35" y="283"/>
                    <a:pt x="36" y="282"/>
                  </a:cubicBezTo>
                  <a:cubicBezTo>
                    <a:pt x="38" y="285"/>
                    <a:pt x="39" y="288"/>
                    <a:pt x="41" y="291"/>
                  </a:cubicBezTo>
                  <a:cubicBezTo>
                    <a:pt x="41" y="291"/>
                    <a:pt x="41" y="291"/>
                    <a:pt x="41" y="291"/>
                  </a:cubicBezTo>
                  <a:cubicBezTo>
                    <a:pt x="39" y="288"/>
                    <a:pt x="38" y="285"/>
                    <a:pt x="37" y="281"/>
                  </a:cubicBezTo>
                  <a:cubicBezTo>
                    <a:pt x="38" y="281"/>
                    <a:pt x="40" y="280"/>
                    <a:pt x="41" y="280"/>
                  </a:cubicBezTo>
                  <a:cubicBezTo>
                    <a:pt x="41" y="280"/>
                    <a:pt x="41" y="280"/>
                    <a:pt x="41" y="280"/>
                  </a:cubicBezTo>
                  <a:cubicBezTo>
                    <a:pt x="40" y="280"/>
                    <a:pt x="38" y="280"/>
                    <a:pt x="37" y="281"/>
                  </a:cubicBezTo>
                  <a:cubicBezTo>
                    <a:pt x="37" y="281"/>
                    <a:pt x="37" y="281"/>
                    <a:pt x="37" y="281"/>
                  </a:cubicBezTo>
                  <a:cubicBezTo>
                    <a:pt x="36" y="277"/>
                    <a:pt x="34" y="274"/>
                    <a:pt x="33" y="271"/>
                  </a:cubicBezTo>
                  <a:cubicBezTo>
                    <a:pt x="31" y="267"/>
                    <a:pt x="29" y="263"/>
                    <a:pt x="28" y="259"/>
                  </a:cubicBezTo>
                  <a:cubicBezTo>
                    <a:pt x="28" y="257"/>
                    <a:pt x="28" y="256"/>
                    <a:pt x="27" y="254"/>
                  </a:cubicBezTo>
                  <a:cubicBezTo>
                    <a:pt x="28" y="254"/>
                    <a:pt x="28" y="254"/>
                    <a:pt x="28" y="254"/>
                  </a:cubicBezTo>
                  <a:cubicBezTo>
                    <a:pt x="40" y="222"/>
                    <a:pt x="58" y="194"/>
                    <a:pt x="79" y="168"/>
                  </a:cubicBezTo>
                  <a:cubicBezTo>
                    <a:pt x="119" y="115"/>
                    <a:pt x="171" y="72"/>
                    <a:pt x="231" y="44"/>
                  </a:cubicBezTo>
                  <a:cubicBezTo>
                    <a:pt x="263" y="29"/>
                    <a:pt x="299" y="19"/>
                    <a:pt x="334" y="12"/>
                  </a:cubicBezTo>
                  <a:cubicBezTo>
                    <a:pt x="353" y="9"/>
                    <a:pt x="372" y="7"/>
                    <a:pt x="391" y="8"/>
                  </a:cubicBezTo>
                  <a:cubicBezTo>
                    <a:pt x="410" y="8"/>
                    <a:pt x="430" y="10"/>
                    <a:pt x="448" y="15"/>
                  </a:cubicBezTo>
                  <a:cubicBezTo>
                    <a:pt x="461" y="20"/>
                    <a:pt x="474" y="26"/>
                    <a:pt x="487" y="31"/>
                  </a:cubicBezTo>
                  <a:cubicBezTo>
                    <a:pt x="501" y="36"/>
                    <a:pt x="516" y="40"/>
                    <a:pt x="530" y="46"/>
                  </a:cubicBezTo>
                  <a:cubicBezTo>
                    <a:pt x="544" y="52"/>
                    <a:pt x="558" y="58"/>
                    <a:pt x="572" y="65"/>
                  </a:cubicBezTo>
                  <a:cubicBezTo>
                    <a:pt x="574" y="77"/>
                    <a:pt x="575" y="88"/>
                    <a:pt x="573" y="99"/>
                  </a:cubicBezTo>
                  <a:cubicBezTo>
                    <a:pt x="573" y="100"/>
                    <a:pt x="574" y="100"/>
                    <a:pt x="574" y="100"/>
                  </a:cubicBezTo>
                  <a:cubicBezTo>
                    <a:pt x="576" y="88"/>
                    <a:pt x="575" y="77"/>
                    <a:pt x="573" y="66"/>
                  </a:cubicBezTo>
                  <a:cubicBezTo>
                    <a:pt x="585" y="72"/>
                    <a:pt x="597" y="79"/>
                    <a:pt x="609" y="86"/>
                  </a:cubicBezTo>
                  <a:cubicBezTo>
                    <a:pt x="609" y="90"/>
                    <a:pt x="611" y="94"/>
                    <a:pt x="612" y="98"/>
                  </a:cubicBezTo>
                  <a:cubicBezTo>
                    <a:pt x="613" y="105"/>
                    <a:pt x="613" y="111"/>
                    <a:pt x="614" y="117"/>
                  </a:cubicBezTo>
                  <a:cubicBezTo>
                    <a:pt x="615" y="123"/>
                    <a:pt x="616" y="129"/>
                    <a:pt x="616" y="135"/>
                  </a:cubicBezTo>
                  <a:cubicBezTo>
                    <a:pt x="615" y="134"/>
                    <a:pt x="615" y="133"/>
                    <a:pt x="614" y="133"/>
                  </a:cubicBezTo>
                  <a:cubicBezTo>
                    <a:pt x="613" y="133"/>
                    <a:pt x="613" y="133"/>
                    <a:pt x="613" y="133"/>
                  </a:cubicBezTo>
                  <a:cubicBezTo>
                    <a:pt x="612" y="134"/>
                    <a:pt x="612" y="134"/>
                    <a:pt x="613" y="134"/>
                  </a:cubicBezTo>
                  <a:cubicBezTo>
                    <a:pt x="613" y="135"/>
                    <a:pt x="614" y="135"/>
                    <a:pt x="614" y="134"/>
                  </a:cubicBezTo>
                  <a:cubicBezTo>
                    <a:pt x="615" y="135"/>
                    <a:pt x="616" y="136"/>
                    <a:pt x="617" y="136"/>
                  </a:cubicBezTo>
                  <a:cubicBezTo>
                    <a:pt x="617" y="140"/>
                    <a:pt x="618" y="145"/>
                    <a:pt x="616" y="149"/>
                  </a:cubicBezTo>
                  <a:cubicBezTo>
                    <a:pt x="616" y="149"/>
                    <a:pt x="615" y="150"/>
                    <a:pt x="615" y="150"/>
                  </a:cubicBezTo>
                  <a:cubicBezTo>
                    <a:pt x="616" y="151"/>
                    <a:pt x="616" y="151"/>
                    <a:pt x="616" y="151"/>
                  </a:cubicBezTo>
                  <a:cubicBezTo>
                    <a:pt x="616" y="152"/>
                    <a:pt x="617" y="151"/>
                    <a:pt x="617" y="151"/>
                  </a:cubicBezTo>
                  <a:cubicBezTo>
                    <a:pt x="619" y="147"/>
                    <a:pt x="619" y="143"/>
                    <a:pt x="618" y="139"/>
                  </a:cubicBezTo>
                  <a:cubicBezTo>
                    <a:pt x="618" y="138"/>
                    <a:pt x="618" y="138"/>
                    <a:pt x="618" y="137"/>
                  </a:cubicBezTo>
                  <a:cubicBezTo>
                    <a:pt x="624" y="141"/>
                    <a:pt x="631" y="145"/>
                    <a:pt x="637" y="149"/>
                  </a:cubicBezTo>
                  <a:cubicBezTo>
                    <a:pt x="643" y="154"/>
                    <a:pt x="649" y="158"/>
                    <a:pt x="656" y="162"/>
                  </a:cubicBezTo>
                  <a:cubicBezTo>
                    <a:pt x="656" y="169"/>
                    <a:pt x="657" y="176"/>
                    <a:pt x="655" y="183"/>
                  </a:cubicBezTo>
                  <a:cubicBezTo>
                    <a:pt x="655" y="183"/>
                    <a:pt x="656" y="184"/>
                    <a:pt x="656" y="183"/>
                  </a:cubicBezTo>
                  <a:cubicBezTo>
                    <a:pt x="658" y="176"/>
                    <a:pt x="658" y="169"/>
                    <a:pt x="657" y="162"/>
                  </a:cubicBezTo>
                  <a:cubicBezTo>
                    <a:pt x="659" y="163"/>
                    <a:pt x="660" y="164"/>
                    <a:pt x="662" y="165"/>
                  </a:cubicBezTo>
                  <a:cubicBezTo>
                    <a:pt x="668" y="170"/>
                    <a:pt x="675" y="175"/>
                    <a:pt x="681" y="180"/>
                  </a:cubicBezTo>
                  <a:cubicBezTo>
                    <a:pt x="681" y="185"/>
                    <a:pt x="681" y="189"/>
                    <a:pt x="681" y="194"/>
                  </a:cubicBezTo>
                  <a:cubicBezTo>
                    <a:pt x="680" y="199"/>
                    <a:pt x="680" y="203"/>
                    <a:pt x="680" y="208"/>
                  </a:cubicBezTo>
                  <a:cubicBezTo>
                    <a:pt x="680" y="208"/>
                    <a:pt x="680" y="208"/>
                    <a:pt x="680" y="209"/>
                  </a:cubicBezTo>
                  <a:cubicBezTo>
                    <a:pt x="678" y="207"/>
                    <a:pt x="676" y="205"/>
                    <a:pt x="675" y="204"/>
                  </a:cubicBezTo>
                  <a:cubicBezTo>
                    <a:pt x="672" y="202"/>
                    <a:pt x="670" y="199"/>
                    <a:pt x="668" y="197"/>
                  </a:cubicBezTo>
                  <a:cubicBezTo>
                    <a:pt x="667" y="196"/>
                    <a:pt x="667" y="196"/>
                    <a:pt x="666" y="195"/>
                  </a:cubicBezTo>
                  <a:cubicBezTo>
                    <a:pt x="665" y="194"/>
                    <a:pt x="665" y="193"/>
                    <a:pt x="664" y="193"/>
                  </a:cubicBezTo>
                  <a:cubicBezTo>
                    <a:pt x="665" y="193"/>
                    <a:pt x="664" y="192"/>
                    <a:pt x="664" y="193"/>
                  </a:cubicBezTo>
                  <a:cubicBezTo>
                    <a:pt x="662" y="194"/>
                    <a:pt x="673" y="204"/>
                    <a:pt x="680" y="211"/>
                  </a:cubicBezTo>
                  <a:cubicBezTo>
                    <a:pt x="680" y="214"/>
                    <a:pt x="680" y="218"/>
                    <a:pt x="677" y="220"/>
                  </a:cubicBezTo>
                  <a:cubicBezTo>
                    <a:pt x="677" y="221"/>
                    <a:pt x="678" y="222"/>
                    <a:pt x="678" y="221"/>
                  </a:cubicBezTo>
                  <a:cubicBezTo>
                    <a:pt x="680" y="218"/>
                    <a:pt x="681" y="215"/>
                    <a:pt x="681" y="212"/>
                  </a:cubicBezTo>
                  <a:cubicBezTo>
                    <a:pt x="681" y="212"/>
                    <a:pt x="681" y="212"/>
                    <a:pt x="681" y="212"/>
                  </a:cubicBezTo>
                  <a:cubicBezTo>
                    <a:pt x="684" y="214"/>
                    <a:pt x="686" y="216"/>
                    <a:pt x="686" y="217"/>
                  </a:cubicBezTo>
                  <a:cubicBezTo>
                    <a:pt x="693" y="223"/>
                    <a:pt x="699" y="230"/>
                    <a:pt x="706" y="236"/>
                  </a:cubicBezTo>
                  <a:cubicBezTo>
                    <a:pt x="710" y="241"/>
                    <a:pt x="714" y="245"/>
                    <a:pt x="718" y="250"/>
                  </a:cubicBezTo>
                  <a:cubicBezTo>
                    <a:pt x="717" y="254"/>
                    <a:pt x="717" y="258"/>
                    <a:pt x="715" y="262"/>
                  </a:cubicBezTo>
                  <a:cubicBezTo>
                    <a:pt x="714" y="267"/>
                    <a:pt x="712" y="272"/>
                    <a:pt x="710" y="277"/>
                  </a:cubicBezTo>
                  <a:cubicBezTo>
                    <a:pt x="708" y="274"/>
                    <a:pt x="706" y="271"/>
                    <a:pt x="703" y="269"/>
                  </a:cubicBezTo>
                  <a:cubicBezTo>
                    <a:pt x="700" y="265"/>
                    <a:pt x="697" y="261"/>
                    <a:pt x="693" y="258"/>
                  </a:cubicBezTo>
                  <a:cubicBezTo>
                    <a:pt x="690" y="254"/>
                    <a:pt x="687" y="251"/>
                    <a:pt x="685" y="248"/>
                  </a:cubicBezTo>
                  <a:cubicBezTo>
                    <a:pt x="684" y="247"/>
                    <a:pt x="683" y="247"/>
                    <a:pt x="683" y="248"/>
                  </a:cubicBezTo>
                  <a:cubicBezTo>
                    <a:pt x="685" y="252"/>
                    <a:pt x="688" y="254"/>
                    <a:pt x="691" y="257"/>
                  </a:cubicBezTo>
                  <a:cubicBezTo>
                    <a:pt x="694" y="261"/>
                    <a:pt x="698" y="265"/>
                    <a:pt x="701" y="268"/>
                  </a:cubicBezTo>
                  <a:cubicBezTo>
                    <a:pt x="704" y="271"/>
                    <a:pt x="707" y="275"/>
                    <a:pt x="710" y="278"/>
                  </a:cubicBezTo>
                  <a:cubicBezTo>
                    <a:pt x="709" y="280"/>
                    <a:pt x="709" y="282"/>
                    <a:pt x="708" y="284"/>
                  </a:cubicBezTo>
                  <a:cubicBezTo>
                    <a:pt x="707" y="288"/>
                    <a:pt x="706" y="292"/>
                    <a:pt x="704" y="296"/>
                  </a:cubicBezTo>
                  <a:cubicBezTo>
                    <a:pt x="703" y="299"/>
                    <a:pt x="702" y="302"/>
                    <a:pt x="701" y="305"/>
                  </a:cubicBezTo>
                  <a:cubicBezTo>
                    <a:pt x="701" y="306"/>
                    <a:pt x="702" y="307"/>
                    <a:pt x="702" y="306"/>
                  </a:cubicBezTo>
                  <a:cubicBezTo>
                    <a:pt x="703" y="302"/>
                    <a:pt x="704" y="299"/>
                    <a:pt x="706" y="295"/>
                  </a:cubicBezTo>
                  <a:cubicBezTo>
                    <a:pt x="707" y="292"/>
                    <a:pt x="708" y="288"/>
                    <a:pt x="709" y="284"/>
                  </a:cubicBezTo>
                  <a:cubicBezTo>
                    <a:pt x="710" y="283"/>
                    <a:pt x="710" y="281"/>
                    <a:pt x="711" y="279"/>
                  </a:cubicBezTo>
                  <a:cubicBezTo>
                    <a:pt x="714" y="283"/>
                    <a:pt x="717" y="287"/>
                    <a:pt x="720" y="292"/>
                  </a:cubicBezTo>
                  <a:cubicBezTo>
                    <a:pt x="726" y="300"/>
                    <a:pt x="732" y="308"/>
                    <a:pt x="736" y="317"/>
                  </a:cubicBezTo>
                  <a:cubicBezTo>
                    <a:pt x="739" y="324"/>
                    <a:pt x="741" y="330"/>
                    <a:pt x="744" y="336"/>
                  </a:cubicBezTo>
                  <a:cubicBezTo>
                    <a:pt x="746" y="355"/>
                    <a:pt x="747" y="375"/>
                    <a:pt x="747" y="3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9"/>
            <p:cNvSpPr/>
            <p:nvPr/>
          </p:nvSpPr>
          <p:spPr bwMode="auto">
            <a:xfrm>
              <a:off x="1557" y="2694"/>
              <a:ext cx="2" cy="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10"/>
            <p:cNvSpPr/>
            <p:nvPr/>
          </p:nvSpPr>
          <p:spPr bwMode="auto">
            <a:xfrm>
              <a:off x="1960" y="2749"/>
              <a:ext cx="6" cy="11"/>
            </a:xfrm>
            <a:custGeom>
              <a:avLst/>
              <a:gdLst>
                <a:gd name="T0" fmla="*/ 2 w 3"/>
                <a:gd name="T1" fmla="*/ 4 h 5"/>
                <a:gd name="T2" fmla="*/ 1 w 3"/>
                <a:gd name="T3" fmla="*/ 3 h 5"/>
                <a:gd name="T4" fmla="*/ 1 w 3"/>
                <a:gd name="T5" fmla="*/ 1 h 5"/>
                <a:gd name="T6" fmla="*/ 1 w 3"/>
                <a:gd name="T7" fmla="*/ 1 h 5"/>
                <a:gd name="T8" fmla="*/ 1 w 3"/>
                <a:gd name="T9" fmla="*/ 1 h 5"/>
                <a:gd name="T10" fmla="*/ 0 w 3"/>
                <a:gd name="T11" fmla="*/ 1 h 5"/>
                <a:gd name="T12" fmla="*/ 2 w 3"/>
                <a:gd name="T13" fmla="*/ 5 h 5"/>
                <a:gd name="T14" fmla="*/ 2 w 3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cubicBezTo>
                    <a:pt x="2" y="4"/>
                    <a:pt x="2" y="3"/>
                    <a:pt x="1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2" y="5"/>
                    <a:pt x="3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11"/>
            <p:cNvSpPr/>
            <p:nvPr/>
          </p:nvSpPr>
          <p:spPr bwMode="auto">
            <a:xfrm>
              <a:off x="1966" y="2749"/>
              <a:ext cx="5" cy="11"/>
            </a:xfrm>
            <a:custGeom>
              <a:avLst/>
              <a:gdLst>
                <a:gd name="T0" fmla="*/ 2 w 2"/>
                <a:gd name="T1" fmla="*/ 3 h 5"/>
                <a:gd name="T2" fmla="*/ 1 w 2"/>
                <a:gd name="T3" fmla="*/ 2 h 5"/>
                <a:gd name="T4" fmla="*/ 1 w 2"/>
                <a:gd name="T5" fmla="*/ 1 h 5"/>
                <a:gd name="T6" fmla="*/ 0 w 2"/>
                <a:gd name="T7" fmla="*/ 1 h 5"/>
                <a:gd name="T8" fmla="*/ 0 w 2"/>
                <a:gd name="T9" fmla="*/ 3 h 5"/>
                <a:gd name="T10" fmla="*/ 1 w 2"/>
                <a:gd name="T11" fmla="*/ 4 h 5"/>
                <a:gd name="T12" fmla="*/ 2 w 2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3"/>
                  </a:moveTo>
                  <a:cubicBezTo>
                    <a:pt x="2" y="3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2" y="5"/>
                    <a:pt x="2" y="4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12"/>
            <p:cNvSpPr/>
            <p:nvPr/>
          </p:nvSpPr>
          <p:spPr bwMode="auto">
            <a:xfrm>
              <a:off x="1973" y="2747"/>
              <a:ext cx="8" cy="11"/>
            </a:xfrm>
            <a:custGeom>
              <a:avLst/>
              <a:gdLst>
                <a:gd name="T0" fmla="*/ 3 w 4"/>
                <a:gd name="T1" fmla="*/ 4 h 5"/>
                <a:gd name="T2" fmla="*/ 2 w 4"/>
                <a:gd name="T3" fmla="*/ 2 h 5"/>
                <a:gd name="T4" fmla="*/ 1 w 4"/>
                <a:gd name="T5" fmla="*/ 1 h 5"/>
                <a:gd name="T6" fmla="*/ 0 w 4"/>
                <a:gd name="T7" fmla="*/ 1 h 5"/>
                <a:gd name="T8" fmla="*/ 1 w 4"/>
                <a:gd name="T9" fmla="*/ 3 h 5"/>
                <a:gd name="T10" fmla="*/ 3 w 4"/>
                <a:gd name="T11" fmla="*/ 5 h 5"/>
                <a:gd name="T12" fmla="*/ 3 w 4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2" y="4"/>
                    <a:pt x="2" y="3"/>
                    <a:pt x="2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4"/>
                    <a:pt x="2" y="5"/>
                    <a:pt x="3" y="5"/>
                  </a:cubicBezTo>
                  <a:cubicBezTo>
                    <a:pt x="4" y="5"/>
                    <a:pt x="4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13"/>
            <p:cNvSpPr/>
            <p:nvPr/>
          </p:nvSpPr>
          <p:spPr bwMode="auto">
            <a:xfrm>
              <a:off x="1979" y="2741"/>
              <a:ext cx="10" cy="17"/>
            </a:xfrm>
            <a:custGeom>
              <a:avLst/>
              <a:gdLst>
                <a:gd name="T0" fmla="*/ 4 w 5"/>
                <a:gd name="T1" fmla="*/ 7 h 8"/>
                <a:gd name="T2" fmla="*/ 3 w 5"/>
                <a:gd name="T3" fmla="*/ 5 h 8"/>
                <a:gd name="T4" fmla="*/ 2 w 5"/>
                <a:gd name="T5" fmla="*/ 1 h 8"/>
                <a:gd name="T6" fmla="*/ 1 w 5"/>
                <a:gd name="T7" fmla="*/ 1 h 8"/>
                <a:gd name="T8" fmla="*/ 2 w 5"/>
                <a:gd name="T9" fmla="*/ 5 h 8"/>
                <a:gd name="T10" fmla="*/ 4 w 5"/>
                <a:gd name="T11" fmla="*/ 8 h 8"/>
                <a:gd name="T12" fmla="*/ 4 w 5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8">
                  <a:moveTo>
                    <a:pt x="4" y="7"/>
                  </a:moveTo>
                  <a:cubicBezTo>
                    <a:pt x="3" y="6"/>
                    <a:pt x="3" y="5"/>
                    <a:pt x="3" y="5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2" y="6"/>
                    <a:pt x="3" y="7"/>
                    <a:pt x="4" y="8"/>
                  </a:cubicBezTo>
                  <a:cubicBezTo>
                    <a:pt x="4" y="8"/>
                    <a:pt x="5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14"/>
            <p:cNvSpPr/>
            <p:nvPr/>
          </p:nvSpPr>
          <p:spPr bwMode="auto">
            <a:xfrm>
              <a:off x="1989" y="2739"/>
              <a:ext cx="10" cy="21"/>
            </a:xfrm>
            <a:custGeom>
              <a:avLst/>
              <a:gdLst>
                <a:gd name="T0" fmla="*/ 4 w 5"/>
                <a:gd name="T1" fmla="*/ 8 h 10"/>
                <a:gd name="T2" fmla="*/ 2 w 5"/>
                <a:gd name="T3" fmla="*/ 5 h 10"/>
                <a:gd name="T4" fmla="*/ 1 w 5"/>
                <a:gd name="T5" fmla="*/ 1 h 10"/>
                <a:gd name="T6" fmla="*/ 0 w 5"/>
                <a:gd name="T7" fmla="*/ 1 h 10"/>
                <a:gd name="T8" fmla="*/ 2 w 5"/>
                <a:gd name="T9" fmla="*/ 7 h 10"/>
                <a:gd name="T10" fmla="*/ 4 w 5"/>
                <a:gd name="T11" fmla="*/ 10 h 10"/>
                <a:gd name="T12" fmla="*/ 4 w 5"/>
                <a:gd name="T13" fmla="*/ 9 h 10"/>
                <a:gd name="T14" fmla="*/ 5 w 5"/>
                <a:gd name="T15" fmla="*/ 9 h 10"/>
                <a:gd name="T16" fmla="*/ 4 w 5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4" y="8"/>
                  </a:moveTo>
                  <a:cubicBezTo>
                    <a:pt x="3" y="7"/>
                    <a:pt x="2" y="5"/>
                    <a:pt x="2" y="5"/>
                  </a:cubicBezTo>
                  <a:cubicBezTo>
                    <a:pt x="2" y="3"/>
                    <a:pt x="2" y="2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3"/>
                    <a:pt x="1" y="5"/>
                    <a:pt x="2" y="7"/>
                  </a:cubicBezTo>
                  <a:cubicBezTo>
                    <a:pt x="2" y="7"/>
                    <a:pt x="3" y="10"/>
                    <a:pt x="4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4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15"/>
            <p:cNvSpPr/>
            <p:nvPr/>
          </p:nvSpPr>
          <p:spPr bwMode="auto">
            <a:xfrm>
              <a:off x="1995" y="2739"/>
              <a:ext cx="10" cy="21"/>
            </a:xfrm>
            <a:custGeom>
              <a:avLst/>
              <a:gdLst>
                <a:gd name="T0" fmla="*/ 4 w 5"/>
                <a:gd name="T1" fmla="*/ 8 h 10"/>
                <a:gd name="T2" fmla="*/ 4 w 5"/>
                <a:gd name="T3" fmla="*/ 7 h 10"/>
                <a:gd name="T4" fmla="*/ 3 w 5"/>
                <a:gd name="T5" fmla="*/ 4 h 10"/>
                <a:gd name="T6" fmla="*/ 1 w 5"/>
                <a:gd name="T7" fmla="*/ 0 h 10"/>
                <a:gd name="T8" fmla="*/ 1 w 5"/>
                <a:gd name="T9" fmla="*/ 1 h 10"/>
                <a:gd name="T10" fmla="*/ 1 w 5"/>
                <a:gd name="T11" fmla="*/ 2 h 10"/>
                <a:gd name="T12" fmla="*/ 1 w 5"/>
                <a:gd name="T13" fmla="*/ 3 h 10"/>
                <a:gd name="T14" fmla="*/ 2 w 5"/>
                <a:gd name="T15" fmla="*/ 6 h 10"/>
                <a:gd name="T16" fmla="*/ 4 w 5"/>
                <a:gd name="T17" fmla="*/ 10 h 10"/>
                <a:gd name="T18" fmla="*/ 5 w 5"/>
                <a:gd name="T19" fmla="*/ 10 h 10"/>
                <a:gd name="T20" fmla="*/ 5 w 5"/>
                <a:gd name="T21" fmla="*/ 9 h 10"/>
                <a:gd name="T22" fmla="*/ 4 w 5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10"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6"/>
                    <a:pt x="3" y="5"/>
                    <a:pt x="3" y="4"/>
                  </a:cubicBezTo>
                  <a:cubicBezTo>
                    <a:pt x="3" y="3"/>
                    <a:pt x="2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4"/>
                    <a:pt x="2" y="5"/>
                    <a:pt x="2" y="6"/>
                  </a:cubicBezTo>
                  <a:cubicBezTo>
                    <a:pt x="3" y="7"/>
                    <a:pt x="3" y="9"/>
                    <a:pt x="4" y="10"/>
                  </a:cubicBezTo>
                  <a:cubicBezTo>
                    <a:pt x="4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16"/>
            <p:cNvSpPr/>
            <p:nvPr/>
          </p:nvSpPr>
          <p:spPr bwMode="auto">
            <a:xfrm>
              <a:off x="2003" y="2737"/>
              <a:ext cx="13" cy="23"/>
            </a:xfrm>
            <a:custGeom>
              <a:avLst/>
              <a:gdLst>
                <a:gd name="T0" fmla="*/ 6 w 6"/>
                <a:gd name="T1" fmla="*/ 9 h 11"/>
                <a:gd name="T2" fmla="*/ 5 w 6"/>
                <a:gd name="T3" fmla="*/ 9 h 11"/>
                <a:gd name="T4" fmla="*/ 1 w 6"/>
                <a:gd name="T5" fmla="*/ 0 h 11"/>
                <a:gd name="T6" fmla="*/ 0 w 6"/>
                <a:gd name="T7" fmla="*/ 1 h 11"/>
                <a:gd name="T8" fmla="*/ 4 w 6"/>
                <a:gd name="T9" fmla="*/ 11 h 11"/>
                <a:gd name="T10" fmla="*/ 5 w 6"/>
                <a:gd name="T11" fmla="*/ 11 h 11"/>
                <a:gd name="T12" fmla="*/ 6 w 6"/>
                <a:gd name="T13" fmla="*/ 11 h 11"/>
                <a:gd name="T14" fmla="*/ 6 w 6"/>
                <a:gd name="T15" fmla="*/ 10 h 11"/>
                <a:gd name="T16" fmla="*/ 6 w 6"/>
                <a:gd name="T1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1">
                  <a:moveTo>
                    <a:pt x="6" y="9"/>
                  </a:moveTo>
                  <a:cubicBezTo>
                    <a:pt x="6" y="9"/>
                    <a:pt x="5" y="9"/>
                    <a:pt x="5" y="9"/>
                  </a:cubicBezTo>
                  <a:cubicBezTo>
                    <a:pt x="3" y="6"/>
                    <a:pt x="2" y="3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4"/>
                    <a:pt x="2" y="8"/>
                    <a:pt x="4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17"/>
            <p:cNvSpPr/>
            <p:nvPr/>
          </p:nvSpPr>
          <p:spPr bwMode="auto">
            <a:xfrm>
              <a:off x="2011" y="2733"/>
              <a:ext cx="13" cy="27"/>
            </a:xfrm>
            <a:custGeom>
              <a:avLst/>
              <a:gdLst>
                <a:gd name="T0" fmla="*/ 5 w 6"/>
                <a:gd name="T1" fmla="*/ 11 h 13"/>
                <a:gd name="T2" fmla="*/ 1 w 6"/>
                <a:gd name="T3" fmla="*/ 1 h 13"/>
                <a:gd name="T4" fmla="*/ 0 w 6"/>
                <a:gd name="T5" fmla="*/ 2 h 13"/>
                <a:gd name="T6" fmla="*/ 4 w 6"/>
                <a:gd name="T7" fmla="*/ 12 h 13"/>
                <a:gd name="T8" fmla="*/ 5 w 6"/>
                <a:gd name="T9" fmla="*/ 13 h 13"/>
                <a:gd name="T10" fmla="*/ 6 w 6"/>
                <a:gd name="T11" fmla="*/ 12 h 13"/>
                <a:gd name="T12" fmla="*/ 5 w 6"/>
                <a:gd name="T13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3">
                  <a:moveTo>
                    <a:pt x="5" y="11"/>
                  </a:moveTo>
                  <a:cubicBezTo>
                    <a:pt x="3" y="8"/>
                    <a:pt x="2" y="5"/>
                    <a:pt x="1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5"/>
                    <a:pt x="2" y="9"/>
                    <a:pt x="4" y="12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5" y="12"/>
                    <a:pt x="6" y="12"/>
                  </a:cubicBezTo>
                  <a:cubicBezTo>
                    <a:pt x="6" y="11"/>
                    <a:pt x="5" y="11"/>
                    <a:pt x="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18"/>
            <p:cNvSpPr/>
            <p:nvPr/>
          </p:nvSpPr>
          <p:spPr bwMode="auto">
            <a:xfrm>
              <a:off x="2016" y="2731"/>
              <a:ext cx="14" cy="29"/>
            </a:xfrm>
            <a:custGeom>
              <a:avLst/>
              <a:gdLst>
                <a:gd name="T0" fmla="*/ 7 w 7"/>
                <a:gd name="T1" fmla="*/ 10 h 14"/>
                <a:gd name="T2" fmla="*/ 6 w 7"/>
                <a:gd name="T3" fmla="*/ 10 h 14"/>
                <a:gd name="T4" fmla="*/ 4 w 7"/>
                <a:gd name="T5" fmla="*/ 7 h 14"/>
                <a:gd name="T6" fmla="*/ 2 w 7"/>
                <a:gd name="T7" fmla="*/ 1 h 14"/>
                <a:gd name="T8" fmla="*/ 0 w 7"/>
                <a:gd name="T9" fmla="*/ 1 h 14"/>
                <a:gd name="T10" fmla="*/ 3 w 7"/>
                <a:gd name="T11" fmla="*/ 8 h 14"/>
                <a:gd name="T12" fmla="*/ 6 w 7"/>
                <a:gd name="T13" fmla="*/ 14 h 14"/>
                <a:gd name="T14" fmla="*/ 7 w 7"/>
                <a:gd name="T15" fmla="*/ 13 h 14"/>
                <a:gd name="T16" fmla="*/ 7 w 7"/>
                <a:gd name="T17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4">
                  <a:moveTo>
                    <a:pt x="7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5" y="9"/>
                    <a:pt x="5" y="8"/>
                    <a:pt x="4" y="7"/>
                  </a:cubicBezTo>
                  <a:cubicBezTo>
                    <a:pt x="3" y="5"/>
                    <a:pt x="2" y="3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4"/>
                    <a:pt x="2" y="6"/>
                    <a:pt x="3" y="8"/>
                  </a:cubicBezTo>
                  <a:cubicBezTo>
                    <a:pt x="4" y="10"/>
                    <a:pt x="5" y="12"/>
                    <a:pt x="6" y="14"/>
                  </a:cubicBezTo>
                  <a:cubicBezTo>
                    <a:pt x="7" y="14"/>
                    <a:pt x="7" y="13"/>
                    <a:pt x="7" y="13"/>
                  </a:cubicBezTo>
                  <a:cubicBezTo>
                    <a:pt x="7" y="12"/>
                    <a:pt x="7" y="11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19"/>
            <p:cNvSpPr/>
            <p:nvPr/>
          </p:nvSpPr>
          <p:spPr bwMode="auto">
            <a:xfrm>
              <a:off x="2022" y="2729"/>
              <a:ext cx="14" cy="27"/>
            </a:xfrm>
            <a:custGeom>
              <a:avLst/>
              <a:gdLst>
                <a:gd name="T0" fmla="*/ 6 w 7"/>
                <a:gd name="T1" fmla="*/ 12 h 13"/>
                <a:gd name="T2" fmla="*/ 5 w 7"/>
                <a:gd name="T3" fmla="*/ 9 h 13"/>
                <a:gd name="T4" fmla="*/ 3 w 7"/>
                <a:gd name="T5" fmla="*/ 5 h 13"/>
                <a:gd name="T6" fmla="*/ 1 w 7"/>
                <a:gd name="T7" fmla="*/ 1 h 13"/>
                <a:gd name="T8" fmla="*/ 1 w 7"/>
                <a:gd name="T9" fmla="*/ 2 h 13"/>
                <a:gd name="T10" fmla="*/ 1 w 7"/>
                <a:gd name="T11" fmla="*/ 3 h 13"/>
                <a:gd name="T12" fmla="*/ 2 w 7"/>
                <a:gd name="T13" fmla="*/ 5 h 13"/>
                <a:gd name="T14" fmla="*/ 4 w 7"/>
                <a:gd name="T15" fmla="*/ 9 h 13"/>
                <a:gd name="T16" fmla="*/ 6 w 7"/>
                <a:gd name="T17" fmla="*/ 13 h 13"/>
                <a:gd name="T18" fmla="*/ 6 w 7"/>
                <a:gd name="T1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12"/>
                    <a:pt x="5" y="10"/>
                    <a:pt x="5" y="9"/>
                  </a:cubicBezTo>
                  <a:cubicBezTo>
                    <a:pt x="5" y="8"/>
                    <a:pt x="4" y="6"/>
                    <a:pt x="3" y="5"/>
                  </a:cubicBezTo>
                  <a:cubicBezTo>
                    <a:pt x="3" y="4"/>
                    <a:pt x="2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3" y="6"/>
                    <a:pt x="3" y="8"/>
                    <a:pt x="4" y="9"/>
                  </a:cubicBezTo>
                  <a:cubicBezTo>
                    <a:pt x="4" y="10"/>
                    <a:pt x="5" y="13"/>
                    <a:pt x="6" y="13"/>
                  </a:cubicBezTo>
                  <a:cubicBezTo>
                    <a:pt x="7" y="13"/>
                    <a:pt x="7" y="12"/>
                    <a:pt x="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20"/>
            <p:cNvSpPr/>
            <p:nvPr/>
          </p:nvSpPr>
          <p:spPr bwMode="auto">
            <a:xfrm>
              <a:off x="2050" y="2723"/>
              <a:ext cx="4" cy="6"/>
            </a:xfrm>
            <a:custGeom>
              <a:avLst/>
              <a:gdLst>
                <a:gd name="T0" fmla="*/ 2 w 2"/>
                <a:gd name="T1" fmla="*/ 1 h 3"/>
                <a:gd name="T2" fmla="*/ 1 w 2"/>
                <a:gd name="T3" fmla="*/ 0 h 3"/>
                <a:gd name="T4" fmla="*/ 0 w 2"/>
                <a:gd name="T5" fmla="*/ 1 h 3"/>
                <a:gd name="T6" fmla="*/ 1 w 2"/>
                <a:gd name="T7" fmla="*/ 2 h 3"/>
                <a:gd name="T8" fmla="*/ 2 w 2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3"/>
                    <a:pt x="2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21"/>
            <p:cNvSpPr/>
            <p:nvPr/>
          </p:nvSpPr>
          <p:spPr bwMode="auto">
            <a:xfrm>
              <a:off x="2061" y="2715"/>
              <a:ext cx="4" cy="2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22"/>
            <p:cNvSpPr/>
            <p:nvPr/>
          </p:nvSpPr>
          <p:spPr bwMode="auto">
            <a:xfrm>
              <a:off x="1997" y="2819"/>
              <a:ext cx="8" cy="14"/>
            </a:xfrm>
            <a:custGeom>
              <a:avLst/>
              <a:gdLst>
                <a:gd name="T0" fmla="*/ 3 w 4"/>
                <a:gd name="T1" fmla="*/ 5 h 7"/>
                <a:gd name="T2" fmla="*/ 1 w 4"/>
                <a:gd name="T3" fmla="*/ 1 h 7"/>
                <a:gd name="T4" fmla="*/ 1 w 4"/>
                <a:gd name="T5" fmla="*/ 1 h 7"/>
                <a:gd name="T6" fmla="*/ 1 w 4"/>
                <a:gd name="T7" fmla="*/ 0 h 7"/>
                <a:gd name="T8" fmla="*/ 0 w 4"/>
                <a:gd name="T9" fmla="*/ 1 h 7"/>
                <a:gd name="T10" fmla="*/ 2 w 4"/>
                <a:gd name="T11" fmla="*/ 5 h 7"/>
                <a:gd name="T12" fmla="*/ 4 w 4"/>
                <a:gd name="T13" fmla="*/ 6 h 7"/>
                <a:gd name="T14" fmla="*/ 3 w 4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3" y="5"/>
                  </a:moveTo>
                  <a:cubicBezTo>
                    <a:pt x="2" y="4"/>
                    <a:pt x="2" y="3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1" y="4"/>
                    <a:pt x="2" y="5"/>
                  </a:cubicBezTo>
                  <a:cubicBezTo>
                    <a:pt x="2" y="5"/>
                    <a:pt x="3" y="7"/>
                    <a:pt x="4" y="6"/>
                  </a:cubicBezTo>
                  <a:cubicBezTo>
                    <a:pt x="4" y="6"/>
                    <a:pt x="4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Freeform 23"/>
            <p:cNvSpPr/>
            <p:nvPr/>
          </p:nvSpPr>
          <p:spPr bwMode="auto">
            <a:xfrm>
              <a:off x="2001" y="2819"/>
              <a:ext cx="10" cy="12"/>
            </a:xfrm>
            <a:custGeom>
              <a:avLst/>
              <a:gdLst>
                <a:gd name="T0" fmla="*/ 4 w 5"/>
                <a:gd name="T1" fmla="*/ 5 h 6"/>
                <a:gd name="T2" fmla="*/ 3 w 5"/>
                <a:gd name="T3" fmla="*/ 3 h 6"/>
                <a:gd name="T4" fmla="*/ 2 w 5"/>
                <a:gd name="T5" fmla="*/ 1 h 6"/>
                <a:gd name="T6" fmla="*/ 1 w 5"/>
                <a:gd name="T7" fmla="*/ 2 h 6"/>
                <a:gd name="T8" fmla="*/ 2 w 5"/>
                <a:gd name="T9" fmla="*/ 4 h 6"/>
                <a:gd name="T10" fmla="*/ 4 w 5"/>
                <a:gd name="T11" fmla="*/ 6 h 6"/>
                <a:gd name="T12" fmla="*/ 4 w 5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4" y="5"/>
                  </a:moveTo>
                  <a:cubicBezTo>
                    <a:pt x="4" y="5"/>
                    <a:pt x="4" y="4"/>
                    <a:pt x="3" y="3"/>
                  </a:cubicBezTo>
                  <a:cubicBezTo>
                    <a:pt x="3" y="2"/>
                    <a:pt x="2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2"/>
                    <a:pt x="2" y="3"/>
                    <a:pt x="2" y="4"/>
                  </a:cubicBezTo>
                  <a:cubicBezTo>
                    <a:pt x="3" y="5"/>
                    <a:pt x="3" y="6"/>
                    <a:pt x="4" y="6"/>
                  </a:cubicBezTo>
                  <a:cubicBezTo>
                    <a:pt x="5" y="6"/>
                    <a:pt x="5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24"/>
            <p:cNvSpPr/>
            <p:nvPr/>
          </p:nvSpPr>
          <p:spPr bwMode="auto">
            <a:xfrm>
              <a:off x="2007" y="2817"/>
              <a:ext cx="11" cy="14"/>
            </a:xfrm>
            <a:custGeom>
              <a:avLst/>
              <a:gdLst>
                <a:gd name="T0" fmla="*/ 4 w 5"/>
                <a:gd name="T1" fmla="*/ 5 h 7"/>
                <a:gd name="T2" fmla="*/ 1 w 5"/>
                <a:gd name="T3" fmla="*/ 1 h 7"/>
                <a:gd name="T4" fmla="*/ 0 w 5"/>
                <a:gd name="T5" fmla="*/ 1 h 7"/>
                <a:gd name="T6" fmla="*/ 4 w 5"/>
                <a:gd name="T7" fmla="*/ 6 h 7"/>
                <a:gd name="T8" fmla="*/ 4 w 5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5"/>
                  </a:moveTo>
                  <a:cubicBezTo>
                    <a:pt x="3" y="5"/>
                    <a:pt x="2" y="2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2" y="3"/>
                    <a:pt x="2" y="6"/>
                    <a:pt x="4" y="6"/>
                  </a:cubicBezTo>
                  <a:cubicBezTo>
                    <a:pt x="4" y="7"/>
                    <a:pt x="5" y="6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25"/>
            <p:cNvSpPr/>
            <p:nvPr/>
          </p:nvSpPr>
          <p:spPr bwMode="auto">
            <a:xfrm>
              <a:off x="2013" y="2815"/>
              <a:ext cx="15" cy="16"/>
            </a:xfrm>
            <a:custGeom>
              <a:avLst/>
              <a:gdLst>
                <a:gd name="T0" fmla="*/ 6 w 7"/>
                <a:gd name="T1" fmla="*/ 7 h 8"/>
                <a:gd name="T2" fmla="*/ 4 w 7"/>
                <a:gd name="T3" fmla="*/ 4 h 8"/>
                <a:gd name="T4" fmla="*/ 2 w 7"/>
                <a:gd name="T5" fmla="*/ 1 h 8"/>
                <a:gd name="T6" fmla="*/ 1 w 7"/>
                <a:gd name="T7" fmla="*/ 2 h 8"/>
                <a:gd name="T8" fmla="*/ 6 w 7"/>
                <a:gd name="T9" fmla="*/ 8 h 8"/>
                <a:gd name="T10" fmla="*/ 6 w 7"/>
                <a:gd name="T11" fmla="*/ 8 h 8"/>
                <a:gd name="T12" fmla="*/ 6 w 7"/>
                <a:gd name="T13" fmla="*/ 8 h 8"/>
                <a:gd name="T14" fmla="*/ 6 w 7"/>
                <a:gd name="T1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8">
                  <a:moveTo>
                    <a:pt x="6" y="7"/>
                  </a:moveTo>
                  <a:cubicBezTo>
                    <a:pt x="5" y="6"/>
                    <a:pt x="4" y="5"/>
                    <a:pt x="4" y="4"/>
                  </a:cubicBezTo>
                  <a:cubicBezTo>
                    <a:pt x="3" y="3"/>
                    <a:pt x="2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4"/>
                    <a:pt x="3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7"/>
                    <a:pt x="6" y="6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26"/>
            <p:cNvSpPr/>
            <p:nvPr/>
          </p:nvSpPr>
          <p:spPr bwMode="auto">
            <a:xfrm>
              <a:off x="2024" y="2813"/>
              <a:ext cx="12" cy="18"/>
            </a:xfrm>
            <a:custGeom>
              <a:avLst/>
              <a:gdLst>
                <a:gd name="T0" fmla="*/ 5 w 6"/>
                <a:gd name="T1" fmla="*/ 7 h 9"/>
                <a:gd name="T2" fmla="*/ 3 w 6"/>
                <a:gd name="T3" fmla="*/ 5 h 9"/>
                <a:gd name="T4" fmla="*/ 1 w 6"/>
                <a:gd name="T5" fmla="*/ 0 h 9"/>
                <a:gd name="T6" fmla="*/ 0 w 6"/>
                <a:gd name="T7" fmla="*/ 1 h 9"/>
                <a:gd name="T8" fmla="*/ 2 w 6"/>
                <a:gd name="T9" fmla="*/ 6 h 9"/>
                <a:gd name="T10" fmla="*/ 5 w 6"/>
                <a:gd name="T11" fmla="*/ 9 h 9"/>
                <a:gd name="T12" fmla="*/ 6 w 6"/>
                <a:gd name="T13" fmla="*/ 8 h 9"/>
                <a:gd name="T14" fmla="*/ 6 w 6"/>
                <a:gd name="T15" fmla="*/ 8 h 9"/>
                <a:gd name="T16" fmla="*/ 5 w 6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9">
                  <a:moveTo>
                    <a:pt x="5" y="7"/>
                  </a:moveTo>
                  <a:cubicBezTo>
                    <a:pt x="4" y="7"/>
                    <a:pt x="4" y="5"/>
                    <a:pt x="3" y="5"/>
                  </a:cubicBezTo>
                  <a:cubicBezTo>
                    <a:pt x="3" y="3"/>
                    <a:pt x="2" y="2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3"/>
                    <a:pt x="2" y="4"/>
                    <a:pt x="2" y="6"/>
                  </a:cubicBezTo>
                  <a:cubicBezTo>
                    <a:pt x="3" y="7"/>
                    <a:pt x="4" y="8"/>
                    <a:pt x="5" y="9"/>
                  </a:cubicBezTo>
                  <a:cubicBezTo>
                    <a:pt x="5" y="9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7"/>
                    <a:pt x="5" y="7"/>
                    <a:pt x="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27"/>
            <p:cNvSpPr/>
            <p:nvPr/>
          </p:nvSpPr>
          <p:spPr bwMode="auto">
            <a:xfrm>
              <a:off x="2030" y="2813"/>
              <a:ext cx="12" cy="14"/>
            </a:xfrm>
            <a:custGeom>
              <a:avLst/>
              <a:gdLst>
                <a:gd name="T0" fmla="*/ 5 w 6"/>
                <a:gd name="T1" fmla="*/ 6 h 7"/>
                <a:gd name="T2" fmla="*/ 2 w 6"/>
                <a:gd name="T3" fmla="*/ 0 h 7"/>
                <a:gd name="T4" fmla="*/ 1 w 6"/>
                <a:gd name="T5" fmla="*/ 1 h 7"/>
                <a:gd name="T6" fmla="*/ 5 w 6"/>
                <a:gd name="T7" fmla="*/ 7 h 7"/>
                <a:gd name="T8" fmla="*/ 6 w 6"/>
                <a:gd name="T9" fmla="*/ 7 h 7"/>
                <a:gd name="T10" fmla="*/ 6 w 6"/>
                <a:gd name="T11" fmla="*/ 6 h 7"/>
                <a:gd name="T12" fmla="*/ 5 w 6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cubicBezTo>
                    <a:pt x="3" y="4"/>
                    <a:pt x="3" y="2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2" y="3"/>
                    <a:pt x="3" y="6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Freeform 28"/>
            <p:cNvSpPr/>
            <p:nvPr/>
          </p:nvSpPr>
          <p:spPr bwMode="auto">
            <a:xfrm>
              <a:off x="1991" y="2915"/>
              <a:ext cx="10" cy="10"/>
            </a:xfrm>
            <a:custGeom>
              <a:avLst/>
              <a:gdLst>
                <a:gd name="T0" fmla="*/ 4 w 5"/>
                <a:gd name="T1" fmla="*/ 3 h 5"/>
                <a:gd name="T2" fmla="*/ 3 w 5"/>
                <a:gd name="T3" fmla="*/ 2 h 5"/>
                <a:gd name="T4" fmla="*/ 2 w 5"/>
                <a:gd name="T5" fmla="*/ 0 h 5"/>
                <a:gd name="T6" fmla="*/ 1 w 5"/>
                <a:gd name="T7" fmla="*/ 1 h 5"/>
                <a:gd name="T8" fmla="*/ 2 w 5"/>
                <a:gd name="T9" fmla="*/ 3 h 5"/>
                <a:gd name="T10" fmla="*/ 4 w 5"/>
                <a:gd name="T11" fmla="*/ 5 h 5"/>
                <a:gd name="T12" fmla="*/ 4 w 5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cubicBezTo>
                    <a:pt x="4" y="3"/>
                    <a:pt x="3" y="2"/>
                    <a:pt x="3" y="2"/>
                  </a:cubicBezTo>
                  <a:cubicBezTo>
                    <a:pt x="3" y="1"/>
                    <a:pt x="2" y="1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1" y="2"/>
                    <a:pt x="2" y="2"/>
                    <a:pt x="2" y="3"/>
                  </a:cubicBezTo>
                  <a:cubicBezTo>
                    <a:pt x="3" y="4"/>
                    <a:pt x="3" y="5"/>
                    <a:pt x="4" y="5"/>
                  </a:cubicBezTo>
                  <a:cubicBezTo>
                    <a:pt x="5" y="5"/>
                    <a:pt x="5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Freeform 29"/>
            <p:cNvSpPr/>
            <p:nvPr/>
          </p:nvSpPr>
          <p:spPr bwMode="auto">
            <a:xfrm>
              <a:off x="1999" y="2909"/>
              <a:ext cx="8" cy="12"/>
            </a:xfrm>
            <a:custGeom>
              <a:avLst/>
              <a:gdLst>
                <a:gd name="T0" fmla="*/ 3 w 4"/>
                <a:gd name="T1" fmla="*/ 5 h 6"/>
                <a:gd name="T2" fmla="*/ 1 w 4"/>
                <a:gd name="T3" fmla="*/ 1 h 6"/>
                <a:gd name="T4" fmla="*/ 0 w 4"/>
                <a:gd name="T5" fmla="*/ 2 h 6"/>
                <a:gd name="T6" fmla="*/ 2 w 4"/>
                <a:gd name="T7" fmla="*/ 6 h 6"/>
                <a:gd name="T8" fmla="*/ 3 w 4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cubicBezTo>
                    <a:pt x="2" y="4"/>
                    <a:pt x="2" y="2"/>
                    <a:pt x="1" y="1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1" y="3"/>
                    <a:pt x="1" y="4"/>
                    <a:pt x="2" y="6"/>
                  </a:cubicBezTo>
                  <a:cubicBezTo>
                    <a:pt x="3" y="6"/>
                    <a:pt x="4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Freeform 30"/>
            <p:cNvSpPr/>
            <p:nvPr/>
          </p:nvSpPr>
          <p:spPr bwMode="auto">
            <a:xfrm>
              <a:off x="2003" y="2907"/>
              <a:ext cx="8" cy="8"/>
            </a:xfrm>
            <a:custGeom>
              <a:avLst/>
              <a:gdLst>
                <a:gd name="T0" fmla="*/ 3 w 4"/>
                <a:gd name="T1" fmla="*/ 2 h 4"/>
                <a:gd name="T2" fmla="*/ 2 w 4"/>
                <a:gd name="T3" fmla="*/ 0 h 4"/>
                <a:gd name="T4" fmla="*/ 1 w 4"/>
                <a:gd name="T5" fmla="*/ 1 h 4"/>
                <a:gd name="T6" fmla="*/ 3 w 4"/>
                <a:gd name="T7" fmla="*/ 4 h 4"/>
                <a:gd name="T8" fmla="*/ 3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1" y="2"/>
                    <a:pt x="1" y="3"/>
                    <a:pt x="3" y="4"/>
                  </a:cubicBezTo>
                  <a:cubicBezTo>
                    <a:pt x="3" y="4"/>
                    <a:pt x="4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Freeform 31"/>
            <p:cNvSpPr/>
            <p:nvPr/>
          </p:nvSpPr>
          <p:spPr bwMode="auto">
            <a:xfrm>
              <a:off x="2007" y="2901"/>
              <a:ext cx="13" cy="14"/>
            </a:xfrm>
            <a:custGeom>
              <a:avLst/>
              <a:gdLst>
                <a:gd name="T0" fmla="*/ 5 w 6"/>
                <a:gd name="T1" fmla="*/ 6 h 7"/>
                <a:gd name="T2" fmla="*/ 2 w 6"/>
                <a:gd name="T3" fmla="*/ 1 h 7"/>
                <a:gd name="T4" fmla="*/ 1 w 6"/>
                <a:gd name="T5" fmla="*/ 1 h 7"/>
                <a:gd name="T6" fmla="*/ 4 w 6"/>
                <a:gd name="T7" fmla="*/ 7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cubicBezTo>
                    <a:pt x="4" y="4"/>
                    <a:pt x="3" y="2"/>
                    <a:pt x="2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3"/>
                    <a:pt x="3" y="5"/>
                    <a:pt x="4" y="7"/>
                  </a:cubicBezTo>
                  <a:cubicBezTo>
                    <a:pt x="5" y="7"/>
                    <a:pt x="6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Freeform 32"/>
            <p:cNvSpPr/>
            <p:nvPr/>
          </p:nvSpPr>
          <p:spPr bwMode="auto">
            <a:xfrm>
              <a:off x="2016" y="2899"/>
              <a:ext cx="8" cy="12"/>
            </a:xfrm>
            <a:custGeom>
              <a:avLst/>
              <a:gdLst>
                <a:gd name="T0" fmla="*/ 3 w 4"/>
                <a:gd name="T1" fmla="*/ 4 h 6"/>
                <a:gd name="T2" fmla="*/ 2 w 4"/>
                <a:gd name="T3" fmla="*/ 1 h 6"/>
                <a:gd name="T4" fmla="*/ 1 w 4"/>
                <a:gd name="T5" fmla="*/ 2 h 6"/>
                <a:gd name="T6" fmla="*/ 3 w 4"/>
                <a:gd name="T7" fmla="*/ 5 h 6"/>
                <a:gd name="T8" fmla="*/ 4 w 4"/>
                <a:gd name="T9" fmla="*/ 5 h 6"/>
                <a:gd name="T10" fmla="*/ 4 w 4"/>
                <a:gd name="T11" fmla="*/ 4 h 6"/>
                <a:gd name="T12" fmla="*/ 3 w 4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3" y="4"/>
                  </a:moveTo>
                  <a:cubicBezTo>
                    <a:pt x="3" y="3"/>
                    <a:pt x="2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3"/>
                    <a:pt x="2" y="4"/>
                    <a:pt x="3" y="5"/>
                  </a:cubicBezTo>
                  <a:cubicBezTo>
                    <a:pt x="4" y="6"/>
                    <a:pt x="4" y="5"/>
                    <a:pt x="4" y="5"/>
                  </a:cubicBezTo>
                  <a:cubicBezTo>
                    <a:pt x="4" y="5"/>
                    <a:pt x="4" y="5"/>
                    <a:pt x="4" y="4"/>
                  </a:cubicBezTo>
                  <a:cubicBezTo>
                    <a:pt x="4" y="4"/>
                    <a:pt x="4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Freeform 33"/>
            <p:cNvSpPr/>
            <p:nvPr/>
          </p:nvSpPr>
          <p:spPr bwMode="auto">
            <a:xfrm>
              <a:off x="2020" y="2895"/>
              <a:ext cx="14" cy="16"/>
            </a:xfrm>
            <a:custGeom>
              <a:avLst/>
              <a:gdLst>
                <a:gd name="T0" fmla="*/ 7 w 7"/>
                <a:gd name="T1" fmla="*/ 7 h 8"/>
                <a:gd name="T2" fmla="*/ 2 w 7"/>
                <a:gd name="T3" fmla="*/ 1 h 8"/>
                <a:gd name="T4" fmla="*/ 0 w 7"/>
                <a:gd name="T5" fmla="*/ 1 h 8"/>
                <a:gd name="T6" fmla="*/ 6 w 7"/>
                <a:gd name="T7" fmla="*/ 8 h 8"/>
                <a:gd name="T8" fmla="*/ 7 w 7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7" y="7"/>
                  </a:moveTo>
                  <a:cubicBezTo>
                    <a:pt x="4" y="6"/>
                    <a:pt x="3" y="3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2" y="4"/>
                    <a:pt x="4" y="7"/>
                    <a:pt x="6" y="8"/>
                  </a:cubicBezTo>
                  <a:cubicBezTo>
                    <a:pt x="7" y="8"/>
                    <a:pt x="7" y="7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Freeform 34"/>
            <p:cNvSpPr/>
            <p:nvPr/>
          </p:nvSpPr>
          <p:spPr bwMode="auto">
            <a:xfrm>
              <a:off x="2026" y="2893"/>
              <a:ext cx="16" cy="16"/>
            </a:xfrm>
            <a:custGeom>
              <a:avLst/>
              <a:gdLst>
                <a:gd name="T0" fmla="*/ 7 w 8"/>
                <a:gd name="T1" fmla="*/ 7 h 8"/>
                <a:gd name="T2" fmla="*/ 5 w 8"/>
                <a:gd name="T3" fmla="*/ 4 h 8"/>
                <a:gd name="T4" fmla="*/ 1 w 8"/>
                <a:gd name="T5" fmla="*/ 1 h 8"/>
                <a:gd name="T6" fmla="*/ 0 w 8"/>
                <a:gd name="T7" fmla="*/ 1 h 8"/>
                <a:gd name="T8" fmla="*/ 4 w 8"/>
                <a:gd name="T9" fmla="*/ 5 h 8"/>
                <a:gd name="T10" fmla="*/ 6 w 8"/>
                <a:gd name="T11" fmla="*/ 8 h 8"/>
                <a:gd name="T12" fmla="*/ 7 w 8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">
                  <a:moveTo>
                    <a:pt x="7" y="7"/>
                  </a:moveTo>
                  <a:cubicBezTo>
                    <a:pt x="6" y="6"/>
                    <a:pt x="5" y="5"/>
                    <a:pt x="5" y="4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2" y="3"/>
                    <a:pt x="3" y="4"/>
                    <a:pt x="4" y="5"/>
                  </a:cubicBezTo>
                  <a:cubicBezTo>
                    <a:pt x="5" y="6"/>
                    <a:pt x="5" y="7"/>
                    <a:pt x="6" y="8"/>
                  </a:cubicBezTo>
                  <a:cubicBezTo>
                    <a:pt x="7" y="8"/>
                    <a:pt x="8" y="7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Freeform 35"/>
            <p:cNvSpPr/>
            <p:nvPr/>
          </p:nvSpPr>
          <p:spPr bwMode="auto">
            <a:xfrm>
              <a:off x="1983" y="3005"/>
              <a:ext cx="6" cy="6"/>
            </a:xfrm>
            <a:custGeom>
              <a:avLst/>
              <a:gdLst>
                <a:gd name="T0" fmla="*/ 3 w 3"/>
                <a:gd name="T1" fmla="*/ 2 h 3"/>
                <a:gd name="T2" fmla="*/ 2 w 3"/>
                <a:gd name="T3" fmla="*/ 0 h 3"/>
                <a:gd name="T4" fmla="*/ 1 w 3"/>
                <a:gd name="T5" fmla="*/ 1 h 3"/>
                <a:gd name="T6" fmla="*/ 2 w 3"/>
                <a:gd name="T7" fmla="*/ 3 h 3"/>
                <a:gd name="T8" fmla="*/ 3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" y="2"/>
                    <a:pt x="1" y="2"/>
                    <a:pt x="2" y="3"/>
                  </a:cubicBezTo>
                  <a:cubicBezTo>
                    <a:pt x="2" y="3"/>
                    <a:pt x="3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Freeform 36"/>
            <p:cNvSpPr/>
            <p:nvPr/>
          </p:nvSpPr>
          <p:spPr bwMode="auto">
            <a:xfrm>
              <a:off x="1991" y="3003"/>
              <a:ext cx="6" cy="6"/>
            </a:xfrm>
            <a:custGeom>
              <a:avLst/>
              <a:gdLst>
                <a:gd name="T0" fmla="*/ 3 w 3"/>
                <a:gd name="T1" fmla="*/ 2 h 3"/>
                <a:gd name="T2" fmla="*/ 2 w 3"/>
                <a:gd name="T3" fmla="*/ 0 h 3"/>
                <a:gd name="T4" fmla="*/ 1 w 3"/>
                <a:gd name="T5" fmla="*/ 1 h 3"/>
                <a:gd name="T6" fmla="*/ 2 w 3"/>
                <a:gd name="T7" fmla="*/ 3 h 3"/>
                <a:gd name="T8" fmla="*/ 3 w 3"/>
                <a:gd name="T9" fmla="*/ 3 h 3"/>
                <a:gd name="T10" fmla="*/ 3 w 3"/>
                <a:gd name="T11" fmla="*/ 2 h 3"/>
                <a:gd name="T12" fmla="*/ 3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" y="2"/>
                    <a:pt x="1" y="2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Freeform 37"/>
            <p:cNvSpPr/>
            <p:nvPr/>
          </p:nvSpPr>
          <p:spPr bwMode="auto">
            <a:xfrm>
              <a:off x="1995" y="2999"/>
              <a:ext cx="10" cy="10"/>
            </a:xfrm>
            <a:custGeom>
              <a:avLst/>
              <a:gdLst>
                <a:gd name="T0" fmla="*/ 5 w 5"/>
                <a:gd name="T1" fmla="*/ 4 h 5"/>
                <a:gd name="T2" fmla="*/ 4 w 5"/>
                <a:gd name="T3" fmla="*/ 4 h 5"/>
                <a:gd name="T4" fmla="*/ 4 w 5"/>
                <a:gd name="T5" fmla="*/ 3 h 5"/>
                <a:gd name="T6" fmla="*/ 2 w 5"/>
                <a:gd name="T7" fmla="*/ 0 h 5"/>
                <a:gd name="T8" fmla="*/ 1 w 5"/>
                <a:gd name="T9" fmla="*/ 1 h 5"/>
                <a:gd name="T10" fmla="*/ 4 w 5"/>
                <a:gd name="T11" fmla="*/ 5 h 5"/>
                <a:gd name="T12" fmla="*/ 5 w 5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2" y="1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1" y="2"/>
                    <a:pt x="2" y="4"/>
                    <a:pt x="4" y="5"/>
                  </a:cubicBezTo>
                  <a:cubicBezTo>
                    <a:pt x="4" y="5"/>
                    <a:pt x="5" y="5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Freeform 38"/>
            <p:cNvSpPr/>
            <p:nvPr/>
          </p:nvSpPr>
          <p:spPr bwMode="auto">
            <a:xfrm>
              <a:off x="2001" y="2995"/>
              <a:ext cx="8" cy="12"/>
            </a:xfrm>
            <a:custGeom>
              <a:avLst/>
              <a:gdLst>
                <a:gd name="T0" fmla="*/ 4 w 4"/>
                <a:gd name="T1" fmla="*/ 5 h 6"/>
                <a:gd name="T2" fmla="*/ 3 w 4"/>
                <a:gd name="T3" fmla="*/ 5 h 6"/>
                <a:gd name="T4" fmla="*/ 1 w 4"/>
                <a:gd name="T5" fmla="*/ 1 h 6"/>
                <a:gd name="T6" fmla="*/ 0 w 4"/>
                <a:gd name="T7" fmla="*/ 1 h 6"/>
                <a:gd name="T8" fmla="*/ 3 w 4"/>
                <a:gd name="T9" fmla="*/ 6 h 6"/>
                <a:gd name="T10" fmla="*/ 4 w 4"/>
                <a:gd name="T11" fmla="*/ 6 h 6"/>
                <a:gd name="T12" fmla="*/ 4 w 4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4" y="5"/>
                  </a:moveTo>
                  <a:cubicBezTo>
                    <a:pt x="4" y="5"/>
                    <a:pt x="4" y="5"/>
                    <a:pt x="3" y="5"/>
                  </a:cubicBezTo>
                  <a:cubicBezTo>
                    <a:pt x="2" y="4"/>
                    <a:pt x="2" y="2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1" y="3"/>
                    <a:pt x="2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lnTo>
                    <a:pt x="4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Freeform 39"/>
            <p:cNvSpPr/>
            <p:nvPr/>
          </p:nvSpPr>
          <p:spPr bwMode="auto">
            <a:xfrm>
              <a:off x="2005" y="2991"/>
              <a:ext cx="13" cy="18"/>
            </a:xfrm>
            <a:custGeom>
              <a:avLst/>
              <a:gdLst>
                <a:gd name="T0" fmla="*/ 6 w 6"/>
                <a:gd name="T1" fmla="*/ 7 h 9"/>
                <a:gd name="T2" fmla="*/ 5 w 6"/>
                <a:gd name="T3" fmla="*/ 7 h 9"/>
                <a:gd name="T4" fmla="*/ 5 w 6"/>
                <a:gd name="T5" fmla="*/ 7 h 9"/>
                <a:gd name="T6" fmla="*/ 3 w 6"/>
                <a:gd name="T7" fmla="*/ 5 h 9"/>
                <a:gd name="T8" fmla="*/ 2 w 6"/>
                <a:gd name="T9" fmla="*/ 1 h 9"/>
                <a:gd name="T10" fmla="*/ 1 w 6"/>
                <a:gd name="T11" fmla="*/ 2 h 9"/>
                <a:gd name="T12" fmla="*/ 3 w 6"/>
                <a:gd name="T13" fmla="*/ 6 h 9"/>
                <a:gd name="T14" fmla="*/ 6 w 6"/>
                <a:gd name="T15" fmla="*/ 9 h 9"/>
                <a:gd name="T16" fmla="*/ 6 w 6"/>
                <a:gd name="T17" fmla="*/ 8 h 9"/>
                <a:gd name="T18" fmla="*/ 6 w 6"/>
                <a:gd name="T1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9">
                  <a:moveTo>
                    <a:pt x="6" y="7"/>
                  </a:moveTo>
                  <a:cubicBezTo>
                    <a:pt x="6" y="6"/>
                    <a:pt x="5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5"/>
                    <a:pt x="3" y="5"/>
                  </a:cubicBezTo>
                  <a:cubicBezTo>
                    <a:pt x="3" y="3"/>
                    <a:pt x="2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3"/>
                    <a:pt x="2" y="5"/>
                    <a:pt x="3" y="6"/>
                  </a:cubicBezTo>
                  <a:cubicBezTo>
                    <a:pt x="3" y="7"/>
                    <a:pt x="4" y="9"/>
                    <a:pt x="6" y="9"/>
                  </a:cubicBezTo>
                  <a:cubicBezTo>
                    <a:pt x="6" y="9"/>
                    <a:pt x="6" y="9"/>
                    <a:pt x="6" y="8"/>
                  </a:cubicBezTo>
                  <a:cubicBezTo>
                    <a:pt x="6" y="8"/>
                    <a:pt x="6" y="8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Freeform 40"/>
            <p:cNvSpPr/>
            <p:nvPr/>
          </p:nvSpPr>
          <p:spPr bwMode="auto">
            <a:xfrm>
              <a:off x="2013" y="2995"/>
              <a:ext cx="9" cy="12"/>
            </a:xfrm>
            <a:custGeom>
              <a:avLst/>
              <a:gdLst>
                <a:gd name="T0" fmla="*/ 4 w 4"/>
                <a:gd name="T1" fmla="*/ 5 h 6"/>
                <a:gd name="T2" fmla="*/ 1 w 4"/>
                <a:gd name="T3" fmla="*/ 0 h 6"/>
                <a:gd name="T4" fmla="*/ 0 w 4"/>
                <a:gd name="T5" fmla="*/ 1 h 6"/>
                <a:gd name="T6" fmla="*/ 3 w 4"/>
                <a:gd name="T7" fmla="*/ 5 h 6"/>
                <a:gd name="T8" fmla="*/ 4 w 4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5"/>
                  </a:moveTo>
                  <a:cubicBezTo>
                    <a:pt x="3" y="3"/>
                    <a:pt x="2" y="2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2"/>
                    <a:pt x="2" y="4"/>
                    <a:pt x="3" y="5"/>
                  </a:cubicBezTo>
                  <a:cubicBezTo>
                    <a:pt x="3" y="6"/>
                    <a:pt x="4" y="6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Freeform 41"/>
            <p:cNvSpPr/>
            <p:nvPr/>
          </p:nvSpPr>
          <p:spPr bwMode="auto">
            <a:xfrm>
              <a:off x="1521" y="3083"/>
              <a:ext cx="4" cy="16"/>
            </a:xfrm>
            <a:custGeom>
              <a:avLst/>
              <a:gdLst>
                <a:gd name="T0" fmla="*/ 0 w 2"/>
                <a:gd name="T1" fmla="*/ 1 h 8"/>
                <a:gd name="T2" fmla="*/ 0 w 2"/>
                <a:gd name="T3" fmla="*/ 8 h 8"/>
                <a:gd name="T4" fmla="*/ 2 w 2"/>
                <a:gd name="T5" fmla="*/ 8 h 8"/>
                <a:gd name="T6" fmla="*/ 2 w 2"/>
                <a:gd name="T7" fmla="*/ 1 h 8"/>
                <a:gd name="T8" fmla="*/ 0 w 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0" y="1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2" y="8"/>
                    <a:pt x="2" y="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Freeform 42"/>
            <p:cNvSpPr/>
            <p:nvPr/>
          </p:nvSpPr>
          <p:spPr bwMode="auto">
            <a:xfrm>
              <a:off x="1531" y="3083"/>
              <a:ext cx="6" cy="22"/>
            </a:xfrm>
            <a:custGeom>
              <a:avLst/>
              <a:gdLst>
                <a:gd name="T0" fmla="*/ 3 w 3"/>
                <a:gd name="T1" fmla="*/ 9 h 11"/>
                <a:gd name="T2" fmla="*/ 2 w 3"/>
                <a:gd name="T3" fmla="*/ 1 h 11"/>
                <a:gd name="T4" fmla="*/ 0 w 3"/>
                <a:gd name="T5" fmla="*/ 1 h 11"/>
                <a:gd name="T6" fmla="*/ 2 w 3"/>
                <a:gd name="T7" fmla="*/ 10 h 11"/>
                <a:gd name="T8" fmla="*/ 3 w 3"/>
                <a:gd name="T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1">
                  <a:moveTo>
                    <a:pt x="3" y="9"/>
                  </a:moveTo>
                  <a:cubicBezTo>
                    <a:pt x="1" y="7"/>
                    <a:pt x="2" y="4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4"/>
                    <a:pt x="0" y="8"/>
                    <a:pt x="2" y="10"/>
                  </a:cubicBezTo>
                  <a:cubicBezTo>
                    <a:pt x="2" y="11"/>
                    <a:pt x="3" y="10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Freeform 43"/>
            <p:cNvSpPr/>
            <p:nvPr/>
          </p:nvSpPr>
          <p:spPr bwMode="auto">
            <a:xfrm>
              <a:off x="1543" y="3083"/>
              <a:ext cx="10" cy="35"/>
            </a:xfrm>
            <a:custGeom>
              <a:avLst/>
              <a:gdLst>
                <a:gd name="T0" fmla="*/ 4 w 5"/>
                <a:gd name="T1" fmla="*/ 14 h 17"/>
                <a:gd name="T2" fmla="*/ 2 w 5"/>
                <a:gd name="T3" fmla="*/ 8 h 17"/>
                <a:gd name="T4" fmla="*/ 2 w 5"/>
                <a:gd name="T5" fmla="*/ 1 h 17"/>
                <a:gd name="T6" fmla="*/ 1 w 5"/>
                <a:gd name="T7" fmla="*/ 1 h 17"/>
                <a:gd name="T8" fmla="*/ 1 w 5"/>
                <a:gd name="T9" fmla="*/ 11 h 17"/>
                <a:gd name="T10" fmla="*/ 4 w 5"/>
                <a:gd name="T11" fmla="*/ 15 h 17"/>
                <a:gd name="T12" fmla="*/ 4 w 5"/>
                <a:gd name="T13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7">
                  <a:moveTo>
                    <a:pt x="4" y="14"/>
                  </a:moveTo>
                  <a:cubicBezTo>
                    <a:pt x="3" y="14"/>
                    <a:pt x="2" y="8"/>
                    <a:pt x="2" y="8"/>
                  </a:cubicBezTo>
                  <a:cubicBezTo>
                    <a:pt x="2" y="5"/>
                    <a:pt x="2" y="3"/>
                    <a:pt x="2" y="1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0" y="4"/>
                    <a:pt x="0" y="8"/>
                    <a:pt x="1" y="11"/>
                  </a:cubicBezTo>
                  <a:cubicBezTo>
                    <a:pt x="1" y="12"/>
                    <a:pt x="2" y="17"/>
                    <a:pt x="4" y="15"/>
                  </a:cubicBezTo>
                  <a:cubicBezTo>
                    <a:pt x="5" y="15"/>
                    <a:pt x="4" y="13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1" name="Freeform 44"/>
            <p:cNvSpPr/>
            <p:nvPr/>
          </p:nvSpPr>
          <p:spPr bwMode="auto">
            <a:xfrm>
              <a:off x="1557" y="3087"/>
              <a:ext cx="9" cy="33"/>
            </a:xfrm>
            <a:custGeom>
              <a:avLst/>
              <a:gdLst>
                <a:gd name="T0" fmla="*/ 3 w 4"/>
                <a:gd name="T1" fmla="*/ 13 h 16"/>
                <a:gd name="T2" fmla="*/ 1 w 4"/>
                <a:gd name="T3" fmla="*/ 1 h 16"/>
                <a:gd name="T4" fmla="*/ 0 w 4"/>
                <a:gd name="T5" fmla="*/ 1 h 16"/>
                <a:gd name="T6" fmla="*/ 3 w 4"/>
                <a:gd name="T7" fmla="*/ 15 h 16"/>
                <a:gd name="T8" fmla="*/ 4 w 4"/>
                <a:gd name="T9" fmla="*/ 15 h 16"/>
                <a:gd name="T10" fmla="*/ 4 w 4"/>
                <a:gd name="T11" fmla="*/ 14 h 16"/>
                <a:gd name="T12" fmla="*/ 3 w 4"/>
                <a:gd name="T13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6">
                  <a:moveTo>
                    <a:pt x="3" y="13"/>
                  </a:moveTo>
                  <a:cubicBezTo>
                    <a:pt x="2" y="10"/>
                    <a:pt x="2" y="5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1" y="6"/>
                    <a:pt x="0" y="11"/>
                    <a:pt x="3" y="15"/>
                  </a:cubicBezTo>
                  <a:cubicBezTo>
                    <a:pt x="3" y="16"/>
                    <a:pt x="4" y="15"/>
                    <a:pt x="4" y="15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4"/>
                    <a:pt x="4" y="13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2" name="Freeform 45"/>
            <p:cNvSpPr/>
            <p:nvPr/>
          </p:nvSpPr>
          <p:spPr bwMode="auto">
            <a:xfrm>
              <a:off x="1572" y="3095"/>
              <a:ext cx="8" cy="39"/>
            </a:xfrm>
            <a:custGeom>
              <a:avLst/>
              <a:gdLst>
                <a:gd name="T0" fmla="*/ 3 w 4"/>
                <a:gd name="T1" fmla="*/ 15 h 19"/>
                <a:gd name="T2" fmla="*/ 2 w 4"/>
                <a:gd name="T3" fmla="*/ 17 h 19"/>
                <a:gd name="T4" fmla="*/ 2 w 4"/>
                <a:gd name="T5" fmla="*/ 9 h 19"/>
                <a:gd name="T6" fmla="*/ 1 w 4"/>
                <a:gd name="T7" fmla="*/ 1 h 19"/>
                <a:gd name="T8" fmla="*/ 0 w 4"/>
                <a:gd name="T9" fmla="*/ 1 h 19"/>
                <a:gd name="T10" fmla="*/ 1 w 4"/>
                <a:gd name="T11" fmla="*/ 10 h 19"/>
                <a:gd name="T12" fmla="*/ 2 w 4"/>
                <a:gd name="T13" fmla="*/ 18 h 19"/>
                <a:gd name="T14" fmla="*/ 3 w 4"/>
                <a:gd name="T15" fmla="*/ 18 h 19"/>
                <a:gd name="T16" fmla="*/ 4 w 4"/>
                <a:gd name="T17" fmla="*/ 16 h 19"/>
                <a:gd name="T18" fmla="*/ 3 w 4"/>
                <a:gd name="T1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9">
                  <a:moveTo>
                    <a:pt x="3" y="15"/>
                  </a:moveTo>
                  <a:cubicBezTo>
                    <a:pt x="3" y="16"/>
                    <a:pt x="3" y="16"/>
                    <a:pt x="2" y="17"/>
                  </a:cubicBezTo>
                  <a:cubicBezTo>
                    <a:pt x="2" y="14"/>
                    <a:pt x="2" y="12"/>
                    <a:pt x="2" y="9"/>
                  </a:cubicBezTo>
                  <a:cubicBezTo>
                    <a:pt x="2" y="6"/>
                    <a:pt x="1" y="4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4"/>
                    <a:pt x="1" y="7"/>
                    <a:pt x="1" y="10"/>
                  </a:cubicBezTo>
                  <a:cubicBezTo>
                    <a:pt x="1" y="13"/>
                    <a:pt x="0" y="16"/>
                    <a:pt x="2" y="18"/>
                  </a:cubicBezTo>
                  <a:cubicBezTo>
                    <a:pt x="2" y="19"/>
                    <a:pt x="2" y="18"/>
                    <a:pt x="3" y="18"/>
                  </a:cubicBezTo>
                  <a:cubicBezTo>
                    <a:pt x="3" y="17"/>
                    <a:pt x="4" y="17"/>
                    <a:pt x="4" y="16"/>
                  </a:cubicBezTo>
                  <a:cubicBezTo>
                    <a:pt x="4" y="15"/>
                    <a:pt x="3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Freeform 46"/>
            <p:cNvSpPr/>
            <p:nvPr/>
          </p:nvSpPr>
          <p:spPr bwMode="auto">
            <a:xfrm>
              <a:off x="1584" y="3097"/>
              <a:ext cx="10" cy="37"/>
            </a:xfrm>
            <a:custGeom>
              <a:avLst/>
              <a:gdLst>
                <a:gd name="T0" fmla="*/ 4 w 5"/>
                <a:gd name="T1" fmla="*/ 15 h 18"/>
                <a:gd name="T2" fmla="*/ 2 w 5"/>
                <a:gd name="T3" fmla="*/ 12 h 18"/>
                <a:gd name="T4" fmla="*/ 2 w 5"/>
                <a:gd name="T5" fmla="*/ 8 h 18"/>
                <a:gd name="T6" fmla="*/ 2 w 5"/>
                <a:gd name="T7" fmla="*/ 1 h 18"/>
                <a:gd name="T8" fmla="*/ 0 w 5"/>
                <a:gd name="T9" fmla="*/ 1 h 18"/>
                <a:gd name="T10" fmla="*/ 1 w 5"/>
                <a:gd name="T11" fmla="*/ 13 h 18"/>
                <a:gd name="T12" fmla="*/ 5 w 5"/>
                <a:gd name="T13" fmla="*/ 15 h 18"/>
                <a:gd name="T14" fmla="*/ 4 w 5"/>
                <a:gd name="T1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8">
                  <a:moveTo>
                    <a:pt x="4" y="15"/>
                  </a:moveTo>
                  <a:cubicBezTo>
                    <a:pt x="4" y="15"/>
                    <a:pt x="3" y="12"/>
                    <a:pt x="2" y="12"/>
                  </a:cubicBezTo>
                  <a:cubicBezTo>
                    <a:pt x="2" y="11"/>
                    <a:pt x="2" y="9"/>
                    <a:pt x="2" y="8"/>
                  </a:cubicBezTo>
                  <a:cubicBezTo>
                    <a:pt x="1" y="6"/>
                    <a:pt x="1" y="3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0" y="5"/>
                    <a:pt x="0" y="9"/>
                    <a:pt x="1" y="13"/>
                  </a:cubicBezTo>
                  <a:cubicBezTo>
                    <a:pt x="2" y="14"/>
                    <a:pt x="3" y="18"/>
                    <a:pt x="5" y="15"/>
                  </a:cubicBezTo>
                  <a:cubicBezTo>
                    <a:pt x="5" y="15"/>
                    <a:pt x="4" y="14"/>
                    <a:pt x="4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Freeform 47"/>
            <p:cNvSpPr/>
            <p:nvPr/>
          </p:nvSpPr>
          <p:spPr bwMode="auto">
            <a:xfrm>
              <a:off x="1598" y="3093"/>
              <a:ext cx="11" cy="41"/>
            </a:xfrm>
            <a:custGeom>
              <a:avLst/>
              <a:gdLst>
                <a:gd name="T0" fmla="*/ 4 w 5"/>
                <a:gd name="T1" fmla="*/ 18 h 20"/>
                <a:gd name="T2" fmla="*/ 1 w 5"/>
                <a:gd name="T3" fmla="*/ 1 h 20"/>
                <a:gd name="T4" fmla="*/ 0 w 5"/>
                <a:gd name="T5" fmla="*/ 1 h 20"/>
                <a:gd name="T6" fmla="*/ 3 w 5"/>
                <a:gd name="T7" fmla="*/ 20 h 20"/>
                <a:gd name="T8" fmla="*/ 4 w 5"/>
                <a:gd name="T9" fmla="*/ 20 h 20"/>
                <a:gd name="T10" fmla="*/ 5 w 5"/>
                <a:gd name="T11" fmla="*/ 18 h 20"/>
                <a:gd name="T12" fmla="*/ 4 w 5"/>
                <a:gd name="T13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0">
                  <a:moveTo>
                    <a:pt x="4" y="18"/>
                  </a:moveTo>
                  <a:cubicBezTo>
                    <a:pt x="2" y="12"/>
                    <a:pt x="1" y="6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7"/>
                    <a:pt x="1" y="13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5" y="19"/>
                    <a:pt x="5" y="19"/>
                    <a:pt x="5" y="18"/>
                  </a:cubicBezTo>
                  <a:cubicBezTo>
                    <a:pt x="5" y="17"/>
                    <a:pt x="4" y="17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5" name="Freeform 48"/>
            <p:cNvSpPr/>
            <p:nvPr/>
          </p:nvSpPr>
          <p:spPr bwMode="auto">
            <a:xfrm>
              <a:off x="1611" y="3099"/>
              <a:ext cx="10" cy="41"/>
            </a:xfrm>
            <a:custGeom>
              <a:avLst/>
              <a:gdLst>
                <a:gd name="T0" fmla="*/ 4 w 5"/>
                <a:gd name="T1" fmla="*/ 18 h 20"/>
                <a:gd name="T2" fmla="*/ 1 w 5"/>
                <a:gd name="T3" fmla="*/ 0 h 20"/>
                <a:gd name="T4" fmla="*/ 0 w 5"/>
                <a:gd name="T5" fmla="*/ 0 h 20"/>
                <a:gd name="T6" fmla="*/ 3 w 5"/>
                <a:gd name="T7" fmla="*/ 20 h 20"/>
                <a:gd name="T8" fmla="*/ 4 w 5"/>
                <a:gd name="T9" fmla="*/ 20 h 20"/>
                <a:gd name="T10" fmla="*/ 5 w 5"/>
                <a:gd name="T11" fmla="*/ 18 h 20"/>
                <a:gd name="T12" fmla="*/ 4 w 5"/>
                <a:gd name="T13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0">
                  <a:moveTo>
                    <a:pt x="4" y="18"/>
                  </a:moveTo>
                  <a:cubicBezTo>
                    <a:pt x="1" y="13"/>
                    <a:pt x="1" y="6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7"/>
                    <a:pt x="0" y="14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19"/>
                    <a:pt x="5" y="19"/>
                    <a:pt x="5" y="18"/>
                  </a:cubicBezTo>
                  <a:cubicBezTo>
                    <a:pt x="5" y="18"/>
                    <a:pt x="4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6" name="Freeform 49"/>
            <p:cNvSpPr/>
            <p:nvPr/>
          </p:nvSpPr>
          <p:spPr bwMode="auto">
            <a:xfrm>
              <a:off x="1621" y="3101"/>
              <a:ext cx="14" cy="37"/>
            </a:xfrm>
            <a:custGeom>
              <a:avLst/>
              <a:gdLst>
                <a:gd name="T0" fmla="*/ 7 w 7"/>
                <a:gd name="T1" fmla="*/ 17 h 18"/>
                <a:gd name="T2" fmla="*/ 1 w 7"/>
                <a:gd name="T3" fmla="*/ 1 h 18"/>
                <a:gd name="T4" fmla="*/ 0 w 7"/>
                <a:gd name="T5" fmla="*/ 1 h 18"/>
                <a:gd name="T6" fmla="*/ 6 w 7"/>
                <a:gd name="T7" fmla="*/ 18 h 18"/>
                <a:gd name="T8" fmla="*/ 7 w 7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8">
                  <a:moveTo>
                    <a:pt x="7" y="17"/>
                  </a:moveTo>
                  <a:cubicBezTo>
                    <a:pt x="4" y="12"/>
                    <a:pt x="3" y="6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2" y="7"/>
                    <a:pt x="3" y="13"/>
                    <a:pt x="6" y="18"/>
                  </a:cubicBezTo>
                  <a:cubicBezTo>
                    <a:pt x="6" y="18"/>
                    <a:pt x="7" y="18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7" name="Freeform 50"/>
            <p:cNvSpPr/>
            <p:nvPr/>
          </p:nvSpPr>
          <p:spPr bwMode="auto">
            <a:xfrm>
              <a:off x="1643" y="3101"/>
              <a:ext cx="9" cy="53"/>
            </a:xfrm>
            <a:custGeom>
              <a:avLst/>
              <a:gdLst>
                <a:gd name="T0" fmla="*/ 3 w 4"/>
                <a:gd name="T1" fmla="*/ 23 h 26"/>
                <a:gd name="T2" fmla="*/ 1 w 4"/>
                <a:gd name="T3" fmla="*/ 14 h 26"/>
                <a:gd name="T4" fmla="*/ 1 w 4"/>
                <a:gd name="T5" fmla="*/ 1 h 26"/>
                <a:gd name="T6" fmla="*/ 0 w 4"/>
                <a:gd name="T7" fmla="*/ 1 h 26"/>
                <a:gd name="T8" fmla="*/ 0 w 4"/>
                <a:gd name="T9" fmla="*/ 15 h 26"/>
                <a:gd name="T10" fmla="*/ 3 w 4"/>
                <a:gd name="T11" fmla="*/ 25 h 26"/>
                <a:gd name="T12" fmla="*/ 4 w 4"/>
                <a:gd name="T13" fmla="*/ 25 h 26"/>
                <a:gd name="T14" fmla="*/ 4 w 4"/>
                <a:gd name="T15" fmla="*/ 24 h 26"/>
                <a:gd name="T16" fmla="*/ 3 w 4"/>
                <a:gd name="T17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26">
                  <a:moveTo>
                    <a:pt x="3" y="23"/>
                  </a:moveTo>
                  <a:cubicBezTo>
                    <a:pt x="1" y="21"/>
                    <a:pt x="1" y="17"/>
                    <a:pt x="1" y="14"/>
                  </a:cubicBezTo>
                  <a:cubicBezTo>
                    <a:pt x="1" y="10"/>
                    <a:pt x="1" y="5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6"/>
                    <a:pt x="0" y="11"/>
                    <a:pt x="0" y="15"/>
                  </a:cubicBezTo>
                  <a:cubicBezTo>
                    <a:pt x="0" y="18"/>
                    <a:pt x="0" y="23"/>
                    <a:pt x="3" y="25"/>
                  </a:cubicBezTo>
                  <a:cubicBezTo>
                    <a:pt x="3" y="26"/>
                    <a:pt x="3" y="25"/>
                    <a:pt x="4" y="25"/>
                  </a:cubicBezTo>
                  <a:cubicBezTo>
                    <a:pt x="4" y="25"/>
                    <a:pt x="4" y="24"/>
                    <a:pt x="4" y="24"/>
                  </a:cubicBezTo>
                  <a:cubicBezTo>
                    <a:pt x="4" y="23"/>
                    <a:pt x="3" y="23"/>
                    <a:pt x="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8" name="Freeform 51"/>
            <p:cNvSpPr/>
            <p:nvPr/>
          </p:nvSpPr>
          <p:spPr bwMode="auto">
            <a:xfrm>
              <a:off x="1656" y="3118"/>
              <a:ext cx="8" cy="30"/>
            </a:xfrm>
            <a:custGeom>
              <a:avLst/>
              <a:gdLst>
                <a:gd name="T0" fmla="*/ 4 w 4"/>
                <a:gd name="T1" fmla="*/ 14 h 15"/>
                <a:gd name="T2" fmla="*/ 1 w 4"/>
                <a:gd name="T3" fmla="*/ 1 h 15"/>
                <a:gd name="T4" fmla="*/ 0 w 4"/>
                <a:gd name="T5" fmla="*/ 1 h 15"/>
                <a:gd name="T6" fmla="*/ 2 w 4"/>
                <a:gd name="T7" fmla="*/ 15 h 15"/>
                <a:gd name="T8" fmla="*/ 4 w 4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5">
                  <a:moveTo>
                    <a:pt x="4" y="14"/>
                  </a:moveTo>
                  <a:cubicBezTo>
                    <a:pt x="2" y="10"/>
                    <a:pt x="2" y="6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6"/>
                    <a:pt x="0" y="11"/>
                    <a:pt x="2" y="15"/>
                  </a:cubicBezTo>
                  <a:cubicBezTo>
                    <a:pt x="3" y="15"/>
                    <a:pt x="4" y="15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9" name="Freeform 52"/>
            <p:cNvSpPr/>
            <p:nvPr/>
          </p:nvSpPr>
          <p:spPr bwMode="auto">
            <a:xfrm>
              <a:off x="1666" y="3118"/>
              <a:ext cx="12" cy="32"/>
            </a:xfrm>
            <a:custGeom>
              <a:avLst/>
              <a:gdLst>
                <a:gd name="T0" fmla="*/ 5 w 6"/>
                <a:gd name="T1" fmla="*/ 14 h 16"/>
                <a:gd name="T2" fmla="*/ 4 w 6"/>
                <a:gd name="T3" fmla="*/ 11 h 16"/>
                <a:gd name="T4" fmla="*/ 3 w 6"/>
                <a:gd name="T5" fmla="*/ 7 h 16"/>
                <a:gd name="T6" fmla="*/ 2 w 6"/>
                <a:gd name="T7" fmla="*/ 1 h 16"/>
                <a:gd name="T8" fmla="*/ 1 w 6"/>
                <a:gd name="T9" fmla="*/ 1 h 16"/>
                <a:gd name="T10" fmla="*/ 4 w 6"/>
                <a:gd name="T11" fmla="*/ 15 h 16"/>
                <a:gd name="T12" fmla="*/ 5 w 6"/>
                <a:gd name="T13" fmla="*/ 16 h 16"/>
                <a:gd name="T14" fmla="*/ 6 w 6"/>
                <a:gd name="T15" fmla="*/ 15 h 16"/>
                <a:gd name="T16" fmla="*/ 5 w 6"/>
                <a:gd name="T1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6">
                  <a:moveTo>
                    <a:pt x="5" y="14"/>
                  </a:moveTo>
                  <a:cubicBezTo>
                    <a:pt x="5" y="14"/>
                    <a:pt x="4" y="12"/>
                    <a:pt x="4" y="11"/>
                  </a:cubicBezTo>
                  <a:cubicBezTo>
                    <a:pt x="4" y="10"/>
                    <a:pt x="4" y="8"/>
                    <a:pt x="3" y="7"/>
                  </a:cubicBezTo>
                  <a:cubicBezTo>
                    <a:pt x="3" y="4"/>
                    <a:pt x="3" y="2"/>
                    <a:pt x="2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3" y="5"/>
                    <a:pt x="1" y="11"/>
                    <a:pt x="4" y="15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5" y="15"/>
                    <a:pt x="5" y="15"/>
                    <a:pt x="6" y="15"/>
                  </a:cubicBezTo>
                  <a:cubicBezTo>
                    <a:pt x="6" y="14"/>
                    <a:pt x="5" y="13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53"/>
            <p:cNvSpPr/>
            <p:nvPr/>
          </p:nvSpPr>
          <p:spPr bwMode="auto">
            <a:xfrm>
              <a:off x="1686" y="3116"/>
              <a:ext cx="8" cy="34"/>
            </a:xfrm>
            <a:custGeom>
              <a:avLst/>
              <a:gdLst>
                <a:gd name="T0" fmla="*/ 2 w 4"/>
                <a:gd name="T1" fmla="*/ 1 h 17"/>
                <a:gd name="T2" fmla="*/ 0 w 4"/>
                <a:gd name="T3" fmla="*/ 1 h 17"/>
                <a:gd name="T4" fmla="*/ 2 w 4"/>
                <a:gd name="T5" fmla="*/ 17 h 17"/>
                <a:gd name="T6" fmla="*/ 3 w 4"/>
                <a:gd name="T7" fmla="*/ 16 h 17"/>
                <a:gd name="T8" fmla="*/ 2 w 4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7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6"/>
                    <a:pt x="1" y="11"/>
                    <a:pt x="2" y="17"/>
                  </a:cubicBezTo>
                  <a:cubicBezTo>
                    <a:pt x="2" y="17"/>
                    <a:pt x="4" y="17"/>
                    <a:pt x="3" y="16"/>
                  </a:cubicBezTo>
                  <a:cubicBezTo>
                    <a:pt x="3" y="11"/>
                    <a:pt x="1" y="6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54"/>
            <p:cNvSpPr/>
            <p:nvPr/>
          </p:nvSpPr>
          <p:spPr bwMode="auto">
            <a:xfrm>
              <a:off x="1696" y="3118"/>
              <a:ext cx="11" cy="30"/>
            </a:xfrm>
            <a:custGeom>
              <a:avLst/>
              <a:gdLst>
                <a:gd name="T0" fmla="*/ 5 w 5"/>
                <a:gd name="T1" fmla="*/ 13 h 15"/>
                <a:gd name="T2" fmla="*/ 2 w 5"/>
                <a:gd name="T3" fmla="*/ 1 h 15"/>
                <a:gd name="T4" fmla="*/ 1 w 5"/>
                <a:gd name="T5" fmla="*/ 2 h 15"/>
                <a:gd name="T6" fmla="*/ 4 w 5"/>
                <a:gd name="T7" fmla="*/ 14 h 15"/>
                <a:gd name="T8" fmla="*/ 5 w 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5">
                  <a:moveTo>
                    <a:pt x="5" y="13"/>
                  </a:moveTo>
                  <a:cubicBezTo>
                    <a:pt x="3" y="10"/>
                    <a:pt x="4" y="5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6"/>
                    <a:pt x="2" y="10"/>
                    <a:pt x="4" y="14"/>
                  </a:cubicBezTo>
                  <a:cubicBezTo>
                    <a:pt x="4" y="15"/>
                    <a:pt x="5" y="14"/>
                    <a:pt x="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55"/>
            <p:cNvSpPr/>
            <p:nvPr/>
          </p:nvSpPr>
          <p:spPr bwMode="auto">
            <a:xfrm>
              <a:off x="1717" y="3120"/>
              <a:ext cx="8" cy="30"/>
            </a:xfrm>
            <a:custGeom>
              <a:avLst/>
              <a:gdLst>
                <a:gd name="T0" fmla="*/ 1 w 4"/>
                <a:gd name="T1" fmla="*/ 1 h 15"/>
                <a:gd name="T2" fmla="*/ 0 w 4"/>
                <a:gd name="T3" fmla="*/ 1 h 15"/>
                <a:gd name="T4" fmla="*/ 3 w 4"/>
                <a:gd name="T5" fmla="*/ 14 h 15"/>
                <a:gd name="T6" fmla="*/ 4 w 4"/>
                <a:gd name="T7" fmla="*/ 14 h 15"/>
                <a:gd name="T8" fmla="*/ 1 w 4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5">
                  <a:moveTo>
                    <a:pt x="1" y="1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5"/>
                    <a:pt x="2" y="10"/>
                    <a:pt x="3" y="14"/>
                  </a:cubicBezTo>
                  <a:cubicBezTo>
                    <a:pt x="3" y="15"/>
                    <a:pt x="4" y="15"/>
                    <a:pt x="4" y="14"/>
                  </a:cubicBezTo>
                  <a:cubicBezTo>
                    <a:pt x="3" y="10"/>
                    <a:pt x="2" y="5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56"/>
            <p:cNvSpPr/>
            <p:nvPr/>
          </p:nvSpPr>
          <p:spPr bwMode="auto">
            <a:xfrm>
              <a:off x="2439" y="1313"/>
              <a:ext cx="96" cy="315"/>
            </a:xfrm>
            <a:custGeom>
              <a:avLst/>
              <a:gdLst>
                <a:gd name="T0" fmla="*/ 46 w 47"/>
                <a:gd name="T1" fmla="*/ 91 h 154"/>
                <a:gd name="T2" fmla="*/ 40 w 47"/>
                <a:gd name="T3" fmla="*/ 102 h 154"/>
                <a:gd name="T4" fmla="*/ 31 w 47"/>
                <a:gd name="T5" fmla="*/ 116 h 154"/>
                <a:gd name="T6" fmla="*/ 30 w 47"/>
                <a:gd name="T7" fmla="*/ 117 h 154"/>
                <a:gd name="T8" fmla="*/ 25 w 47"/>
                <a:gd name="T9" fmla="*/ 95 h 154"/>
                <a:gd name="T10" fmla="*/ 18 w 47"/>
                <a:gd name="T11" fmla="*/ 73 h 154"/>
                <a:gd name="T12" fmla="*/ 18 w 47"/>
                <a:gd name="T13" fmla="*/ 73 h 154"/>
                <a:gd name="T14" fmla="*/ 25 w 47"/>
                <a:gd name="T15" fmla="*/ 51 h 154"/>
                <a:gd name="T16" fmla="*/ 30 w 47"/>
                <a:gd name="T17" fmla="*/ 26 h 154"/>
                <a:gd name="T18" fmla="*/ 36 w 47"/>
                <a:gd name="T19" fmla="*/ 1 h 154"/>
                <a:gd name="T20" fmla="*/ 35 w 47"/>
                <a:gd name="T21" fmla="*/ 1 h 154"/>
                <a:gd name="T22" fmla="*/ 29 w 47"/>
                <a:gd name="T23" fmla="*/ 26 h 154"/>
                <a:gd name="T24" fmla="*/ 24 w 47"/>
                <a:gd name="T25" fmla="*/ 51 h 154"/>
                <a:gd name="T26" fmla="*/ 18 w 47"/>
                <a:gd name="T27" fmla="*/ 71 h 154"/>
                <a:gd name="T28" fmla="*/ 16 w 47"/>
                <a:gd name="T29" fmla="*/ 69 h 154"/>
                <a:gd name="T30" fmla="*/ 9 w 47"/>
                <a:gd name="T31" fmla="*/ 56 h 154"/>
                <a:gd name="T32" fmla="*/ 5 w 47"/>
                <a:gd name="T33" fmla="*/ 49 h 154"/>
                <a:gd name="T34" fmla="*/ 1 w 47"/>
                <a:gd name="T35" fmla="*/ 40 h 154"/>
                <a:gd name="T36" fmla="*/ 0 w 47"/>
                <a:gd name="T37" fmla="*/ 40 h 154"/>
                <a:gd name="T38" fmla="*/ 5 w 47"/>
                <a:gd name="T39" fmla="*/ 51 h 154"/>
                <a:gd name="T40" fmla="*/ 13 w 47"/>
                <a:gd name="T41" fmla="*/ 65 h 154"/>
                <a:gd name="T42" fmla="*/ 17 w 47"/>
                <a:gd name="T43" fmla="*/ 73 h 154"/>
                <a:gd name="T44" fmla="*/ 16 w 47"/>
                <a:gd name="T45" fmla="*/ 74 h 154"/>
                <a:gd name="T46" fmla="*/ 10 w 47"/>
                <a:gd name="T47" fmla="*/ 83 h 154"/>
                <a:gd name="T48" fmla="*/ 6 w 47"/>
                <a:gd name="T49" fmla="*/ 91 h 154"/>
                <a:gd name="T50" fmla="*/ 6 w 47"/>
                <a:gd name="T51" fmla="*/ 91 h 154"/>
                <a:gd name="T52" fmla="*/ 6 w 47"/>
                <a:gd name="T53" fmla="*/ 92 h 154"/>
                <a:gd name="T54" fmla="*/ 7 w 47"/>
                <a:gd name="T55" fmla="*/ 91 h 154"/>
                <a:gd name="T56" fmla="*/ 7 w 47"/>
                <a:gd name="T57" fmla="*/ 91 h 154"/>
                <a:gd name="T58" fmla="*/ 7 w 47"/>
                <a:gd name="T59" fmla="*/ 90 h 154"/>
                <a:gd name="T60" fmla="*/ 12 w 47"/>
                <a:gd name="T61" fmla="*/ 83 h 154"/>
                <a:gd name="T62" fmla="*/ 17 w 47"/>
                <a:gd name="T63" fmla="*/ 74 h 154"/>
                <a:gd name="T64" fmla="*/ 23 w 47"/>
                <a:gd name="T65" fmla="*/ 92 h 154"/>
                <a:gd name="T66" fmla="*/ 29 w 47"/>
                <a:gd name="T67" fmla="*/ 118 h 154"/>
                <a:gd name="T68" fmla="*/ 20 w 47"/>
                <a:gd name="T69" fmla="*/ 131 h 154"/>
                <a:gd name="T70" fmla="*/ 10 w 47"/>
                <a:gd name="T71" fmla="*/ 142 h 154"/>
                <a:gd name="T72" fmla="*/ 11 w 47"/>
                <a:gd name="T73" fmla="*/ 143 h 154"/>
                <a:gd name="T74" fmla="*/ 22 w 47"/>
                <a:gd name="T75" fmla="*/ 131 h 154"/>
                <a:gd name="T76" fmla="*/ 30 w 47"/>
                <a:gd name="T77" fmla="*/ 120 h 154"/>
                <a:gd name="T78" fmla="*/ 31 w 47"/>
                <a:gd name="T79" fmla="*/ 151 h 154"/>
                <a:gd name="T80" fmla="*/ 31 w 47"/>
                <a:gd name="T81" fmla="*/ 152 h 154"/>
                <a:gd name="T82" fmla="*/ 31 w 47"/>
                <a:gd name="T83" fmla="*/ 153 h 154"/>
                <a:gd name="T84" fmla="*/ 31 w 47"/>
                <a:gd name="T85" fmla="*/ 154 h 154"/>
                <a:gd name="T86" fmla="*/ 32 w 47"/>
                <a:gd name="T87" fmla="*/ 154 h 154"/>
                <a:gd name="T88" fmla="*/ 33 w 47"/>
                <a:gd name="T89" fmla="*/ 152 h 154"/>
                <a:gd name="T90" fmla="*/ 30 w 47"/>
                <a:gd name="T91" fmla="*/ 119 h 154"/>
                <a:gd name="T92" fmla="*/ 31 w 47"/>
                <a:gd name="T93" fmla="*/ 119 h 154"/>
                <a:gd name="T94" fmla="*/ 40 w 47"/>
                <a:gd name="T95" fmla="*/ 106 h 154"/>
                <a:gd name="T96" fmla="*/ 43 w 47"/>
                <a:gd name="T97" fmla="*/ 99 h 154"/>
                <a:gd name="T98" fmla="*/ 47 w 47"/>
                <a:gd name="T99" fmla="*/ 92 h 154"/>
                <a:gd name="T100" fmla="*/ 46 w 47"/>
                <a:gd name="T101" fmla="*/ 91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7" h="154">
                  <a:moveTo>
                    <a:pt x="46" y="91"/>
                  </a:moveTo>
                  <a:cubicBezTo>
                    <a:pt x="43" y="93"/>
                    <a:pt x="42" y="99"/>
                    <a:pt x="40" y="102"/>
                  </a:cubicBezTo>
                  <a:cubicBezTo>
                    <a:pt x="38" y="107"/>
                    <a:pt x="34" y="112"/>
                    <a:pt x="31" y="116"/>
                  </a:cubicBezTo>
                  <a:cubicBezTo>
                    <a:pt x="31" y="117"/>
                    <a:pt x="30" y="117"/>
                    <a:pt x="30" y="117"/>
                  </a:cubicBezTo>
                  <a:cubicBezTo>
                    <a:pt x="29" y="110"/>
                    <a:pt x="27" y="102"/>
                    <a:pt x="25" y="95"/>
                  </a:cubicBezTo>
                  <a:cubicBezTo>
                    <a:pt x="23" y="87"/>
                    <a:pt x="21" y="80"/>
                    <a:pt x="18" y="73"/>
                  </a:cubicBezTo>
                  <a:cubicBezTo>
                    <a:pt x="18" y="73"/>
                    <a:pt x="18" y="73"/>
                    <a:pt x="18" y="73"/>
                  </a:cubicBezTo>
                  <a:cubicBezTo>
                    <a:pt x="22" y="66"/>
                    <a:pt x="23" y="58"/>
                    <a:pt x="25" y="51"/>
                  </a:cubicBezTo>
                  <a:cubicBezTo>
                    <a:pt x="27" y="43"/>
                    <a:pt x="28" y="34"/>
                    <a:pt x="30" y="26"/>
                  </a:cubicBezTo>
                  <a:cubicBezTo>
                    <a:pt x="32" y="18"/>
                    <a:pt x="34" y="10"/>
                    <a:pt x="36" y="1"/>
                  </a:cubicBezTo>
                  <a:cubicBezTo>
                    <a:pt x="36" y="1"/>
                    <a:pt x="35" y="0"/>
                    <a:pt x="35" y="1"/>
                  </a:cubicBezTo>
                  <a:cubicBezTo>
                    <a:pt x="33" y="9"/>
                    <a:pt x="31" y="18"/>
                    <a:pt x="29" y="26"/>
                  </a:cubicBezTo>
                  <a:cubicBezTo>
                    <a:pt x="27" y="34"/>
                    <a:pt x="25" y="42"/>
                    <a:pt x="24" y="51"/>
                  </a:cubicBezTo>
                  <a:cubicBezTo>
                    <a:pt x="22" y="58"/>
                    <a:pt x="21" y="65"/>
                    <a:pt x="18" y="71"/>
                  </a:cubicBezTo>
                  <a:cubicBezTo>
                    <a:pt x="17" y="71"/>
                    <a:pt x="17" y="70"/>
                    <a:pt x="16" y="69"/>
                  </a:cubicBezTo>
                  <a:cubicBezTo>
                    <a:pt x="14" y="64"/>
                    <a:pt x="12" y="60"/>
                    <a:pt x="9" y="56"/>
                  </a:cubicBezTo>
                  <a:cubicBezTo>
                    <a:pt x="8" y="53"/>
                    <a:pt x="6" y="51"/>
                    <a:pt x="5" y="49"/>
                  </a:cubicBezTo>
                  <a:cubicBezTo>
                    <a:pt x="3" y="46"/>
                    <a:pt x="1" y="43"/>
                    <a:pt x="1" y="40"/>
                  </a:cubicBezTo>
                  <a:cubicBezTo>
                    <a:pt x="1" y="39"/>
                    <a:pt x="0" y="39"/>
                    <a:pt x="0" y="40"/>
                  </a:cubicBezTo>
                  <a:cubicBezTo>
                    <a:pt x="0" y="44"/>
                    <a:pt x="3" y="48"/>
                    <a:pt x="5" y="51"/>
                  </a:cubicBezTo>
                  <a:cubicBezTo>
                    <a:pt x="8" y="56"/>
                    <a:pt x="10" y="60"/>
                    <a:pt x="13" y="65"/>
                  </a:cubicBezTo>
                  <a:cubicBezTo>
                    <a:pt x="14" y="67"/>
                    <a:pt x="16" y="70"/>
                    <a:pt x="17" y="73"/>
                  </a:cubicBezTo>
                  <a:cubicBezTo>
                    <a:pt x="17" y="73"/>
                    <a:pt x="16" y="74"/>
                    <a:pt x="16" y="74"/>
                  </a:cubicBezTo>
                  <a:cubicBezTo>
                    <a:pt x="14" y="77"/>
                    <a:pt x="12" y="80"/>
                    <a:pt x="10" y="83"/>
                  </a:cubicBezTo>
                  <a:cubicBezTo>
                    <a:pt x="9" y="86"/>
                    <a:pt x="6" y="88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2"/>
                    <a:pt x="6" y="92"/>
                  </a:cubicBezTo>
                  <a:cubicBezTo>
                    <a:pt x="7" y="92"/>
                    <a:pt x="7" y="91"/>
                    <a:pt x="7" y="91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1"/>
                    <a:pt x="7" y="90"/>
                    <a:pt x="7" y="90"/>
                  </a:cubicBezTo>
                  <a:cubicBezTo>
                    <a:pt x="8" y="89"/>
                    <a:pt x="11" y="84"/>
                    <a:pt x="12" y="83"/>
                  </a:cubicBezTo>
                  <a:cubicBezTo>
                    <a:pt x="14" y="80"/>
                    <a:pt x="16" y="77"/>
                    <a:pt x="17" y="74"/>
                  </a:cubicBezTo>
                  <a:cubicBezTo>
                    <a:pt x="20" y="80"/>
                    <a:pt x="22" y="86"/>
                    <a:pt x="23" y="92"/>
                  </a:cubicBezTo>
                  <a:cubicBezTo>
                    <a:pt x="26" y="101"/>
                    <a:pt x="28" y="110"/>
                    <a:pt x="29" y="118"/>
                  </a:cubicBezTo>
                  <a:cubicBezTo>
                    <a:pt x="26" y="123"/>
                    <a:pt x="23" y="127"/>
                    <a:pt x="20" y="131"/>
                  </a:cubicBezTo>
                  <a:cubicBezTo>
                    <a:pt x="17" y="135"/>
                    <a:pt x="13" y="138"/>
                    <a:pt x="10" y="142"/>
                  </a:cubicBezTo>
                  <a:cubicBezTo>
                    <a:pt x="10" y="143"/>
                    <a:pt x="11" y="143"/>
                    <a:pt x="11" y="143"/>
                  </a:cubicBezTo>
                  <a:cubicBezTo>
                    <a:pt x="14" y="138"/>
                    <a:pt x="18" y="135"/>
                    <a:pt x="22" y="131"/>
                  </a:cubicBezTo>
                  <a:cubicBezTo>
                    <a:pt x="25" y="128"/>
                    <a:pt x="27" y="124"/>
                    <a:pt x="30" y="120"/>
                  </a:cubicBezTo>
                  <a:cubicBezTo>
                    <a:pt x="31" y="131"/>
                    <a:pt x="32" y="141"/>
                    <a:pt x="31" y="151"/>
                  </a:cubicBezTo>
                  <a:cubicBezTo>
                    <a:pt x="31" y="151"/>
                    <a:pt x="31" y="152"/>
                    <a:pt x="31" y="152"/>
                  </a:cubicBezTo>
                  <a:cubicBezTo>
                    <a:pt x="31" y="152"/>
                    <a:pt x="31" y="153"/>
                    <a:pt x="31" y="153"/>
                  </a:cubicBezTo>
                  <a:cubicBezTo>
                    <a:pt x="31" y="153"/>
                    <a:pt x="31" y="153"/>
                    <a:pt x="31" y="154"/>
                  </a:cubicBezTo>
                  <a:cubicBezTo>
                    <a:pt x="31" y="154"/>
                    <a:pt x="32" y="154"/>
                    <a:pt x="32" y="154"/>
                  </a:cubicBezTo>
                  <a:cubicBezTo>
                    <a:pt x="33" y="153"/>
                    <a:pt x="33" y="153"/>
                    <a:pt x="33" y="152"/>
                  </a:cubicBezTo>
                  <a:cubicBezTo>
                    <a:pt x="33" y="141"/>
                    <a:pt x="32" y="130"/>
                    <a:pt x="30" y="119"/>
                  </a:cubicBezTo>
                  <a:cubicBezTo>
                    <a:pt x="31" y="119"/>
                    <a:pt x="31" y="119"/>
                    <a:pt x="31" y="119"/>
                  </a:cubicBezTo>
                  <a:cubicBezTo>
                    <a:pt x="34" y="114"/>
                    <a:pt x="37" y="110"/>
                    <a:pt x="40" y="106"/>
                  </a:cubicBezTo>
                  <a:cubicBezTo>
                    <a:pt x="41" y="104"/>
                    <a:pt x="42" y="101"/>
                    <a:pt x="43" y="99"/>
                  </a:cubicBezTo>
                  <a:cubicBezTo>
                    <a:pt x="44" y="97"/>
                    <a:pt x="45" y="93"/>
                    <a:pt x="47" y="92"/>
                  </a:cubicBezTo>
                  <a:cubicBezTo>
                    <a:pt x="47" y="91"/>
                    <a:pt x="46" y="90"/>
                    <a:pt x="46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4" name="Freeform 57"/>
            <p:cNvSpPr/>
            <p:nvPr/>
          </p:nvSpPr>
          <p:spPr bwMode="auto">
            <a:xfrm>
              <a:off x="2435" y="1618"/>
              <a:ext cx="102" cy="170"/>
            </a:xfrm>
            <a:custGeom>
              <a:avLst/>
              <a:gdLst>
                <a:gd name="T0" fmla="*/ 49 w 50"/>
                <a:gd name="T1" fmla="*/ 8 h 83"/>
                <a:gd name="T2" fmla="*/ 49 w 50"/>
                <a:gd name="T3" fmla="*/ 7 h 83"/>
                <a:gd name="T4" fmla="*/ 48 w 50"/>
                <a:gd name="T5" fmla="*/ 8 h 83"/>
                <a:gd name="T6" fmla="*/ 48 w 50"/>
                <a:gd name="T7" fmla="*/ 8 h 83"/>
                <a:gd name="T8" fmla="*/ 36 w 50"/>
                <a:gd name="T9" fmla="*/ 16 h 83"/>
                <a:gd name="T10" fmla="*/ 24 w 50"/>
                <a:gd name="T11" fmla="*/ 29 h 83"/>
                <a:gd name="T12" fmla="*/ 20 w 50"/>
                <a:gd name="T13" fmla="*/ 33 h 83"/>
                <a:gd name="T14" fmla="*/ 18 w 50"/>
                <a:gd name="T15" fmla="*/ 19 h 83"/>
                <a:gd name="T16" fmla="*/ 16 w 50"/>
                <a:gd name="T17" fmla="*/ 10 h 83"/>
                <a:gd name="T18" fmla="*/ 14 w 50"/>
                <a:gd name="T19" fmla="*/ 0 h 83"/>
                <a:gd name="T20" fmla="*/ 13 w 50"/>
                <a:gd name="T21" fmla="*/ 0 h 83"/>
                <a:gd name="T22" fmla="*/ 17 w 50"/>
                <a:gd name="T23" fmla="*/ 16 h 83"/>
                <a:gd name="T24" fmla="*/ 19 w 50"/>
                <a:gd name="T25" fmla="*/ 34 h 83"/>
                <a:gd name="T26" fmla="*/ 11 w 50"/>
                <a:gd name="T27" fmla="*/ 39 h 83"/>
                <a:gd name="T28" fmla="*/ 1 w 50"/>
                <a:gd name="T29" fmla="*/ 46 h 83"/>
                <a:gd name="T30" fmla="*/ 1 w 50"/>
                <a:gd name="T31" fmla="*/ 47 h 83"/>
                <a:gd name="T32" fmla="*/ 2 w 50"/>
                <a:gd name="T33" fmla="*/ 47 h 83"/>
                <a:gd name="T34" fmla="*/ 2 w 50"/>
                <a:gd name="T35" fmla="*/ 47 h 83"/>
                <a:gd name="T36" fmla="*/ 11 w 50"/>
                <a:gd name="T37" fmla="*/ 41 h 83"/>
                <a:gd name="T38" fmla="*/ 19 w 50"/>
                <a:gd name="T39" fmla="*/ 35 h 83"/>
                <a:gd name="T40" fmla="*/ 19 w 50"/>
                <a:gd name="T41" fmla="*/ 38 h 83"/>
                <a:gd name="T42" fmla="*/ 20 w 50"/>
                <a:gd name="T43" fmla="*/ 79 h 83"/>
                <a:gd name="T44" fmla="*/ 20 w 50"/>
                <a:gd name="T45" fmla="*/ 80 h 83"/>
                <a:gd name="T46" fmla="*/ 21 w 50"/>
                <a:gd name="T47" fmla="*/ 82 h 83"/>
                <a:gd name="T48" fmla="*/ 22 w 50"/>
                <a:gd name="T49" fmla="*/ 82 h 83"/>
                <a:gd name="T50" fmla="*/ 20 w 50"/>
                <a:gd name="T51" fmla="*/ 39 h 83"/>
                <a:gd name="T52" fmla="*/ 20 w 50"/>
                <a:gd name="T53" fmla="*/ 34 h 83"/>
                <a:gd name="T54" fmla="*/ 23 w 50"/>
                <a:gd name="T55" fmla="*/ 31 h 83"/>
                <a:gd name="T56" fmla="*/ 35 w 50"/>
                <a:gd name="T57" fmla="*/ 19 h 83"/>
                <a:gd name="T58" fmla="*/ 49 w 50"/>
                <a:gd name="T59" fmla="*/ 9 h 83"/>
                <a:gd name="T60" fmla="*/ 49 w 50"/>
                <a:gd name="T61" fmla="*/ 8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83">
                  <a:moveTo>
                    <a:pt x="49" y="8"/>
                  </a:moveTo>
                  <a:cubicBezTo>
                    <a:pt x="49" y="8"/>
                    <a:pt x="49" y="8"/>
                    <a:pt x="49" y="7"/>
                  </a:cubicBezTo>
                  <a:cubicBezTo>
                    <a:pt x="49" y="7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4" y="11"/>
                    <a:pt x="40" y="13"/>
                    <a:pt x="36" y="16"/>
                  </a:cubicBezTo>
                  <a:cubicBezTo>
                    <a:pt x="32" y="20"/>
                    <a:pt x="28" y="24"/>
                    <a:pt x="24" y="29"/>
                  </a:cubicBezTo>
                  <a:cubicBezTo>
                    <a:pt x="23" y="30"/>
                    <a:pt x="21" y="31"/>
                    <a:pt x="20" y="33"/>
                  </a:cubicBezTo>
                  <a:cubicBezTo>
                    <a:pt x="19" y="28"/>
                    <a:pt x="19" y="24"/>
                    <a:pt x="18" y="19"/>
                  </a:cubicBezTo>
                  <a:cubicBezTo>
                    <a:pt x="18" y="16"/>
                    <a:pt x="17" y="13"/>
                    <a:pt x="16" y="10"/>
                  </a:cubicBezTo>
                  <a:cubicBezTo>
                    <a:pt x="15" y="7"/>
                    <a:pt x="14" y="4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3" y="6"/>
                    <a:pt x="16" y="11"/>
                    <a:pt x="17" y="16"/>
                  </a:cubicBezTo>
                  <a:cubicBezTo>
                    <a:pt x="18" y="22"/>
                    <a:pt x="18" y="28"/>
                    <a:pt x="19" y="34"/>
                  </a:cubicBezTo>
                  <a:cubicBezTo>
                    <a:pt x="16" y="36"/>
                    <a:pt x="14" y="38"/>
                    <a:pt x="11" y="39"/>
                  </a:cubicBezTo>
                  <a:cubicBezTo>
                    <a:pt x="8" y="42"/>
                    <a:pt x="4" y="43"/>
                    <a:pt x="1" y="46"/>
                  </a:cubicBezTo>
                  <a:cubicBezTo>
                    <a:pt x="0" y="46"/>
                    <a:pt x="1" y="47"/>
                    <a:pt x="1" y="47"/>
                  </a:cubicBezTo>
                  <a:cubicBezTo>
                    <a:pt x="1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5"/>
                    <a:pt x="8" y="43"/>
                    <a:pt x="11" y="41"/>
                  </a:cubicBezTo>
                  <a:cubicBezTo>
                    <a:pt x="14" y="39"/>
                    <a:pt x="16" y="37"/>
                    <a:pt x="19" y="35"/>
                  </a:cubicBezTo>
                  <a:cubicBezTo>
                    <a:pt x="19" y="36"/>
                    <a:pt x="19" y="37"/>
                    <a:pt x="19" y="38"/>
                  </a:cubicBezTo>
                  <a:cubicBezTo>
                    <a:pt x="20" y="52"/>
                    <a:pt x="20" y="66"/>
                    <a:pt x="20" y="79"/>
                  </a:cubicBezTo>
                  <a:cubicBezTo>
                    <a:pt x="20" y="79"/>
                    <a:pt x="19" y="80"/>
                    <a:pt x="20" y="80"/>
                  </a:cubicBezTo>
                  <a:cubicBezTo>
                    <a:pt x="20" y="81"/>
                    <a:pt x="20" y="82"/>
                    <a:pt x="21" y="82"/>
                  </a:cubicBezTo>
                  <a:cubicBezTo>
                    <a:pt x="21" y="83"/>
                    <a:pt x="22" y="83"/>
                    <a:pt x="22" y="82"/>
                  </a:cubicBezTo>
                  <a:cubicBezTo>
                    <a:pt x="21" y="68"/>
                    <a:pt x="22" y="53"/>
                    <a:pt x="20" y="39"/>
                  </a:cubicBezTo>
                  <a:cubicBezTo>
                    <a:pt x="20" y="38"/>
                    <a:pt x="20" y="36"/>
                    <a:pt x="20" y="34"/>
                  </a:cubicBezTo>
                  <a:cubicBezTo>
                    <a:pt x="21" y="33"/>
                    <a:pt x="22" y="32"/>
                    <a:pt x="23" y="31"/>
                  </a:cubicBezTo>
                  <a:cubicBezTo>
                    <a:pt x="27" y="27"/>
                    <a:pt x="31" y="23"/>
                    <a:pt x="35" y="19"/>
                  </a:cubicBezTo>
                  <a:cubicBezTo>
                    <a:pt x="39" y="15"/>
                    <a:pt x="45" y="12"/>
                    <a:pt x="49" y="9"/>
                  </a:cubicBezTo>
                  <a:cubicBezTo>
                    <a:pt x="50" y="8"/>
                    <a:pt x="50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5" name="Freeform 58"/>
            <p:cNvSpPr/>
            <p:nvPr/>
          </p:nvSpPr>
          <p:spPr bwMode="auto">
            <a:xfrm>
              <a:off x="2333" y="1874"/>
              <a:ext cx="92" cy="153"/>
            </a:xfrm>
            <a:custGeom>
              <a:avLst/>
              <a:gdLst>
                <a:gd name="T0" fmla="*/ 44 w 45"/>
                <a:gd name="T1" fmla="*/ 18 h 75"/>
                <a:gd name="T2" fmla="*/ 26 w 45"/>
                <a:gd name="T3" fmla="*/ 30 h 75"/>
                <a:gd name="T4" fmla="*/ 12 w 45"/>
                <a:gd name="T5" fmla="*/ 36 h 75"/>
                <a:gd name="T6" fmla="*/ 15 w 45"/>
                <a:gd name="T7" fmla="*/ 19 h 75"/>
                <a:gd name="T8" fmla="*/ 16 w 45"/>
                <a:gd name="T9" fmla="*/ 10 h 75"/>
                <a:gd name="T10" fmla="*/ 18 w 45"/>
                <a:gd name="T11" fmla="*/ 2 h 75"/>
                <a:gd name="T12" fmla="*/ 18 w 45"/>
                <a:gd name="T13" fmla="*/ 1 h 75"/>
                <a:gd name="T14" fmla="*/ 15 w 45"/>
                <a:gd name="T15" fmla="*/ 10 h 75"/>
                <a:gd name="T16" fmla="*/ 12 w 45"/>
                <a:gd name="T17" fmla="*/ 32 h 75"/>
                <a:gd name="T18" fmla="*/ 11 w 45"/>
                <a:gd name="T19" fmla="*/ 36 h 75"/>
                <a:gd name="T20" fmla="*/ 4 w 45"/>
                <a:gd name="T21" fmla="*/ 38 h 75"/>
                <a:gd name="T22" fmla="*/ 4 w 45"/>
                <a:gd name="T23" fmla="*/ 40 h 75"/>
                <a:gd name="T24" fmla="*/ 11 w 45"/>
                <a:gd name="T25" fmla="*/ 38 h 75"/>
                <a:gd name="T26" fmla="*/ 7 w 45"/>
                <a:gd name="T27" fmla="*/ 54 h 75"/>
                <a:gd name="T28" fmla="*/ 5 w 45"/>
                <a:gd name="T29" fmla="*/ 63 h 75"/>
                <a:gd name="T30" fmla="*/ 4 w 45"/>
                <a:gd name="T31" fmla="*/ 67 h 75"/>
                <a:gd name="T32" fmla="*/ 1 w 45"/>
                <a:gd name="T33" fmla="*/ 71 h 75"/>
                <a:gd name="T34" fmla="*/ 0 w 45"/>
                <a:gd name="T35" fmla="*/ 72 h 75"/>
                <a:gd name="T36" fmla="*/ 6 w 45"/>
                <a:gd name="T37" fmla="*/ 65 h 75"/>
                <a:gd name="T38" fmla="*/ 10 w 45"/>
                <a:gd name="T39" fmla="*/ 46 h 75"/>
                <a:gd name="T40" fmla="*/ 12 w 45"/>
                <a:gd name="T41" fmla="*/ 37 h 75"/>
                <a:gd name="T42" fmla="*/ 24 w 45"/>
                <a:gd name="T43" fmla="*/ 32 h 75"/>
                <a:gd name="T44" fmla="*/ 44 w 45"/>
                <a:gd name="T45" fmla="*/ 19 h 75"/>
                <a:gd name="T46" fmla="*/ 44 w 45"/>
                <a:gd name="T47" fmla="*/ 1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" h="75">
                  <a:moveTo>
                    <a:pt x="44" y="18"/>
                  </a:moveTo>
                  <a:cubicBezTo>
                    <a:pt x="38" y="22"/>
                    <a:pt x="32" y="26"/>
                    <a:pt x="26" y="30"/>
                  </a:cubicBezTo>
                  <a:cubicBezTo>
                    <a:pt x="21" y="33"/>
                    <a:pt x="17" y="35"/>
                    <a:pt x="12" y="36"/>
                  </a:cubicBezTo>
                  <a:cubicBezTo>
                    <a:pt x="13" y="30"/>
                    <a:pt x="14" y="25"/>
                    <a:pt x="15" y="19"/>
                  </a:cubicBezTo>
                  <a:cubicBezTo>
                    <a:pt x="15" y="16"/>
                    <a:pt x="16" y="13"/>
                    <a:pt x="16" y="10"/>
                  </a:cubicBezTo>
                  <a:cubicBezTo>
                    <a:pt x="16" y="8"/>
                    <a:pt x="16" y="3"/>
                    <a:pt x="18" y="2"/>
                  </a:cubicBezTo>
                  <a:cubicBezTo>
                    <a:pt x="19" y="1"/>
                    <a:pt x="18" y="0"/>
                    <a:pt x="18" y="1"/>
                  </a:cubicBezTo>
                  <a:cubicBezTo>
                    <a:pt x="15" y="2"/>
                    <a:pt x="15" y="7"/>
                    <a:pt x="15" y="10"/>
                  </a:cubicBezTo>
                  <a:cubicBezTo>
                    <a:pt x="14" y="17"/>
                    <a:pt x="12" y="25"/>
                    <a:pt x="12" y="32"/>
                  </a:cubicBezTo>
                  <a:cubicBezTo>
                    <a:pt x="11" y="34"/>
                    <a:pt x="11" y="35"/>
                    <a:pt x="11" y="36"/>
                  </a:cubicBezTo>
                  <a:cubicBezTo>
                    <a:pt x="9" y="37"/>
                    <a:pt x="6" y="38"/>
                    <a:pt x="4" y="38"/>
                  </a:cubicBezTo>
                  <a:cubicBezTo>
                    <a:pt x="3" y="38"/>
                    <a:pt x="3" y="40"/>
                    <a:pt x="4" y="40"/>
                  </a:cubicBezTo>
                  <a:cubicBezTo>
                    <a:pt x="6" y="39"/>
                    <a:pt x="9" y="38"/>
                    <a:pt x="11" y="38"/>
                  </a:cubicBezTo>
                  <a:cubicBezTo>
                    <a:pt x="10" y="43"/>
                    <a:pt x="8" y="49"/>
                    <a:pt x="7" y="54"/>
                  </a:cubicBezTo>
                  <a:cubicBezTo>
                    <a:pt x="7" y="57"/>
                    <a:pt x="6" y="60"/>
                    <a:pt x="5" y="63"/>
                  </a:cubicBezTo>
                  <a:cubicBezTo>
                    <a:pt x="5" y="64"/>
                    <a:pt x="4" y="66"/>
                    <a:pt x="4" y="67"/>
                  </a:cubicBezTo>
                  <a:cubicBezTo>
                    <a:pt x="4" y="68"/>
                    <a:pt x="1" y="71"/>
                    <a:pt x="1" y="71"/>
                  </a:cubicBezTo>
                  <a:cubicBezTo>
                    <a:pt x="1" y="70"/>
                    <a:pt x="0" y="71"/>
                    <a:pt x="0" y="72"/>
                  </a:cubicBezTo>
                  <a:cubicBezTo>
                    <a:pt x="2" y="75"/>
                    <a:pt x="6" y="66"/>
                    <a:pt x="6" y="65"/>
                  </a:cubicBezTo>
                  <a:cubicBezTo>
                    <a:pt x="8" y="59"/>
                    <a:pt x="9" y="52"/>
                    <a:pt x="10" y="46"/>
                  </a:cubicBezTo>
                  <a:cubicBezTo>
                    <a:pt x="11" y="43"/>
                    <a:pt x="11" y="40"/>
                    <a:pt x="12" y="37"/>
                  </a:cubicBezTo>
                  <a:cubicBezTo>
                    <a:pt x="16" y="36"/>
                    <a:pt x="20" y="34"/>
                    <a:pt x="24" y="32"/>
                  </a:cubicBezTo>
                  <a:cubicBezTo>
                    <a:pt x="32" y="29"/>
                    <a:pt x="38" y="23"/>
                    <a:pt x="44" y="19"/>
                  </a:cubicBezTo>
                  <a:cubicBezTo>
                    <a:pt x="45" y="19"/>
                    <a:pt x="45" y="18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6" name="Freeform 59"/>
            <p:cNvSpPr/>
            <p:nvPr/>
          </p:nvSpPr>
          <p:spPr bwMode="auto">
            <a:xfrm>
              <a:off x="2285" y="2029"/>
              <a:ext cx="17" cy="80"/>
            </a:xfrm>
            <a:custGeom>
              <a:avLst/>
              <a:gdLst>
                <a:gd name="T0" fmla="*/ 7 w 8"/>
                <a:gd name="T1" fmla="*/ 1 h 39"/>
                <a:gd name="T2" fmla="*/ 0 w 8"/>
                <a:gd name="T3" fmla="*/ 38 h 39"/>
                <a:gd name="T4" fmla="*/ 1 w 8"/>
                <a:gd name="T5" fmla="*/ 38 h 39"/>
                <a:gd name="T6" fmla="*/ 8 w 8"/>
                <a:gd name="T7" fmla="*/ 1 h 39"/>
                <a:gd name="T8" fmla="*/ 7 w 8"/>
                <a:gd name="T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9">
                  <a:moveTo>
                    <a:pt x="7" y="1"/>
                  </a:moveTo>
                  <a:cubicBezTo>
                    <a:pt x="7" y="14"/>
                    <a:pt x="4" y="26"/>
                    <a:pt x="0" y="38"/>
                  </a:cubicBezTo>
                  <a:cubicBezTo>
                    <a:pt x="0" y="38"/>
                    <a:pt x="1" y="39"/>
                    <a:pt x="1" y="38"/>
                  </a:cubicBezTo>
                  <a:cubicBezTo>
                    <a:pt x="5" y="26"/>
                    <a:pt x="8" y="14"/>
                    <a:pt x="8" y="1"/>
                  </a:cubicBezTo>
                  <a:cubicBezTo>
                    <a:pt x="8" y="0"/>
                    <a:pt x="7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7" name="Freeform 60"/>
            <p:cNvSpPr/>
            <p:nvPr/>
          </p:nvSpPr>
          <p:spPr bwMode="auto">
            <a:xfrm>
              <a:off x="2173" y="2175"/>
              <a:ext cx="70" cy="36"/>
            </a:xfrm>
            <a:custGeom>
              <a:avLst/>
              <a:gdLst>
                <a:gd name="T0" fmla="*/ 32 w 34"/>
                <a:gd name="T1" fmla="*/ 0 h 18"/>
                <a:gd name="T2" fmla="*/ 19 w 34"/>
                <a:gd name="T3" fmla="*/ 11 h 18"/>
                <a:gd name="T4" fmla="*/ 1 w 34"/>
                <a:gd name="T5" fmla="*/ 14 h 18"/>
                <a:gd name="T6" fmla="*/ 0 w 34"/>
                <a:gd name="T7" fmla="*/ 14 h 18"/>
                <a:gd name="T8" fmla="*/ 16 w 34"/>
                <a:gd name="T9" fmla="*/ 14 h 18"/>
                <a:gd name="T10" fmla="*/ 33 w 34"/>
                <a:gd name="T11" fmla="*/ 1 h 18"/>
                <a:gd name="T12" fmla="*/ 32 w 34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8">
                  <a:moveTo>
                    <a:pt x="32" y="0"/>
                  </a:moveTo>
                  <a:cubicBezTo>
                    <a:pt x="29" y="5"/>
                    <a:pt x="24" y="8"/>
                    <a:pt x="19" y="11"/>
                  </a:cubicBezTo>
                  <a:cubicBezTo>
                    <a:pt x="14" y="14"/>
                    <a:pt x="6" y="18"/>
                    <a:pt x="1" y="14"/>
                  </a:cubicBezTo>
                  <a:cubicBezTo>
                    <a:pt x="1" y="13"/>
                    <a:pt x="0" y="14"/>
                    <a:pt x="0" y="14"/>
                  </a:cubicBezTo>
                  <a:cubicBezTo>
                    <a:pt x="5" y="18"/>
                    <a:pt x="11" y="16"/>
                    <a:pt x="16" y="14"/>
                  </a:cubicBezTo>
                  <a:cubicBezTo>
                    <a:pt x="23" y="11"/>
                    <a:pt x="29" y="7"/>
                    <a:pt x="33" y="1"/>
                  </a:cubicBezTo>
                  <a:cubicBezTo>
                    <a:pt x="34" y="1"/>
                    <a:pt x="33" y="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Freeform 61"/>
            <p:cNvSpPr/>
            <p:nvPr/>
          </p:nvSpPr>
          <p:spPr bwMode="auto">
            <a:xfrm>
              <a:off x="2157" y="2293"/>
              <a:ext cx="51" cy="55"/>
            </a:xfrm>
            <a:custGeom>
              <a:avLst/>
              <a:gdLst>
                <a:gd name="T0" fmla="*/ 24 w 25"/>
                <a:gd name="T1" fmla="*/ 2 h 27"/>
                <a:gd name="T2" fmla="*/ 22 w 25"/>
                <a:gd name="T3" fmla="*/ 1 h 27"/>
                <a:gd name="T4" fmla="*/ 22 w 25"/>
                <a:gd name="T5" fmla="*/ 2 h 27"/>
                <a:gd name="T6" fmla="*/ 2 w 25"/>
                <a:gd name="T7" fmla="*/ 24 h 27"/>
                <a:gd name="T8" fmla="*/ 1 w 25"/>
                <a:gd name="T9" fmla="*/ 24 h 27"/>
                <a:gd name="T10" fmla="*/ 0 w 25"/>
                <a:gd name="T11" fmla="*/ 26 h 27"/>
                <a:gd name="T12" fmla="*/ 1 w 25"/>
                <a:gd name="T13" fmla="*/ 26 h 27"/>
                <a:gd name="T14" fmla="*/ 24 w 25"/>
                <a:gd name="T15" fmla="*/ 3 h 27"/>
                <a:gd name="T16" fmla="*/ 24 w 25"/>
                <a:gd name="T1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22" y="0"/>
                    <a:pt x="21" y="1"/>
                    <a:pt x="22" y="2"/>
                  </a:cubicBezTo>
                  <a:cubicBezTo>
                    <a:pt x="25" y="4"/>
                    <a:pt x="8" y="19"/>
                    <a:pt x="2" y="24"/>
                  </a:cubicBezTo>
                  <a:cubicBezTo>
                    <a:pt x="2" y="23"/>
                    <a:pt x="2" y="23"/>
                    <a:pt x="1" y="24"/>
                  </a:cubicBezTo>
                  <a:cubicBezTo>
                    <a:pt x="1" y="24"/>
                    <a:pt x="0" y="25"/>
                    <a:pt x="0" y="26"/>
                  </a:cubicBezTo>
                  <a:cubicBezTo>
                    <a:pt x="0" y="26"/>
                    <a:pt x="1" y="27"/>
                    <a:pt x="1" y="26"/>
                  </a:cubicBezTo>
                  <a:cubicBezTo>
                    <a:pt x="10" y="20"/>
                    <a:pt x="18" y="12"/>
                    <a:pt x="24" y="3"/>
                  </a:cubicBezTo>
                  <a:cubicBezTo>
                    <a:pt x="24" y="3"/>
                    <a:pt x="24" y="2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Freeform 62"/>
            <p:cNvSpPr/>
            <p:nvPr/>
          </p:nvSpPr>
          <p:spPr bwMode="auto">
            <a:xfrm>
              <a:off x="1786" y="1708"/>
              <a:ext cx="60" cy="12"/>
            </a:xfrm>
            <a:custGeom>
              <a:avLst/>
              <a:gdLst>
                <a:gd name="T0" fmla="*/ 28 w 29"/>
                <a:gd name="T1" fmla="*/ 1 h 6"/>
                <a:gd name="T2" fmla="*/ 15 w 29"/>
                <a:gd name="T3" fmla="*/ 3 h 6"/>
                <a:gd name="T4" fmla="*/ 3 w 29"/>
                <a:gd name="T5" fmla="*/ 1 h 6"/>
                <a:gd name="T6" fmla="*/ 2 w 29"/>
                <a:gd name="T7" fmla="*/ 1 h 6"/>
                <a:gd name="T8" fmla="*/ 28 w 29"/>
                <a:gd name="T9" fmla="*/ 2 h 6"/>
                <a:gd name="T10" fmla="*/ 28 w 29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6">
                  <a:moveTo>
                    <a:pt x="28" y="1"/>
                  </a:moveTo>
                  <a:cubicBezTo>
                    <a:pt x="24" y="2"/>
                    <a:pt x="19" y="3"/>
                    <a:pt x="15" y="3"/>
                  </a:cubicBezTo>
                  <a:cubicBezTo>
                    <a:pt x="14" y="3"/>
                    <a:pt x="2" y="3"/>
                    <a:pt x="3" y="1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0" y="6"/>
                    <a:pt x="25" y="3"/>
                    <a:pt x="28" y="2"/>
                  </a:cubicBezTo>
                  <a:cubicBezTo>
                    <a:pt x="29" y="2"/>
                    <a:pt x="28" y="1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Freeform 63"/>
            <p:cNvSpPr/>
            <p:nvPr/>
          </p:nvSpPr>
          <p:spPr bwMode="auto">
            <a:xfrm>
              <a:off x="1784" y="1737"/>
              <a:ext cx="70" cy="20"/>
            </a:xfrm>
            <a:custGeom>
              <a:avLst/>
              <a:gdLst>
                <a:gd name="T0" fmla="*/ 31 w 34"/>
                <a:gd name="T1" fmla="*/ 1 h 10"/>
                <a:gd name="T2" fmla="*/ 29 w 34"/>
                <a:gd name="T3" fmla="*/ 1 h 10"/>
                <a:gd name="T4" fmla="*/ 16 w 34"/>
                <a:gd name="T5" fmla="*/ 4 h 10"/>
                <a:gd name="T6" fmla="*/ 0 w 34"/>
                <a:gd name="T7" fmla="*/ 1 h 10"/>
                <a:gd name="T8" fmla="*/ 0 w 34"/>
                <a:gd name="T9" fmla="*/ 2 h 10"/>
                <a:gd name="T10" fmla="*/ 0 w 34"/>
                <a:gd name="T11" fmla="*/ 2 h 10"/>
                <a:gd name="T12" fmla="*/ 0 w 34"/>
                <a:gd name="T13" fmla="*/ 3 h 10"/>
                <a:gd name="T14" fmla="*/ 1 w 34"/>
                <a:gd name="T15" fmla="*/ 3 h 10"/>
                <a:gd name="T16" fmla="*/ 1 w 34"/>
                <a:gd name="T17" fmla="*/ 3 h 10"/>
                <a:gd name="T18" fmla="*/ 31 w 34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10">
                  <a:moveTo>
                    <a:pt x="31" y="1"/>
                  </a:moveTo>
                  <a:cubicBezTo>
                    <a:pt x="30" y="0"/>
                    <a:pt x="29" y="0"/>
                    <a:pt x="29" y="1"/>
                  </a:cubicBezTo>
                  <a:cubicBezTo>
                    <a:pt x="32" y="7"/>
                    <a:pt x="19" y="5"/>
                    <a:pt x="16" y="4"/>
                  </a:cubicBezTo>
                  <a:cubicBezTo>
                    <a:pt x="11" y="4"/>
                    <a:pt x="6" y="2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1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7" y="4"/>
                    <a:pt x="34" y="1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Freeform 64"/>
            <p:cNvSpPr/>
            <p:nvPr/>
          </p:nvSpPr>
          <p:spPr bwMode="auto">
            <a:xfrm>
              <a:off x="1789" y="1970"/>
              <a:ext cx="6" cy="4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2 h 2"/>
                <a:gd name="T6" fmla="*/ 2 w 3"/>
                <a:gd name="T7" fmla="*/ 1 h 2"/>
                <a:gd name="T8" fmla="*/ 2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2" y="1"/>
                    <a:pt x="1" y="1"/>
                    <a:pt x="1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Freeform 65"/>
            <p:cNvSpPr/>
            <p:nvPr/>
          </p:nvSpPr>
          <p:spPr bwMode="auto">
            <a:xfrm>
              <a:off x="1525" y="2999"/>
              <a:ext cx="6" cy="18"/>
            </a:xfrm>
            <a:custGeom>
              <a:avLst/>
              <a:gdLst>
                <a:gd name="T0" fmla="*/ 2 w 3"/>
                <a:gd name="T1" fmla="*/ 0 h 9"/>
                <a:gd name="T2" fmla="*/ 2 w 3"/>
                <a:gd name="T3" fmla="*/ 0 h 9"/>
                <a:gd name="T4" fmla="*/ 1 w 3"/>
                <a:gd name="T5" fmla="*/ 1 h 9"/>
                <a:gd name="T6" fmla="*/ 1 w 3"/>
                <a:gd name="T7" fmla="*/ 1 h 9"/>
                <a:gd name="T8" fmla="*/ 0 w 3"/>
                <a:gd name="T9" fmla="*/ 8 h 9"/>
                <a:gd name="T10" fmla="*/ 2 w 3"/>
                <a:gd name="T11" fmla="*/ 8 h 9"/>
                <a:gd name="T12" fmla="*/ 3 w 3"/>
                <a:gd name="T13" fmla="*/ 1 h 9"/>
                <a:gd name="T14" fmla="*/ 2 w 3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9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3"/>
                    <a:pt x="1" y="5"/>
                    <a:pt x="0" y="8"/>
                  </a:cubicBezTo>
                  <a:cubicBezTo>
                    <a:pt x="0" y="9"/>
                    <a:pt x="1" y="9"/>
                    <a:pt x="2" y="8"/>
                  </a:cubicBezTo>
                  <a:cubicBezTo>
                    <a:pt x="2" y="6"/>
                    <a:pt x="2" y="3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Freeform 66"/>
            <p:cNvSpPr/>
            <p:nvPr/>
          </p:nvSpPr>
          <p:spPr bwMode="auto">
            <a:xfrm>
              <a:off x="1752" y="2862"/>
              <a:ext cx="10" cy="10"/>
            </a:xfrm>
            <a:custGeom>
              <a:avLst/>
              <a:gdLst>
                <a:gd name="T0" fmla="*/ 4 w 5"/>
                <a:gd name="T1" fmla="*/ 3 h 5"/>
                <a:gd name="T2" fmla="*/ 2 w 5"/>
                <a:gd name="T3" fmla="*/ 2 h 5"/>
                <a:gd name="T4" fmla="*/ 2 w 5"/>
                <a:gd name="T5" fmla="*/ 0 h 5"/>
                <a:gd name="T6" fmla="*/ 1 w 5"/>
                <a:gd name="T7" fmla="*/ 1 h 5"/>
                <a:gd name="T8" fmla="*/ 4 w 5"/>
                <a:gd name="T9" fmla="*/ 4 h 5"/>
                <a:gd name="T10" fmla="*/ 4 w 5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1" y="2"/>
                    <a:pt x="2" y="5"/>
                    <a:pt x="4" y="4"/>
                  </a:cubicBezTo>
                  <a:cubicBezTo>
                    <a:pt x="5" y="3"/>
                    <a:pt x="4" y="2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Freeform 67"/>
            <p:cNvSpPr/>
            <p:nvPr/>
          </p:nvSpPr>
          <p:spPr bwMode="auto">
            <a:xfrm>
              <a:off x="721" y="1747"/>
              <a:ext cx="106" cy="72"/>
            </a:xfrm>
            <a:custGeom>
              <a:avLst/>
              <a:gdLst>
                <a:gd name="T0" fmla="*/ 44 w 52"/>
                <a:gd name="T1" fmla="*/ 4 h 35"/>
                <a:gd name="T2" fmla="*/ 5 w 52"/>
                <a:gd name="T3" fmla="*/ 27 h 35"/>
                <a:gd name="T4" fmla="*/ 7 w 52"/>
                <a:gd name="T5" fmla="*/ 34 h 35"/>
                <a:gd name="T6" fmla="*/ 49 w 52"/>
                <a:gd name="T7" fmla="*/ 9 h 35"/>
                <a:gd name="T8" fmla="*/ 44 w 52"/>
                <a:gd name="T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5">
                  <a:moveTo>
                    <a:pt x="44" y="4"/>
                  </a:moveTo>
                  <a:cubicBezTo>
                    <a:pt x="34" y="15"/>
                    <a:pt x="19" y="24"/>
                    <a:pt x="5" y="27"/>
                  </a:cubicBezTo>
                  <a:cubicBezTo>
                    <a:pt x="0" y="28"/>
                    <a:pt x="2" y="35"/>
                    <a:pt x="7" y="34"/>
                  </a:cubicBezTo>
                  <a:cubicBezTo>
                    <a:pt x="22" y="31"/>
                    <a:pt x="39" y="21"/>
                    <a:pt x="49" y="9"/>
                  </a:cubicBezTo>
                  <a:cubicBezTo>
                    <a:pt x="52" y="6"/>
                    <a:pt x="47" y="0"/>
                    <a:pt x="4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Freeform 68"/>
            <p:cNvSpPr/>
            <p:nvPr/>
          </p:nvSpPr>
          <p:spPr bwMode="auto">
            <a:xfrm>
              <a:off x="725" y="1260"/>
              <a:ext cx="104" cy="39"/>
            </a:xfrm>
            <a:custGeom>
              <a:avLst/>
              <a:gdLst>
                <a:gd name="T0" fmla="*/ 42 w 51"/>
                <a:gd name="T1" fmla="*/ 4 h 19"/>
                <a:gd name="T2" fmla="*/ 22 w 51"/>
                <a:gd name="T3" fmla="*/ 2 h 19"/>
                <a:gd name="T4" fmla="*/ 5 w 51"/>
                <a:gd name="T5" fmla="*/ 1 h 19"/>
                <a:gd name="T6" fmla="*/ 7 w 51"/>
                <a:gd name="T7" fmla="*/ 9 h 19"/>
                <a:gd name="T8" fmla="*/ 47 w 51"/>
                <a:gd name="T9" fmla="*/ 10 h 19"/>
                <a:gd name="T10" fmla="*/ 42 w 51"/>
                <a:gd name="T1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19">
                  <a:moveTo>
                    <a:pt x="42" y="4"/>
                  </a:moveTo>
                  <a:cubicBezTo>
                    <a:pt x="38" y="8"/>
                    <a:pt x="27" y="3"/>
                    <a:pt x="22" y="2"/>
                  </a:cubicBezTo>
                  <a:cubicBezTo>
                    <a:pt x="17" y="1"/>
                    <a:pt x="10" y="0"/>
                    <a:pt x="5" y="1"/>
                  </a:cubicBezTo>
                  <a:cubicBezTo>
                    <a:pt x="0" y="3"/>
                    <a:pt x="2" y="10"/>
                    <a:pt x="7" y="9"/>
                  </a:cubicBezTo>
                  <a:cubicBezTo>
                    <a:pt x="19" y="5"/>
                    <a:pt x="36" y="19"/>
                    <a:pt x="47" y="10"/>
                  </a:cubicBezTo>
                  <a:cubicBezTo>
                    <a:pt x="51" y="7"/>
                    <a:pt x="46" y="1"/>
                    <a:pt x="4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Freeform 69"/>
            <p:cNvSpPr/>
            <p:nvPr/>
          </p:nvSpPr>
          <p:spPr bwMode="auto">
            <a:xfrm>
              <a:off x="874" y="914"/>
              <a:ext cx="119" cy="86"/>
            </a:xfrm>
            <a:custGeom>
              <a:avLst/>
              <a:gdLst>
                <a:gd name="T0" fmla="*/ 54 w 58"/>
                <a:gd name="T1" fmla="*/ 34 h 42"/>
                <a:gd name="T2" fmla="*/ 32 w 58"/>
                <a:gd name="T3" fmla="*/ 20 h 42"/>
                <a:gd name="T4" fmla="*/ 8 w 58"/>
                <a:gd name="T5" fmla="*/ 2 h 42"/>
                <a:gd name="T6" fmla="*/ 4 w 58"/>
                <a:gd name="T7" fmla="*/ 9 h 42"/>
                <a:gd name="T8" fmla="*/ 30 w 58"/>
                <a:gd name="T9" fmla="*/ 29 h 42"/>
                <a:gd name="T10" fmla="*/ 54 w 58"/>
                <a:gd name="T11" fmla="*/ 42 h 42"/>
                <a:gd name="T12" fmla="*/ 54 w 58"/>
                <a:gd name="T13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42">
                  <a:moveTo>
                    <a:pt x="54" y="34"/>
                  </a:moveTo>
                  <a:cubicBezTo>
                    <a:pt x="46" y="34"/>
                    <a:pt x="37" y="25"/>
                    <a:pt x="32" y="20"/>
                  </a:cubicBezTo>
                  <a:cubicBezTo>
                    <a:pt x="25" y="14"/>
                    <a:pt x="17" y="6"/>
                    <a:pt x="8" y="2"/>
                  </a:cubicBezTo>
                  <a:cubicBezTo>
                    <a:pt x="4" y="0"/>
                    <a:pt x="0" y="7"/>
                    <a:pt x="4" y="9"/>
                  </a:cubicBezTo>
                  <a:cubicBezTo>
                    <a:pt x="14" y="13"/>
                    <a:pt x="22" y="22"/>
                    <a:pt x="30" y="29"/>
                  </a:cubicBezTo>
                  <a:cubicBezTo>
                    <a:pt x="37" y="34"/>
                    <a:pt x="45" y="42"/>
                    <a:pt x="54" y="42"/>
                  </a:cubicBezTo>
                  <a:cubicBezTo>
                    <a:pt x="58" y="41"/>
                    <a:pt x="58" y="34"/>
                    <a:pt x="5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Freeform 70"/>
            <p:cNvSpPr/>
            <p:nvPr/>
          </p:nvSpPr>
          <p:spPr bwMode="auto">
            <a:xfrm>
              <a:off x="1093" y="661"/>
              <a:ext cx="88" cy="166"/>
            </a:xfrm>
            <a:custGeom>
              <a:avLst/>
              <a:gdLst>
                <a:gd name="T0" fmla="*/ 41 w 43"/>
                <a:gd name="T1" fmla="*/ 74 h 81"/>
                <a:gd name="T2" fmla="*/ 8 w 43"/>
                <a:gd name="T3" fmla="*/ 5 h 81"/>
                <a:gd name="T4" fmla="*/ 2 w 43"/>
                <a:gd name="T5" fmla="*/ 8 h 81"/>
                <a:gd name="T6" fmla="*/ 34 w 43"/>
                <a:gd name="T7" fmla="*/ 77 h 81"/>
                <a:gd name="T8" fmla="*/ 41 w 43"/>
                <a:gd name="T9" fmla="*/ 7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81">
                  <a:moveTo>
                    <a:pt x="41" y="74"/>
                  </a:moveTo>
                  <a:cubicBezTo>
                    <a:pt x="26" y="52"/>
                    <a:pt x="18" y="28"/>
                    <a:pt x="8" y="5"/>
                  </a:cubicBezTo>
                  <a:cubicBezTo>
                    <a:pt x="6" y="0"/>
                    <a:pt x="0" y="4"/>
                    <a:pt x="2" y="8"/>
                  </a:cubicBezTo>
                  <a:cubicBezTo>
                    <a:pt x="12" y="32"/>
                    <a:pt x="20" y="56"/>
                    <a:pt x="34" y="77"/>
                  </a:cubicBezTo>
                  <a:cubicBezTo>
                    <a:pt x="37" y="81"/>
                    <a:pt x="43" y="78"/>
                    <a:pt x="41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Freeform 71"/>
            <p:cNvSpPr/>
            <p:nvPr/>
          </p:nvSpPr>
          <p:spPr bwMode="auto">
            <a:xfrm>
              <a:off x="1355" y="450"/>
              <a:ext cx="69" cy="109"/>
            </a:xfrm>
            <a:custGeom>
              <a:avLst/>
              <a:gdLst>
                <a:gd name="T0" fmla="*/ 31 w 34"/>
                <a:gd name="T1" fmla="*/ 44 h 53"/>
                <a:gd name="T2" fmla="*/ 21 w 34"/>
                <a:gd name="T3" fmla="*/ 21 h 53"/>
                <a:gd name="T4" fmla="*/ 8 w 34"/>
                <a:gd name="T5" fmla="*/ 3 h 53"/>
                <a:gd name="T6" fmla="*/ 5 w 34"/>
                <a:gd name="T7" fmla="*/ 9 h 53"/>
                <a:gd name="T8" fmla="*/ 25 w 34"/>
                <a:gd name="T9" fmla="*/ 50 h 53"/>
                <a:gd name="T10" fmla="*/ 31 w 34"/>
                <a:gd name="T11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53">
                  <a:moveTo>
                    <a:pt x="31" y="44"/>
                  </a:moveTo>
                  <a:cubicBezTo>
                    <a:pt x="25" y="38"/>
                    <a:pt x="24" y="28"/>
                    <a:pt x="21" y="21"/>
                  </a:cubicBezTo>
                  <a:cubicBezTo>
                    <a:pt x="19" y="13"/>
                    <a:pt x="15" y="7"/>
                    <a:pt x="8" y="3"/>
                  </a:cubicBezTo>
                  <a:cubicBezTo>
                    <a:pt x="4" y="0"/>
                    <a:pt x="0" y="6"/>
                    <a:pt x="5" y="9"/>
                  </a:cubicBezTo>
                  <a:cubicBezTo>
                    <a:pt x="18" y="18"/>
                    <a:pt x="16" y="38"/>
                    <a:pt x="25" y="50"/>
                  </a:cubicBezTo>
                  <a:cubicBezTo>
                    <a:pt x="28" y="53"/>
                    <a:pt x="34" y="48"/>
                    <a:pt x="31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9" name="Freeform 72"/>
            <p:cNvSpPr/>
            <p:nvPr/>
          </p:nvSpPr>
          <p:spPr bwMode="auto">
            <a:xfrm>
              <a:off x="1883" y="397"/>
              <a:ext cx="28" cy="129"/>
            </a:xfrm>
            <a:custGeom>
              <a:avLst/>
              <a:gdLst>
                <a:gd name="T0" fmla="*/ 10 w 14"/>
                <a:gd name="T1" fmla="*/ 9 h 63"/>
                <a:gd name="T2" fmla="*/ 5 w 14"/>
                <a:gd name="T3" fmla="*/ 3 h 63"/>
                <a:gd name="T4" fmla="*/ 1 w 14"/>
                <a:gd name="T5" fmla="*/ 27 h 63"/>
                <a:gd name="T6" fmla="*/ 2 w 14"/>
                <a:gd name="T7" fmla="*/ 58 h 63"/>
                <a:gd name="T8" fmla="*/ 9 w 14"/>
                <a:gd name="T9" fmla="*/ 58 h 63"/>
                <a:gd name="T10" fmla="*/ 8 w 14"/>
                <a:gd name="T11" fmla="*/ 32 h 63"/>
                <a:gd name="T12" fmla="*/ 8 w 14"/>
                <a:gd name="T13" fmla="*/ 18 h 63"/>
                <a:gd name="T14" fmla="*/ 10 w 14"/>
                <a:gd name="T15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3">
                  <a:moveTo>
                    <a:pt x="10" y="9"/>
                  </a:moveTo>
                  <a:cubicBezTo>
                    <a:pt x="14" y="5"/>
                    <a:pt x="8" y="0"/>
                    <a:pt x="5" y="3"/>
                  </a:cubicBezTo>
                  <a:cubicBezTo>
                    <a:pt x="0" y="9"/>
                    <a:pt x="1" y="20"/>
                    <a:pt x="1" y="27"/>
                  </a:cubicBezTo>
                  <a:cubicBezTo>
                    <a:pt x="1" y="38"/>
                    <a:pt x="2" y="48"/>
                    <a:pt x="2" y="58"/>
                  </a:cubicBezTo>
                  <a:cubicBezTo>
                    <a:pt x="2" y="63"/>
                    <a:pt x="9" y="63"/>
                    <a:pt x="9" y="58"/>
                  </a:cubicBezTo>
                  <a:cubicBezTo>
                    <a:pt x="9" y="49"/>
                    <a:pt x="8" y="41"/>
                    <a:pt x="8" y="32"/>
                  </a:cubicBezTo>
                  <a:cubicBezTo>
                    <a:pt x="8" y="27"/>
                    <a:pt x="8" y="23"/>
                    <a:pt x="8" y="18"/>
                  </a:cubicBezTo>
                  <a:cubicBezTo>
                    <a:pt x="9" y="15"/>
                    <a:pt x="8" y="10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0" name="Freeform 73"/>
            <p:cNvSpPr/>
            <p:nvPr/>
          </p:nvSpPr>
          <p:spPr bwMode="auto">
            <a:xfrm>
              <a:off x="2196" y="577"/>
              <a:ext cx="112" cy="102"/>
            </a:xfrm>
            <a:custGeom>
              <a:avLst/>
              <a:gdLst>
                <a:gd name="T0" fmla="*/ 47 w 55"/>
                <a:gd name="T1" fmla="*/ 3 h 50"/>
                <a:gd name="T2" fmla="*/ 5 w 55"/>
                <a:gd name="T3" fmla="*/ 42 h 50"/>
                <a:gd name="T4" fmla="*/ 7 w 55"/>
                <a:gd name="T5" fmla="*/ 49 h 50"/>
                <a:gd name="T6" fmla="*/ 51 w 55"/>
                <a:gd name="T7" fmla="*/ 10 h 50"/>
                <a:gd name="T8" fmla="*/ 47 w 55"/>
                <a:gd name="T9" fmla="*/ 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0">
                  <a:moveTo>
                    <a:pt x="47" y="3"/>
                  </a:moveTo>
                  <a:cubicBezTo>
                    <a:pt x="32" y="14"/>
                    <a:pt x="24" y="36"/>
                    <a:pt x="5" y="42"/>
                  </a:cubicBezTo>
                  <a:cubicBezTo>
                    <a:pt x="0" y="43"/>
                    <a:pt x="2" y="50"/>
                    <a:pt x="7" y="49"/>
                  </a:cubicBezTo>
                  <a:cubicBezTo>
                    <a:pt x="27" y="43"/>
                    <a:pt x="34" y="21"/>
                    <a:pt x="51" y="10"/>
                  </a:cubicBezTo>
                  <a:cubicBezTo>
                    <a:pt x="55" y="7"/>
                    <a:pt x="51" y="0"/>
                    <a:pt x="4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1" name="Freeform 74"/>
            <p:cNvSpPr/>
            <p:nvPr/>
          </p:nvSpPr>
          <p:spPr bwMode="auto">
            <a:xfrm>
              <a:off x="2420" y="829"/>
              <a:ext cx="117" cy="63"/>
            </a:xfrm>
            <a:custGeom>
              <a:avLst/>
              <a:gdLst>
                <a:gd name="T0" fmla="*/ 50 w 57"/>
                <a:gd name="T1" fmla="*/ 1 h 31"/>
                <a:gd name="T2" fmla="*/ 5 w 57"/>
                <a:gd name="T3" fmla="*/ 22 h 31"/>
                <a:gd name="T4" fmla="*/ 7 w 57"/>
                <a:gd name="T5" fmla="*/ 30 h 31"/>
                <a:gd name="T6" fmla="*/ 52 w 57"/>
                <a:gd name="T7" fmla="*/ 8 h 31"/>
                <a:gd name="T8" fmla="*/ 50 w 57"/>
                <a:gd name="T9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1">
                  <a:moveTo>
                    <a:pt x="50" y="1"/>
                  </a:moveTo>
                  <a:cubicBezTo>
                    <a:pt x="33" y="3"/>
                    <a:pt x="21" y="17"/>
                    <a:pt x="5" y="22"/>
                  </a:cubicBezTo>
                  <a:cubicBezTo>
                    <a:pt x="0" y="24"/>
                    <a:pt x="2" y="31"/>
                    <a:pt x="7" y="30"/>
                  </a:cubicBezTo>
                  <a:cubicBezTo>
                    <a:pt x="23" y="24"/>
                    <a:pt x="35" y="10"/>
                    <a:pt x="52" y="8"/>
                  </a:cubicBezTo>
                  <a:cubicBezTo>
                    <a:pt x="57" y="7"/>
                    <a:pt x="55" y="0"/>
                    <a:pt x="5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2" name="Freeform 75"/>
            <p:cNvSpPr/>
            <p:nvPr/>
          </p:nvSpPr>
          <p:spPr bwMode="auto">
            <a:xfrm>
              <a:off x="2602" y="1062"/>
              <a:ext cx="148" cy="55"/>
            </a:xfrm>
            <a:custGeom>
              <a:avLst/>
              <a:gdLst>
                <a:gd name="T0" fmla="*/ 64 w 72"/>
                <a:gd name="T1" fmla="*/ 1 h 27"/>
                <a:gd name="T2" fmla="*/ 4 w 72"/>
                <a:gd name="T3" fmla="*/ 18 h 27"/>
                <a:gd name="T4" fmla="*/ 6 w 72"/>
                <a:gd name="T5" fmla="*/ 26 h 27"/>
                <a:gd name="T6" fmla="*/ 68 w 72"/>
                <a:gd name="T7" fmla="*/ 8 h 27"/>
                <a:gd name="T8" fmla="*/ 64 w 72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27">
                  <a:moveTo>
                    <a:pt x="64" y="1"/>
                  </a:moveTo>
                  <a:cubicBezTo>
                    <a:pt x="45" y="10"/>
                    <a:pt x="24" y="11"/>
                    <a:pt x="4" y="18"/>
                  </a:cubicBezTo>
                  <a:cubicBezTo>
                    <a:pt x="0" y="20"/>
                    <a:pt x="2" y="27"/>
                    <a:pt x="6" y="26"/>
                  </a:cubicBezTo>
                  <a:cubicBezTo>
                    <a:pt x="26" y="18"/>
                    <a:pt x="48" y="17"/>
                    <a:pt x="68" y="8"/>
                  </a:cubicBezTo>
                  <a:cubicBezTo>
                    <a:pt x="72" y="6"/>
                    <a:pt x="68" y="0"/>
                    <a:pt x="6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" name="Freeform 76"/>
            <p:cNvSpPr/>
            <p:nvPr/>
          </p:nvSpPr>
          <p:spPr bwMode="auto">
            <a:xfrm>
              <a:off x="2654" y="1418"/>
              <a:ext cx="171" cy="67"/>
            </a:xfrm>
            <a:custGeom>
              <a:avLst/>
              <a:gdLst>
                <a:gd name="T0" fmla="*/ 76 w 84"/>
                <a:gd name="T1" fmla="*/ 2 h 33"/>
                <a:gd name="T2" fmla="*/ 4 w 84"/>
                <a:gd name="T3" fmla="*/ 24 h 33"/>
                <a:gd name="T4" fmla="*/ 8 w 84"/>
                <a:gd name="T5" fmla="*/ 30 h 33"/>
                <a:gd name="T6" fmla="*/ 79 w 84"/>
                <a:gd name="T7" fmla="*/ 9 h 33"/>
                <a:gd name="T8" fmla="*/ 76 w 84"/>
                <a:gd name="T9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33">
                  <a:moveTo>
                    <a:pt x="76" y="2"/>
                  </a:moveTo>
                  <a:cubicBezTo>
                    <a:pt x="53" y="13"/>
                    <a:pt x="27" y="12"/>
                    <a:pt x="4" y="24"/>
                  </a:cubicBezTo>
                  <a:cubicBezTo>
                    <a:pt x="0" y="26"/>
                    <a:pt x="4" y="33"/>
                    <a:pt x="8" y="30"/>
                  </a:cubicBezTo>
                  <a:cubicBezTo>
                    <a:pt x="30" y="19"/>
                    <a:pt x="57" y="19"/>
                    <a:pt x="79" y="9"/>
                  </a:cubicBezTo>
                  <a:cubicBezTo>
                    <a:pt x="84" y="7"/>
                    <a:pt x="80" y="0"/>
                    <a:pt x="7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4" name="Freeform 77"/>
            <p:cNvSpPr/>
            <p:nvPr/>
          </p:nvSpPr>
          <p:spPr bwMode="auto">
            <a:xfrm>
              <a:off x="2664" y="1790"/>
              <a:ext cx="239" cy="47"/>
            </a:xfrm>
            <a:custGeom>
              <a:avLst/>
              <a:gdLst>
                <a:gd name="T0" fmla="*/ 110 w 117"/>
                <a:gd name="T1" fmla="*/ 1 h 23"/>
                <a:gd name="T2" fmla="*/ 60 w 117"/>
                <a:gd name="T3" fmla="*/ 13 h 23"/>
                <a:gd name="T4" fmla="*/ 6 w 117"/>
                <a:gd name="T5" fmla="*/ 12 h 23"/>
                <a:gd name="T6" fmla="*/ 4 w 117"/>
                <a:gd name="T7" fmla="*/ 19 h 23"/>
                <a:gd name="T8" fmla="*/ 58 w 117"/>
                <a:gd name="T9" fmla="*/ 20 h 23"/>
                <a:gd name="T10" fmla="*/ 112 w 117"/>
                <a:gd name="T11" fmla="*/ 9 h 23"/>
                <a:gd name="T12" fmla="*/ 110 w 117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23">
                  <a:moveTo>
                    <a:pt x="110" y="1"/>
                  </a:moveTo>
                  <a:cubicBezTo>
                    <a:pt x="94" y="7"/>
                    <a:pt x="77" y="11"/>
                    <a:pt x="60" y="13"/>
                  </a:cubicBezTo>
                  <a:cubicBezTo>
                    <a:pt x="42" y="15"/>
                    <a:pt x="24" y="16"/>
                    <a:pt x="6" y="12"/>
                  </a:cubicBezTo>
                  <a:cubicBezTo>
                    <a:pt x="2" y="11"/>
                    <a:pt x="0" y="18"/>
                    <a:pt x="4" y="19"/>
                  </a:cubicBezTo>
                  <a:cubicBezTo>
                    <a:pt x="22" y="23"/>
                    <a:pt x="40" y="22"/>
                    <a:pt x="58" y="20"/>
                  </a:cubicBezTo>
                  <a:cubicBezTo>
                    <a:pt x="76" y="18"/>
                    <a:pt x="95" y="15"/>
                    <a:pt x="112" y="9"/>
                  </a:cubicBezTo>
                  <a:cubicBezTo>
                    <a:pt x="117" y="7"/>
                    <a:pt x="115" y="0"/>
                    <a:pt x="1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" name="Freeform 7"/>
          <p:cNvSpPr>
            <a:spLocks noEditPoints="1"/>
          </p:cNvSpPr>
          <p:nvPr/>
        </p:nvSpPr>
        <p:spPr bwMode="auto">
          <a:xfrm>
            <a:off x="1199348" y="1701625"/>
            <a:ext cx="255588" cy="431800"/>
          </a:xfrm>
          <a:custGeom>
            <a:avLst/>
            <a:gdLst>
              <a:gd name="T0" fmla="*/ 47 w 78"/>
              <a:gd name="T1" fmla="*/ 127 h 130"/>
              <a:gd name="T2" fmla="*/ 38 w 78"/>
              <a:gd name="T3" fmla="*/ 130 h 130"/>
              <a:gd name="T4" fmla="*/ 9 w 78"/>
              <a:gd name="T5" fmla="*/ 127 h 130"/>
              <a:gd name="T6" fmla="*/ 7 w 78"/>
              <a:gd name="T7" fmla="*/ 116 h 130"/>
              <a:gd name="T8" fmla="*/ 25 w 78"/>
              <a:gd name="T9" fmla="*/ 91 h 130"/>
              <a:gd name="T10" fmla="*/ 38 w 78"/>
              <a:gd name="T11" fmla="*/ 73 h 130"/>
              <a:gd name="T12" fmla="*/ 37 w 78"/>
              <a:gd name="T13" fmla="*/ 66 h 130"/>
              <a:gd name="T14" fmla="*/ 25 w 78"/>
              <a:gd name="T15" fmla="*/ 35 h 130"/>
              <a:gd name="T16" fmla="*/ 19 w 78"/>
              <a:gd name="T17" fmla="*/ 19 h 130"/>
              <a:gd name="T18" fmla="*/ 13 w 78"/>
              <a:gd name="T19" fmla="*/ 5 h 130"/>
              <a:gd name="T20" fmla="*/ 37 w 78"/>
              <a:gd name="T21" fmla="*/ 1 h 130"/>
              <a:gd name="T22" fmla="*/ 52 w 78"/>
              <a:gd name="T23" fmla="*/ 1 h 130"/>
              <a:gd name="T24" fmla="*/ 64 w 78"/>
              <a:gd name="T25" fmla="*/ 35 h 130"/>
              <a:gd name="T26" fmla="*/ 77 w 78"/>
              <a:gd name="T27" fmla="*/ 66 h 130"/>
              <a:gd name="T28" fmla="*/ 74 w 78"/>
              <a:gd name="T29" fmla="*/ 79 h 130"/>
              <a:gd name="T30" fmla="*/ 45 w 78"/>
              <a:gd name="T31" fmla="*/ 121 h 130"/>
              <a:gd name="T32" fmla="*/ 54 w 78"/>
              <a:gd name="T33" fmla="*/ 100 h 130"/>
              <a:gd name="T34" fmla="*/ 16 w 78"/>
              <a:gd name="T35" fmla="*/ 117 h 130"/>
              <a:gd name="T36" fmla="*/ 9 w 78"/>
              <a:gd name="T37" fmla="*/ 121 h 130"/>
              <a:gd name="T38" fmla="*/ 20 w 78"/>
              <a:gd name="T39" fmla="*/ 122 h 130"/>
              <a:gd name="T40" fmla="*/ 43 w 78"/>
              <a:gd name="T41" fmla="*/ 114 h 130"/>
              <a:gd name="T42" fmla="*/ 59 w 78"/>
              <a:gd name="T43" fmla="*/ 87 h 130"/>
              <a:gd name="T44" fmla="*/ 20 w 78"/>
              <a:gd name="T45" fmla="*/ 108 h 130"/>
              <a:gd name="T46" fmla="*/ 15 w 78"/>
              <a:gd name="T47" fmla="*/ 115 h 130"/>
              <a:gd name="T48" fmla="*/ 56 w 78"/>
              <a:gd name="T49" fmla="*/ 96 h 130"/>
              <a:gd name="T50" fmla="*/ 72 w 78"/>
              <a:gd name="T51" fmla="*/ 74 h 130"/>
              <a:gd name="T52" fmla="*/ 27 w 78"/>
              <a:gd name="T53" fmla="*/ 97 h 130"/>
              <a:gd name="T54" fmla="*/ 56 w 78"/>
              <a:gd name="T55" fmla="*/ 87 h 130"/>
              <a:gd name="T56" fmla="*/ 57 w 78"/>
              <a:gd name="T57" fmla="*/ 30 h 130"/>
              <a:gd name="T58" fmla="*/ 38 w 78"/>
              <a:gd name="T59" fmla="*/ 50 h 130"/>
              <a:gd name="T60" fmla="*/ 31 w 78"/>
              <a:gd name="T61" fmla="*/ 92 h 130"/>
              <a:gd name="T62" fmla="*/ 71 w 78"/>
              <a:gd name="T63" fmla="*/ 66 h 130"/>
              <a:gd name="T64" fmla="*/ 41 w 78"/>
              <a:gd name="T65" fmla="*/ 79 h 130"/>
              <a:gd name="T66" fmla="*/ 29 w 78"/>
              <a:gd name="T67" fmla="*/ 32 h 130"/>
              <a:gd name="T68" fmla="*/ 46 w 78"/>
              <a:gd name="T69" fmla="*/ 14 h 130"/>
              <a:gd name="T70" fmla="*/ 40 w 78"/>
              <a:gd name="T71" fmla="*/ 77 h 130"/>
              <a:gd name="T72" fmla="*/ 68 w 78"/>
              <a:gd name="T73" fmla="*/ 64 h 130"/>
              <a:gd name="T74" fmla="*/ 43 w 78"/>
              <a:gd name="T75" fmla="*/ 69 h 130"/>
              <a:gd name="T76" fmla="*/ 56 w 78"/>
              <a:gd name="T77" fmla="*/ 27 h 130"/>
              <a:gd name="T78" fmla="*/ 30 w 78"/>
              <a:gd name="T79" fmla="*/ 34 h 130"/>
              <a:gd name="T80" fmla="*/ 53 w 78"/>
              <a:gd name="T81" fmla="*/ 29 h 130"/>
              <a:gd name="T82" fmla="*/ 63 w 78"/>
              <a:gd name="T83" fmla="*/ 46 h 130"/>
              <a:gd name="T84" fmla="*/ 40 w 78"/>
              <a:gd name="T85" fmla="*/ 51 h 130"/>
              <a:gd name="T86" fmla="*/ 51 w 78"/>
              <a:gd name="T87" fmla="*/ 63 h 130"/>
              <a:gd name="T88" fmla="*/ 43 w 78"/>
              <a:gd name="T89" fmla="*/ 60 h 130"/>
              <a:gd name="T90" fmla="*/ 27 w 78"/>
              <a:gd name="T91" fmla="*/ 22 h 130"/>
              <a:gd name="T92" fmla="*/ 46 w 78"/>
              <a:gd name="T93" fmla="*/ 7 h 130"/>
              <a:gd name="T94" fmla="*/ 23 w 78"/>
              <a:gd name="T95" fmla="*/ 17 h 130"/>
              <a:gd name="T96" fmla="*/ 34 w 78"/>
              <a:gd name="T97" fmla="*/ 4 h 130"/>
              <a:gd name="T98" fmla="*/ 23 w 78"/>
              <a:gd name="T99" fmla="*/ 17 h 130"/>
              <a:gd name="T100" fmla="*/ 24 w 78"/>
              <a:gd name="T101" fmla="*/ 124 h 130"/>
              <a:gd name="T102" fmla="*/ 42 w 78"/>
              <a:gd name="T103" fmla="*/ 118 h 130"/>
              <a:gd name="T104" fmla="*/ 18 w 78"/>
              <a:gd name="T105" fmla="*/ 7 h 130"/>
              <a:gd name="T106" fmla="*/ 51 w 78"/>
              <a:gd name="T107" fmla="*/ 9 h 130"/>
              <a:gd name="T108" fmla="*/ 51 w 78"/>
              <a:gd name="T109" fmla="*/ 9 h 130"/>
              <a:gd name="T110" fmla="*/ 37 w 78"/>
              <a:gd name="T111" fmla="*/ 53 h 130"/>
              <a:gd name="T112" fmla="*/ 4 w 78"/>
              <a:gd name="T113" fmla="*/ 125 h 130"/>
              <a:gd name="T114" fmla="*/ 40 w 78"/>
              <a:gd name="T115" fmla="*/ 61 h 130"/>
              <a:gd name="T116" fmla="*/ 52 w 78"/>
              <a:gd name="T117" fmla="*/ 1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130">
                <a:moveTo>
                  <a:pt x="40" y="125"/>
                </a:moveTo>
                <a:cubicBezTo>
                  <a:pt x="41" y="125"/>
                  <a:pt x="41" y="125"/>
                  <a:pt x="42" y="125"/>
                </a:cubicBezTo>
                <a:cubicBezTo>
                  <a:pt x="43" y="125"/>
                  <a:pt x="45" y="126"/>
                  <a:pt x="46" y="126"/>
                </a:cubicBezTo>
                <a:cubicBezTo>
                  <a:pt x="46" y="126"/>
                  <a:pt x="47" y="126"/>
                  <a:pt x="47" y="126"/>
                </a:cubicBezTo>
                <a:cubicBezTo>
                  <a:pt x="47" y="126"/>
                  <a:pt x="47" y="126"/>
                  <a:pt x="47" y="127"/>
                </a:cubicBezTo>
                <a:cubicBezTo>
                  <a:pt x="47" y="127"/>
                  <a:pt x="47" y="128"/>
                  <a:pt x="47" y="128"/>
                </a:cubicBezTo>
                <a:cubicBezTo>
                  <a:pt x="46" y="128"/>
                  <a:pt x="46" y="128"/>
                  <a:pt x="45" y="128"/>
                </a:cubicBezTo>
                <a:cubicBezTo>
                  <a:pt x="44" y="128"/>
                  <a:pt x="43" y="128"/>
                  <a:pt x="42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0" y="130"/>
                  <a:pt x="40" y="130"/>
                  <a:pt x="38" y="130"/>
                </a:cubicBezTo>
                <a:cubicBezTo>
                  <a:pt x="38" y="129"/>
                  <a:pt x="37" y="128"/>
                  <a:pt x="36" y="128"/>
                </a:cubicBezTo>
                <a:cubicBezTo>
                  <a:pt x="31" y="128"/>
                  <a:pt x="26" y="128"/>
                  <a:pt x="21" y="127"/>
                </a:cubicBezTo>
                <a:cubicBezTo>
                  <a:pt x="19" y="127"/>
                  <a:pt x="16" y="128"/>
                  <a:pt x="14" y="128"/>
                </a:cubicBezTo>
                <a:cubicBezTo>
                  <a:pt x="13" y="128"/>
                  <a:pt x="12" y="128"/>
                  <a:pt x="11" y="128"/>
                </a:cubicBezTo>
                <a:cubicBezTo>
                  <a:pt x="10" y="128"/>
                  <a:pt x="9" y="128"/>
                  <a:pt x="9" y="127"/>
                </a:cubicBezTo>
                <a:cubicBezTo>
                  <a:pt x="8" y="127"/>
                  <a:pt x="8" y="127"/>
                  <a:pt x="8" y="127"/>
                </a:cubicBezTo>
                <a:cubicBezTo>
                  <a:pt x="6" y="127"/>
                  <a:pt x="4" y="127"/>
                  <a:pt x="3" y="126"/>
                </a:cubicBezTo>
                <a:cubicBezTo>
                  <a:pt x="0" y="126"/>
                  <a:pt x="0" y="124"/>
                  <a:pt x="1" y="122"/>
                </a:cubicBezTo>
                <a:cubicBezTo>
                  <a:pt x="2" y="121"/>
                  <a:pt x="3" y="121"/>
                  <a:pt x="3" y="120"/>
                </a:cubicBezTo>
                <a:cubicBezTo>
                  <a:pt x="4" y="118"/>
                  <a:pt x="6" y="117"/>
                  <a:pt x="7" y="116"/>
                </a:cubicBezTo>
                <a:cubicBezTo>
                  <a:pt x="8" y="114"/>
                  <a:pt x="10" y="112"/>
                  <a:pt x="11" y="110"/>
                </a:cubicBezTo>
                <a:cubicBezTo>
                  <a:pt x="14" y="105"/>
                  <a:pt x="17" y="100"/>
                  <a:pt x="21" y="96"/>
                </a:cubicBezTo>
                <a:cubicBezTo>
                  <a:pt x="21" y="96"/>
                  <a:pt x="21" y="95"/>
                  <a:pt x="22" y="95"/>
                </a:cubicBezTo>
                <a:cubicBezTo>
                  <a:pt x="22" y="95"/>
                  <a:pt x="22" y="94"/>
                  <a:pt x="22" y="94"/>
                </a:cubicBezTo>
                <a:cubicBezTo>
                  <a:pt x="23" y="93"/>
                  <a:pt x="24" y="92"/>
                  <a:pt x="25" y="91"/>
                </a:cubicBezTo>
                <a:cubicBezTo>
                  <a:pt x="28" y="88"/>
                  <a:pt x="30" y="84"/>
                  <a:pt x="33" y="81"/>
                </a:cubicBezTo>
                <a:cubicBezTo>
                  <a:pt x="34" y="79"/>
                  <a:pt x="35" y="78"/>
                  <a:pt x="36" y="76"/>
                </a:cubicBezTo>
                <a:cubicBezTo>
                  <a:pt x="36" y="76"/>
                  <a:pt x="36" y="76"/>
                  <a:pt x="36" y="75"/>
                </a:cubicBezTo>
                <a:cubicBezTo>
                  <a:pt x="36" y="75"/>
                  <a:pt x="36" y="74"/>
                  <a:pt x="37" y="74"/>
                </a:cubicBezTo>
                <a:cubicBezTo>
                  <a:pt x="37" y="74"/>
                  <a:pt x="37" y="73"/>
                  <a:pt x="38" y="73"/>
                </a:cubicBezTo>
                <a:cubicBezTo>
                  <a:pt x="37" y="73"/>
                  <a:pt x="37" y="73"/>
                  <a:pt x="37" y="73"/>
                </a:cubicBezTo>
                <a:cubicBezTo>
                  <a:pt x="36" y="72"/>
                  <a:pt x="35" y="71"/>
                  <a:pt x="36" y="70"/>
                </a:cubicBezTo>
                <a:cubicBezTo>
                  <a:pt x="36" y="69"/>
                  <a:pt x="36" y="69"/>
                  <a:pt x="37" y="69"/>
                </a:cubicBezTo>
                <a:cubicBezTo>
                  <a:pt x="37" y="69"/>
                  <a:pt x="38" y="69"/>
                  <a:pt x="38" y="69"/>
                </a:cubicBezTo>
                <a:cubicBezTo>
                  <a:pt x="38" y="68"/>
                  <a:pt x="38" y="67"/>
                  <a:pt x="37" y="66"/>
                </a:cubicBezTo>
                <a:cubicBezTo>
                  <a:pt x="36" y="66"/>
                  <a:pt x="36" y="65"/>
                  <a:pt x="36" y="65"/>
                </a:cubicBezTo>
                <a:cubicBezTo>
                  <a:pt x="35" y="62"/>
                  <a:pt x="35" y="60"/>
                  <a:pt x="34" y="58"/>
                </a:cubicBezTo>
                <a:cubicBezTo>
                  <a:pt x="33" y="55"/>
                  <a:pt x="33" y="53"/>
                  <a:pt x="32" y="51"/>
                </a:cubicBezTo>
                <a:cubicBezTo>
                  <a:pt x="30" y="46"/>
                  <a:pt x="28" y="42"/>
                  <a:pt x="26" y="37"/>
                </a:cubicBezTo>
                <a:cubicBezTo>
                  <a:pt x="26" y="36"/>
                  <a:pt x="26" y="35"/>
                  <a:pt x="25" y="35"/>
                </a:cubicBezTo>
                <a:cubicBezTo>
                  <a:pt x="24" y="34"/>
                  <a:pt x="24" y="34"/>
                  <a:pt x="24" y="33"/>
                </a:cubicBezTo>
                <a:cubicBezTo>
                  <a:pt x="24" y="32"/>
                  <a:pt x="24" y="32"/>
                  <a:pt x="24" y="31"/>
                </a:cubicBezTo>
                <a:cubicBezTo>
                  <a:pt x="23" y="28"/>
                  <a:pt x="22" y="25"/>
                  <a:pt x="21" y="23"/>
                </a:cubicBezTo>
                <a:cubicBezTo>
                  <a:pt x="21" y="22"/>
                  <a:pt x="21" y="22"/>
                  <a:pt x="20" y="21"/>
                </a:cubicBezTo>
                <a:cubicBezTo>
                  <a:pt x="19" y="21"/>
                  <a:pt x="19" y="20"/>
                  <a:pt x="19" y="19"/>
                </a:cubicBezTo>
                <a:cubicBezTo>
                  <a:pt x="19" y="18"/>
                  <a:pt x="19" y="18"/>
                  <a:pt x="19" y="17"/>
                </a:cubicBezTo>
                <a:cubicBezTo>
                  <a:pt x="19" y="16"/>
                  <a:pt x="18" y="15"/>
                  <a:pt x="18" y="14"/>
                </a:cubicBezTo>
                <a:cubicBezTo>
                  <a:pt x="17" y="15"/>
                  <a:pt x="16" y="15"/>
                  <a:pt x="15" y="13"/>
                </a:cubicBezTo>
                <a:cubicBezTo>
                  <a:pt x="15" y="12"/>
                  <a:pt x="15" y="11"/>
                  <a:pt x="16" y="11"/>
                </a:cubicBezTo>
                <a:cubicBezTo>
                  <a:pt x="15" y="9"/>
                  <a:pt x="14" y="6"/>
                  <a:pt x="13" y="5"/>
                </a:cubicBezTo>
                <a:cubicBezTo>
                  <a:pt x="12" y="4"/>
                  <a:pt x="12" y="3"/>
                  <a:pt x="12" y="2"/>
                </a:cubicBezTo>
                <a:cubicBezTo>
                  <a:pt x="12" y="1"/>
                  <a:pt x="12" y="1"/>
                  <a:pt x="13" y="0"/>
                </a:cubicBezTo>
                <a:cubicBezTo>
                  <a:pt x="14" y="0"/>
                  <a:pt x="14" y="0"/>
                  <a:pt x="15" y="0"/>
                </a:cubicBezTo>
                <a:cubicBezTo>
                  <a:pt x="20" y="0"/>
                  <a:pt x="25" y="0"/>
                  <a:pt x="30" y="0"/>
                </a:cubicBezTo>
                <a:cubicBezTo>
                  <a:pt x="32" y="1"/>
                  <a:pt x="34" y="1"/>
                  <a:pt x="37" y="1"/>
                </a:cubicBezTo>
                <a:cubicBezTo>
                  <a:pt x="39" y="1"/>
                  <a:pt x="41" y="1"/>
                  <a:pt x="44" y="1"/>
                </a:cubicBezTo>
                <a:cubicBezTo>
                  <a:pt x="44" y="1"/>
                  <a:pt x="44" y="1"/>
                  <a:pt x="45" y="1"/>
                </a:cubicBezTo>
                <a:cubicBezTo>
                  <a:pt x="46" y="0"/>
                  <a:pt x="47" y="0"/>
                  <a:pt x="48" y="1"/>
                </a:cubicBezTo>
                <a:cubicBezTo>
                  <a:pt x="48" y="1"/>
                  <a:pt x="48" y="1"/>
                  <a:pt x="49" y="1"/>
                </a:cubicBezTo>
                <a:cubicBezTo>
                  <a:pt x="50" y="1"/>
                  <a:pt x="51" y="1"/>
                  <a:pt x="52" y="1"/>
                </a:cubicBezTo>
                <a:cubicBezTo>
                  <a:pt x="53" y="1"/>
                  <a:pt x="54" y="2"/>
                  <a:pt x="54" y="3"/>
                </a:cubicBezTo>
                <a:cubicBezTo>
                  <a:pt x="54" y="4"/>
                  <a:pt x="55" y="5"/>
                  <a:pt x="55" y="6"/>
                </a:cubicBezTo>
                <a:cubicBezTo>
                  <a:pt x="56" y="11"/>
                  <a:pt x="57" y="15"/>
                  <a:pt x="59" y="20"/>
                </a:cubicBezTo>
                <a:cubicBezTo>
                  <a:pt x="59" y="22"/>
                  <a:pt x="60" y="24"/>
                  <a:pt x="60" y="26"/>
                </a:cubicBezTo>
                <a:cubicBezTo>
                  <a:pt x="61" y="29"/>
                  <a:pt x="62" y="32"/>
                  <a:pt x="64" y="35"/>
                </a:cubicBezTo>
                <a:cubicBezTo>
                  <a:pt x="64" y="35"/>
                  <a:pt x="64" y="36"/>
                  <a:pt x="64" y="36"/>
                </a:cubicBezTo>
                <a:cubicBezTo>
                  <a:pt x="65" y="37"/>
                  <a:pt x="65" y="38"/>
                  <a:pt x="65" y="39"/>
                </a:cubicBezTo>
                <a:cubicBezTo>
                  <a:pt x="65" y="39"/>
                  <a:pt x="65" y="39"/>
                  <a:pt x="66" y="40"/>
                </a:cubicBezTo>
                <a:cubicBezTo>
                  <a:pt x="70" y="47"/>
                  <a:pt x="74" y="55"/>
                  <a:pt x="76" y="64"/>
                </a:cubicBezTo>
                <a:cubicBezTo>
                  <a:pt x="76" y="64"/>
                  <a:pt x="76" y="65"/>
                  <a:pt x="77" y="66"/>
                </a:cubicBezTo>
                <a:cubicBezTo>
                  <a:pt x="77" y="67"/>
                  <a:pt x="78" y="69"/>
                  <a:pt x="78" y="70"/>
                </a:cubicBezTo>
                <a:cubicBezTo>
                  <a:pt x="78" y="70"/>
                  <a:pt x="78" y="71"/>
                  <a:pt x="78" y="71"/>
                </a:cubicBezTo>
                <a:cubicBezTo>
                  <a:pt x="78" y="72"/>
                  <a:pt x="77" y="73"/>
                  <a:pt x="78" y="75"/>
                </a:cubicBezTo>
                <a:cubicBezTo>
                  <a:pt x="78" y="75"/>
                  <a:pt x="77" y="76"/>
                  <a:pt x="77" y="76"/>
                </a:cubicBezTo>
                <a:cubicBezTo>
                  <a:pt x="76" y="77"/>
                  <a:pt x="75" y="78"/>
                  <a:pt x="74" y="79"/>
                </a:cubicBezTo>
                <a:cubicBezTo>
                  <a:pt x="71" y="82"/>
                  <a:pt x="69" y="85"/>
                  <a:pt x="66" y="88"/>
                </a:cubicBezTo>
                <a:cubicBezTo>
                  <a:pt x="65" y="90"/>
                  <a:pt x="64" y="92"/>
                  <a:pt x="63" y="94"/>
                </a:cubicBezTo>
                <a:cubicBezTo>
                  <a:pt x="60" y="98"/>
                  <a:pt x="57" y="103"/>
                  <a:pt x="53" y="108"/>
                </a:cubicBezTo>
                <a:cubicBezTo>
                  <a:pt x="53" y="108"/>
                  <a:pt x="53" y="109"/>
                  <a:pt x="53" y="109"/>
                </a:cubicBezTo>
                <a:cubicBezTo>
                  <a:pt x="50" y="113"/>
                  <a:pt x="47" y="117"/>
                  <a:pt x="45" y="121"/>
                </a:cubicBezTo>
                <a:cubicBezTo>
                  <a:pt x="44" y="123"/>
                  <a:pt x="44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1" y="124"/>
                  <a:pt x="41" y="125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lose/>
                <a:moveTo>
                  <a:pt x="54" y="100"/>
                </a:moveTo>
                <a:cubicBezTo>
                  <a:pt x="54" y="100"/>
                  <a:pt x="53" y="100"/>
                  <a:pt x="53" y="100"/>
                </a:cubicBezTo>
                <a:cubicBezTo>
                  <a:pt x="52" y="100"/>
                  <a:pt x="51" y="100"/>
                  <a:pt x="50" y="101"/>
                </a:cubicBezTo>
                <a:cubicBezTo>
                  <a:pt x="47" y="102"/>
                  <a:pt x="44" y="104"/>
                  <a:pt x="41" y="105"/>
                </a:cubicBezTo>
                <a:cubicBezTo>
                  <a:pt x="35" y="107"/>
                  <a:pt x="30" y="110"/>
                  <a:pt x="25" y="113"/>
                </a:cubicBezTo>
                <a:cubicBezTo>
                  <a:pt x="22" y="114"/>
                  <a:pt x="19" y="115"/>
                  <a:pt x="16" y="117"/>
                </a:cubicBezTo>
                <a:cubicBezTo>
                  <a:pt x="15" y="117"/>
                  <a:pt x="13" y="118"/>
                  <a:pt x="13" y="119"/>
                </a:cubicBezTo>
                <a:cubicBezTo>
                  <a:pt x="12" y="119"/>
                  <a:pt x="12" y="119"/>
                  <a:pt x="12" y="119"/>
                </a:cubicBezTo>
                <a:cubicBezTo>
                  <a:pt x="11" y="119"/>
                  <a:pt x="11" y="119"/>
                  <a:pt x="10" y="119"/>
                </a:cubicBezTo>
                <a:cubicBezTo>
                  <a:pt x="10" y="119"/>
                  <a:pt x="10" y="120"/>
                  <a:pt x="10" y="120"/>
                </a:cubicBezTo>
                <a:cubicBezTo>
                  <a:pt x="9" y="120"/>
                  <a:pt x="9" y="121"/>
                  <a:pt x="9" y="121"/>
                </a:cubicBezTo>
                <a:cubicBezTo>
                  <a:pt x="8" y="121"/>
                  <a:pt x="7" y="123"/>
                  <a:pt x="7" y="124"/>
                </a:cubicBezTo>
                <a:cubicBezTo>
                  <a:pt x="11" y="124"/>
                  <a:pt x="14" y="124"/>
                  <a:pt x="18" y="124"/>
                </a:cubicBezTo>
                <a:cubicBezTo>
                  <a:pt x="17" y="123"/>
                  <a:pt x="17" y="122"/>
                  <a:pt x="18" y="122"/>
                </a:cubicBezTo>
                <a:cubicBezTo>
                  <a:pt x="18" y="121"/>
                  <a:pt x="19" y="121"/>
                  <a:pt x="20" y="121"/>
                </a:cubicBezTo>
                <a:cubicBezTo>
                  <a:pt x="20" y="121"/>
                  <a:pt x="20" y="121"/>
                  <a:pt x="20" y="122"/>
                </a:cubicBezTo>
                <a:cubicBezTo>
                  <a:pt x="21" y="122"/>
                  <a:pt x="21" y="123"/>
                  <a:pt x="22" y="122"/>
                </a:cubicBezTo>
                <a:cubicBezTo>
                  <a:pt x="23" y="122"/>
                  <a:pt x="24" y="122"/>
                  <a:pt x="24" y="122"/>
                </a:cubicBezTo>
                <a:cubicBezTo>
                  <a:pt x="27" y="120"/>
                  <a:pt x="30" y="119"/>
                  <a:pt x="33" y="117"/>
                </a:cubicBezTo>
                <a:cubicBezTo>
                  <a:pt x="36" y="116"/>
                  <a:pt x="38" y="115"/>
                  <a:pt x="40" y="113"/>
                </a:cubicBezTo>
                <a:cubicBezTo>
                  <a:pt x="42" y="113"/>
                  <a:pt x="43" y="113"/>
                  <a:pt x="43" y="114"/>
                </a:cubicBezTo>
                <a:cubicBezTo>
                  <a:pt x="43" y="114"/>
                  <a:pt x="43" y="115"/>
                  <a:pt x="44" y="115"/>
                </a:cubicBezTo>
                <a:cubicBezTo>
                  <a:pt x="47" y="110"/>
                  <a:pt x="51" y="105"/>
                  <a:pt x="54" y="100"/>
                </a:cubicBezTo>
                <a:close/>
                <a:moveTo>
                  <a:pt x="65" y="85"/>
                </a:moveTo>
                <a:cubicBezTo>
                  <a:pt x="65" y="85"/>
                  <a:pt x="65" y="85"/>
                  <a:pt x="65" y="85"/>
                </a:cubicBezTo>
                <a:cubicBezTo>
                  <a:pt x="63" y="86"/>
                  <a:pt x="61" y="86"/>
                  <a:pt x="59" y="87"/>
                </a:cubicBezTo>
                <a:cubicBezTo>
                  <a:pt x="54" y="90"/>
                  <a:pt x="49" y="93"/>
                  <a:pt x="44" y="95"/>
                </a:cubicBezTo>
                <a:cubicBezTo>
                  <a:pt x="39" y="97"/>
                  <a:pt x="34" y="99"/>
                  <a:pt x="30" y="102"/>
                </a:cubicBezTo>
                <a:cubicBezTo>
                  <a:pt x="27" y="103"/>
                  <a:pt x="24" y="105"/>
                  <a:pt x="21" y="106"/>
                </a:cubicBezTo>
                <a:cubicBezTo>
                  <a:pt x="21" y="106"/>
                  <a:pt x="21" y="106"/>
                  <a:pt x="20" y="107"/>
                </a:cubicBezTo>
                <a:cubicBezTo>
                  <a:pt x="20" y="107"/>
                  <a:pt x="20" y="107"/>
                  <a:pt x="20" y="108"/>
                </a:cubicBezTo>
                <a:cubicBezTo>
                  <a:pt x="20" y="108"/>
                  <a:pt x="19" y="108"/>
                  <a:pt x="19" y="108"/>
                </a:cubicBezTo>
                <a:cubicBezTo>
                  <a:pt x="18" y="108"/>
                  <a:pt x="18" y="108"/>
                  <a:pt x="18" y="108"/>
                </a:cubicBezTo>
                <a:cubicBezTo>
                  <a:pt x="16" y="110"/>
                  <a:pt x="15" y="112"/>
                  <a:pt x="13" y="114"/>
                </a:cubicBezTo>
                <a:cubicBezTo>
                  <a:pt x="13" y="114"/>
                  <a:pt x="13" y="115"/>
                  <a:pt x="13" y="115"/>
                </a:cubicBezTo>
                <a:cubicBezTo>
                  <a:pt x="14" y="115"/>
                  <a:pt x="14" y="115"/>
                  <a:pt x="15" y="115"/>
                </a:cubicBezTo>
                <a:cubicBezTo>
                  <a:pt x="17" y="114"/>
                  <a:pt x="18" y="113"/>
                  <a:pt x="20" y="113"/>
                </a:cubicBezTo>
                <a:cubicBezTo>
                  <a:pt x="27" y="109"/>
                  <a:pt x="35" y="105"/>
                  <a:pt x="43" y="102"/>
                </a:cubicBezTo>
                <a:cubicBezTo>
                  <a:pt x="45" y="101"/>
                  <a:pt x="48" y="100"/>
                  <a:pt x="50" y="98"/>
                </a:cubicBezTo>
                <a:cubicBezTo>
                  <a:pt x="51" y="97"/>
                  <a:pt x="52" y="96"/>
                  <a:pt x="54" y="96"/>
                </a:cubicBezTo>
                <a:cubicBezTo>
                  <a:pt x="55" y="95"/>
                  <a:pt x="55" y="95"/>
                  <a:pt x="56" y="96"/>
                </a:cubicBezTo>
                <a:cubicBezTo>
                  <a:pt x="56" y="96"/>
                  <a:pt x="56" y="96"/>
                  <a:pt x="57" y="97"/>
                </a:cubicBezTo>
                <a:cubicBezTo>
                  <a:pt x="59" y="93"/>
                  <a:pt x="62" y="89"/>
                  <a:pt x="65" y="85"/>
                </a:cubicBezTo>
                <a:close/>
                <a:moveTo>
                  <a:pt x="72" y="74"/>
                </a:moveTo>
                <a:cubicBezTo>
                  <a:pt x="72" y="74"/>
                  <a:pt x="72" y="74"/>
                  <a:pt x="72" y="74"/>
                </a:cubicBezTo>
                <a:cubicBezTo>
                  <a:pt x="72" y="74"/>
                  <a:pt x="72" y="74"/>
                  <a:pt x="72" y="74"/>
                </a:cubicBezTo>
                <a:cubicBezTo>
                  <a:pt x="70" y="75"/>
                  <a:pt x="68" y="76"/>
                  <a:pt x="66" y="76"/>
                </a:cubicBezTo>
                <a:cubicBezTo>
                  <a:pt x="64" y="77"/>
                  <a:pt x="63" y="78"/>
                  <a:pt x="62" y="78"/>
                </a:cubicBezTo>
                <a:cubicBezTo>
                  <a:pt x="54" y="82"/>
                  <a:pt x="46" y="86"/>
                  <a:pt x="38" y="90"/>
                </a:cubicBezTo>
                <a:cubicBezTo>
                  <a:pt x="35" y="92"/>
                  <a:pt x="31" y="94"/>
                  <a:pt x="28" y="95"/>
                </a:cubicBezTo>
                <a:cubicBezTo>
                  <a:pt x="28" y="96"/>
                  <a:pt x="27" y="96"/>
                  <a:pt x="27" y="97"/>
                </a:cubicBezTo>
                <a:cubicBezTo>
                  <a:pt x="25" y="99"/>
                  <a:pt x="24" y="101"/>
                  <a:pt x="22" y="103"/>
                </a:cubicBezTo>
                <a:cubicBezTo>
                  <a:pt x="22" y="103"/>
                  <a:pt x="22" y="103"/>
                  <a:pt x="22" y="103"/>
                </a:cubicBezTo>
                <a:cubicBezTo>
                  <a:pt x="23" y="103"/>
                  <a:pt x="24" y="103"/>
                  <a:pt x="25" y="102"/>
                </a:cubicBezTo>
                <a:cubicBezTo>
                  <a:pt x="30" y="100"/>
                  <a:pt x="35" y="97"/>
                  <a:pt x="40" y="95"/>
                </a:cubicBezTo>
                <a:cubicBezTo>
                  <a:pt x="45" y="92"/>
                  <a:pt x="51" y="90"/>
                  <a:pt x="56" y="87"/>
                </a:cubicBezTo>
                <a:cubicBezTo>
                  <a:pt x="59" y="85"/>
                  <a:pt x="61" y="83"/>
                  <a:pt x="64" y="81"/>
                </a:cubicBezTo>
                <a:cubicBezTo>
                  <a:pt x="65" y="80"/>
                  <a:pt x="66" y="80"/>
                  <a:pt x="67" y="81"/>
                </a:cubicBezTo>
                <a:cubicBezTo>
                  <a:pt x="67" y="81"/>
                  <a:pt x="67" y="81"/>
                  <a:pt x="67" y="82"/>
                </a:cubicBezTo>
                <a:cubicBezTo>
                  <a:pt x="69" y="79"/>
                  <a:pt x="71" y="77"/>
                  <a:pt x="72" y="74"/>
                </a:cubicBezTo>
                <a:close/>
                <a:moveTo>
                  <a:pt x="57" y="30"/>
                </a:moveTo>
                <a:cubicBezTo>
                  <a:pt x="57" y="30"/>
                  <a:pt x="57" y="30"/>
                  <a:pt x="57" y="30"/>
                </a:cubicBezTo>
                <a:cubicBezTo>
                  <a:pt x="54" y="31"/>
                  <a:pt x="53" y="32"/>
                  <a:pt x="51" y="33"/>
                </a:cubicBezTo>
                <a:cubicBezTo>
                  <a:pt x="46" y="35"/>
                  <a:pt x="41" y="38"/>
                  <a:pt x="37" y="40"/>
                </a:cubicBezTo>
                <a:cubicBezTo>
                  <a:pt x="36" y="40"/>
                  <a:pt x="35" y="41"/>
                  <a:pt x="34" y="41"/>
                </a:cubicBezTo>
                <a:cubicBezTo>
                  <a:pt x="35" y="44"/>
                  <a:pt x="37" y="47"/>
                  <a:pt x="38" y="50"/>
                </a:cubicBezTo>
                <a:cubicBezTo>
                  <a:pt x="42" y="48"/>
                  <a:pt x="58" y="39"/>
                  <a:pt x="60" y="37"/>
                </a:cubicBezTo>
                <a:cubicBezTo>
                  <a:pt x="59" y="35"/>
                  <a:pt x="58" y="33"/>
                  <a:pt x="57" y="30"/>
                </a:cubicBezTo>
                <a:close/>
                <a:moveTo>
                  <a:pt x="37" y="81"/>
                </a:moveTo>
                <a:cubicBezTo>
                  <a:pt x="36" y="83"/>
                  <a:pt x="35" y="85"/>
                  <a:pt x="34" y="86"/>
                </a:cubicBezTo>
                <a:cubicBezTo>
                  <a:pt x="33" y="88"/>
                  <a:pt x="32" y="90"/>
                  <a:pt x="31" y="92"/>
                </a:cubicBezTo>
                <a:cubicBezTo>
                  <a:pt x="33" y="91"/>
                  <a:pt x="35" y="90"/>
                  <a:pt x="37" y="88"/>
                </a:cubicBezTo>
                <a:cubicBezTo>
                  <a:pt x="42" y="85"/>
                  <a:pt x="48" y="82"/>
                  <a:pt x="54" y="80"/>
                </a:cubicBezTo>
                <a:cubicBezTo>
                  <a:pt x="58" y="78"/>
                  <a:pt x="62" y="76"/>
                  <a:pt x="67" y="74"/>
                </a:cubicBezTo>
                <a:cubicBezTo>
                  <a:pt x="69" y="73"/>
                  <a:pt x="71" y="71"/>
                  <a:pt x="73" y="70"/>
                </a:cubicBezTo>
                <a:cubicBezTo>
                  <a:pt x="72" y="68"/>
                  <a:pt x="72" y="67"/>
                  <a:pt x="71" y="66"/>
                </a:cubicBezTo>
                <a:cubicBezTo>
                  <a:pt x="71" y="66"/>
                  <a:pt x="70" y="67"/>
                  <a:pt x="70" y="67"/>
                </a:cubicBezTo>
                <a:cubicBezTo>
                  <a:pt x="67" y="68"/>
                  <a:pt x="65" y="69"/>
                  <a:pt x="63" y="70"/>
                </a:cubicBezTo>
                <a:cubicBezTo>
                  <a:pt x="57" y="72"/>
                  <a:pt x="52" y="74"/>
                  <a:pt x="47" y="77"/>
                </a:cubicBezTo>
                <a:cubicBezTo>
                  <a:pt x="45" y="77"/>
                  <a:pt x="44" y="78"/>
                  <a:pt x="43" y="78"/>
                </a:cubicBezTo>
                <a:cubicBezTo>
                  <a:pt x="42" y="79"/>
                  <a:pt x="42" y="79"/>
                  <a:pt x="41" y="79"/>
                </a:cubicBezTo>
                <a:cubicBezTo>
                  <a:pt x="41" y="80"/>
                  <a:pt x="41" y="80"/>
                  <a:pt x="41" y="80"/>
                </a:cubicBezTo>
                <a:cubicBezTo>
                  <a:pt x="41" y="81"/>
                  <a:pt x="41" y="81"/>
                  <a:pt x="41" y="81"/>
                </a:cubicBezTo>
                <a:cubicBezTo>
                  <a:pt x="40" y="82"/>
                  <a:pt x="39" y="82"/>
                  <a:pt x="38" y="82"/>
                </a:cubicBezTo>
                <a:cubicBezTo>
                  <a:pt x="38" y="81"/>
                  <a:pt x="38" y="81"/>
                  <a:pt x="37" y="81"/>
                </a:cubicBezTo>
                <a:close/>
                <a:moveTo>
                  <a:pt x="29" y="32"/>
                </a:moveTo>
                <a:cubicBezTo>
                  <a:pt x="30" y="31"/>
                  <a:pt x="31" y="31"/>
                  <a:pt x="32" y="30"/>
                </a:cubicBezTo>
                <a:cubicBezTo>
                  <a:pt x="38" y="27"/>
                  <a:pt x="45" y="23"/>
                  <a:pt x="51" y="20"/>
                </a:cubicBezTo>
                <a:cubicBezTo>
                  <a:pt x="51" y="20"/>
                  <a:pt x="52" y="19"/>
                  <a:pt x="52" y="19"/>
                </a:cubicBezTo>
                <a:cubicBezTo>
                  <a:pt x="51" y="17"/>
                  <a:pt x="50" y="15"/>
                  <a:pt x="49" y="13"/>
                </a:cubicBezTo>
                <a:cubicBezTo>
                  <a:pt x="48" y="14"/>
                  <a:pt x="47" y="14"/>
                  <a:pt x="46" y="14"/>
                </a:cubicBezTo>
                <a:cubicBezTo>
                  <a:pt x="43" y="16"/>
                  <a:pt x="41" y="17"/>
                  <a:pt x="38" y="18"/>
                </a:cubicBezTo>
                <a:cubicBezTo>
                  <a:pt x="34" y="20"/>
                  <a:pt x="31" y="23"/>
                  <a:pt x="27" y="24"/>
                </a:cubicBezTo>
                <a:cubicBezTo>
                  <a:pt x="26" y="24"/>
                  <a:pt x="26" y="24"/>
                  <a:pt x="26" y="25"/>
                </a:cubicBezTo>
                <a:cubicBezTo>
                  <a:pt x="27" y="27"/>
                  <a:pt x="28" y="29"/>
                  <a:pt x="29" y="32"/>
                </a:cubicBezTo>
                <a:close/>
                <a:moveTo>
                  <a:pt x="40" y="77"/>
                </a:moveTo>
                <a:cubicBezTo>
                  <a:pt x="40" y="77"/>
                  <a:pt x="40" y="77"/>
                  <a:pt x="40" y="77"/>
                </a:cubicBezTo>
                <a:cubicBezTo>
                  <a:pt x="41" y="77"/>
                  <a:pt x="41" y="77"/>
                  <a:pt x="42" y="77"/>
                </a:cubicBezTo>
                <a:cubicBezTo>
                  <a:pt x="43" y="76"/>
                  <a:pt x="45" y="75"/>
                  <a:pt x="46" y="74"/>
                </a:cubicBezTo>
                <a:cubicBezTo>
                  <a:pt x="51" y="72"/>
                  <a:pt x="56" y="70"/>
                  <a:pt x="61" y="68"/>
                </a:cubicBezTo>
                <a:cubicBezTo>
                  <a:pt x="64" y="67"/>
                  <a:pt x="66" y="65"/>
                  <a:pt x="68" y="64"/>
                </a:cubicBezTo>
                <a:cubicBezTo>
                  <a:pt x="68" y="63"/>
                  <a:pt x="69" y="63"/>
                  <a:pt x="70" y="62"/>
                </a:cubicBezTo>
                <a:cubicBezTo>
                  <a:pt x="69" y="61"/>
                  <a:pt x="69" y="60"/>
                  <a:pt x="68" y="58"/>
                </a:cubicBezTo>
                <a:cubicBezTo>
                  <a:pt x="67" y="58"/>
                  <a:pt x="67" y="59"/>
                  <a:pt x="67" y="59"/>
                </a:cubicBezTo>
                <a:cubicBezTo>
                  <a:pt x="64" y="60"/>
                  <a:pt x="62" y="60"/>
                  <a:pt x="59" y="62"/>
                </a:cubicBezTo>
                <a:cubicBezTo>
                  <a:pt x="54" y="64"/>
                  <a:pt x="48" y="67"/>
                  <a:pt x="43" y="69"/>
                </a:cubicBezTo>
                <a:cubicBezTo>
                  <a:pt x="42" y="70"/>
                  <a:pt x="41" y="70"/>
                  <a:pt x="42" y="72"/>
                </a:cubicBezTo>
                <a:cubicBezTo>
                  <a:pt x="43" y="72"/>
                  <a:pt x="43" y="73"/>
                  <a:pt x="42" y="74"/>
                </a:cubicBezTo>
                <a:cubicBezTo>
                  <a:pt x="42" y="75"/>
                  <a:pt x="41" y="75"/>
                  <a:pt x="41" y="76"/>
                </a:cubicBezTo>
                <a:cubicBezTo>
                  <a:pt x="41" y="76"/>
                  <a:pt x="40" y="77"/>
                  <a:pt x="40" y="77"/>
                </a:cubicBezTo>
                <a:close/>
                <a:moveTo>
                  <a:pt x="56" y="27"/>
                </a:moveTo>
                <a:cubicBezTo>
                  <a:pt x="55" y="26"/>
                  <a:pt x="55" y="24"/>
                  <a:pt x="54" y="23"/>
                </a:cubicBezTo>
                <a:cubicBezTo>
                  <a:pt x="53" y="21"/>
                  <a:pt x="53" y="21"/>
                  <a:pt x="52" y="22"/>
                </a:cubicBezTo>
                <a:cubicBezTo>
                  <a:pt x="51" y="22"/>
                  <a:pt x="51" y="22"/>
                  <a:pt x="51" y="22"/>
                </a:cubicBezTo>
                <a:cubicBezTo>
                  <a:pt x="48" y="24"/>
                  <a:pt x="45" y="25"/>
                  <a:pt x="42" y="27"/>
                </a:cubicBezTo>
                <a:cubicBezTo>
                  <a:pt x="38" y="29"/>
                  <a:pt x="34" y="32"/>
                  <a:pt x="30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1" y="36"/>
                  <a:pt x="31" y="38"/>
                  <a:pt x="32" y="39"/>
                </a:cubicBezTo>
                <a:cubicBezTo>
                  <a:pt x="33" y="39"/>
                  <a:pt x="33" y="39"/>
                  <a:pt x="33" y="39"/>
                </a:cubicBezTo>
                <a:cubicBezTo>
                  <a:pt x="36" y="38"/>
                  <a:pt x="39" y="36"/>
                  <a:pt x="42" y="35"/>
                </a:cubicBezTo>
                <a:cubicBezTo>
                  <a:pt x="45" y="33"/>
                  <a:pt x="49" y="31"/>
                  <a:pt x="53" y="29"/>
                </a:cubicBezTo>
                <a:cubicBezTo>
                  <a:pt x="54" y="29"/>
                  <a:pt x="55" y="28"/>
                  <a:pt x="56" y="27"/>
                </a:cubicBezTo>
                <a:close/>
                <a:moveTo>
                  <a:pt x="42" y="58"/>
                </a:moveTo>
                <a:cubicBezTo>
                  <a:pt x="43" y="57"/>
                  <a:pt x="43" y="57"/>
                  <a:pt x="44" y="57"/>
                </a:cubicBezTo>
                <a:cubicBezTo>
                  <a:pt x="48" y="55"/>
                  <a:pt x="51" y="53"/>
                  <a:pt x="56" y="51"/>
                </a:cubicBezTo>
                <a:cubicBezTo>
                  <a:pt x="58" y="50"/>
                  <a:pt x="60" y="48"/>
                  <a:pt x="63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3" y="44"/>
                  <a:pt x="62" y="42"/>
                  <a:pt x="61" y="40"/>
                </a:cubicBezTo>
                <a:cubicBezTo>
                  <a:pt x="61" y="41"/>
                  <a:pt x="60" y="41"/>
                  <a:pt x="60" y="41"/>
                </a:cubicBezTo>
                <a:cubicBezTo>
                  <a:pt x="57" y="42"/>
                  <a:pt x="55" y="43"/>
                  <a:pt x="53" y="44"/>
                </a:cubicBezTo>
                <a:cubicBezTo>
                  <a:pt x="49" y="47"/>
                  <a:pt x="45" y="49"/>
                  <a:pt x="40" y="51"/>
                </a:cubicBezTo>
                <a:cubicBezTo>
                  <a:pt x="40" y="51"/>
                  <a:pt x="39" y="51"/>
                  <a:pt x="39" y="52"/>
                </a:cubicBezTo>
                <a:cubicBezTo>
                  <a:pt x="40" y="54"/>
                  <a:pt x="41" y="56"/>
                  <a:pt x="42" y="58"/>
                </a:cubicBezTo>
                <a:close/>
                <a:moveTo>
                  <a:pt x="42" y="67"/>
                </a:moveTo>
                <a:cubicBezTo>
                  <a:pt x="43" y="67"/>
                  <a:pt x="43" y="67"/>
                  <a:pt x="43" y="67"/>
                </a:cubicBezTo>
                <a:cubicBezTo>
                  <a:pt x="45" y="66"/>
                  <a:pt x="48" y="65"/>
                  <a:pt x="51" y="63"/>
                </a:cubicBezTo>
                <a:cubicBezTo>
                  <a:pt x="56" y="61"/>
                  <a:pt x="61" y="58"/>
                  <a:pt x="66" y="55"/>
                </a:cubicBezTo>
                <a:cubicBezTo>
                  <a:pt x="66" y="55"/>
                  <a:pt x="66" y="55"/>
                  <a:pt x="66" y="54"/>
                </a:cubicBezTo>
                <a:cubicBezTo>
                  <a:pt x="66" y="53"/>
                  <a:pt x="65" y="52"/>
                  <a:pt x="65" y="50"/>
                </a:cubicBezTo>
                <a:cubicBezTo>
                  <a:pt x="62" y="51"/>
                  <a:pt x="60" y="51"/>
                  <a:pt x="58" y="52"/>
                </a:cubicBezTo>
                <a:cubicBezTo>
                  <a:pt x="53" y="55"/>
                  <a:pt x="48" y="57"/>
                  <a:pt x="43" y="60"/>
                </a:cubicBezTo>
                <a:cubicBezTo>
                  <a:pt x="43" y="60"/>
                  <a:pt x="43" y="60"/>
                  <a:pt x="43" y="60"/>
                </a:cubicBezTo>
                <a:cubicBezTo>
                  <a:pt x="42" y="62"/>
                  <a:pt x="42" y="65"/>
                  <a:pt x="42" y="67"/>
                </a:cubicBezTo>
                <a:close/>
                <a:moveTo>
                  <a:pt x="24" y="19"/>
                </a:moveTo>
                <a:cubicBezTo>
                  <a:pt x="24" y="20"/>
                  <a:pt x="24" y="20"/>
                  <a:pt x="25" y="20"/>
                </a:cubicBezTo>
                <a:cubicBezTo>
                  <a:pt x="26" y="20"/>
                  <a:pt x="27" y="21"/>
                  <a:pt x="27" y="22"/>
                </a:cubicBezTo>
                <a:cubicBezTo>
                  <a:pt x="28" y="21"/>
                  <a:pt x="29" y="21"/>
                  <a:pt x="29" y="21"/>
                </a:cubicBezTo>
                <a:cubicBezTo>
                  <a:pt x="31" y="20"/>
                  <a:pt x="34" y="18"/>
                  <a:pt x="36" y="17"/>
                </a:cubicBezTo>
                <a:cubicBezTo>
                  <a:pt x="39" y="16"/>
                  <a:pt x="41" y="15"/>
                  <a:pt x="43" y="13"/>
                </a:cubicBezTo>
                <a:cubicBezTo>
                  <a:pt x="45" y="13"/>
                  <a:pt x="46" y="12"/>
                  <a:pt x="47" y="11"/>
                </a:cubicBezTo>
                <a:cubicBezTo>
                  <a:pt x="47" y="9"/>
                  <a:pt x="46" y="8"/>
                  <a:pt x="46" y="7"/>
                </a:cubicBezTo>
                <a:cubicBezTo>
                  <a:pt x="44" y="8"/>
                  <a:pt x="42" y="8"/>
                  <a:pt x="41" y="9"/>
                </a:cubicBezTo>
                <a:cubicBezTo>
                  <a:pt x="35" y="11"/>
                  <a:pt x="30" y="14"/>
                  <a:pt x="25" y="18"/>
                </a:cubicBezTo>
                <a:cubicBezTo>
                  <a:pt x="25" y="18"/>
                  <a:pt x="24" y="19"/>
                  <a:pt x="24" y="19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4" y="16"/>
                  <a:pt x="24" y="16"/>
                  <a:pt x="25" y="15"/>
                </a:cubicBezTo>
                <a:cubicBezTo>
                  <a:pt x="30" y="12"/>
                  <a:pt x="35" y="9"/>
                  <a:pt x="41" y="6"/>
                </a:cubicBezTo>
                <a:cubicBezTo>
                  <a:pt x="42" y="6"/>
                  <a:pt x="44" y="4"/>
                  <a:pt x="44" y="4"/>
                </a:cubicBezTo>
                <a:cubicBezTo>
                  <a:pt x="41" y="4"/>
                  <a:pt x="37" y="4"/>
                  <a:pt x="34" y="4"/>
                </a:cubicBezTo>
                <a:cubicBezTo>
                  <a:pt x="34" y="4"/>
                  <a:pt x="34" y="4"/>
                  <a:pt x="34" y="4"/>
                </a:cubicBezTo>
                <a:cubicBezTo>
                  <a:pt x="34" y="6"/>
                  <a:pt x="34" y="6"/>
                  <a:pt x="32" y="7"/>
                </a:cubicBezTo>
                <a:cubicBezTo>
                  <a:pt x="31" y="7"/>
                  <a:pt x="30" y="7"/>
                  <a:pt x="29" y="8"/>
                </a:cubicBezTo>
                <a:cubicBezTo>
                  <a:pt x="27" y="9"/>
                  <a:pt x="25" y="9"/>
                  <a:pt x="24" y="10"/>
                </a:cubicBezTo>
                <a:cubicBezTo>
                  <a:pt x="23" y="11"/>
                  <a:pt x="21" y="12"/>
                  <a:pt x="20" y="12"/>
                </a:cubicBezTo>
                <a:cubicBezTo>
                  <a:pt x="21" y="14"/>
                  <a:pt x="22" y="15"/>
                  <a:pt x="23" y="17"/>
                </a:cubicBezTo>
                <a:close/>
                <a:moveTo>
                  <a:pt x="42" y="117"/>
                </a:moveTo>
                <a:cubicBezTo>
                  <a:pt x="42" y="117"/>
                  <a:pt x="42" y="117"/>
                  <a:pt x="42" y="117"/>
                </a:cubicBezTo>
                <a:cubicBezTo>
                  <a:pt x="37" y="118"/>
                  <a:pt x="33" y="119"/>
                  <a:pt x="29" y="122"/>
                </a:cubicBezTo>
                <a:cubicBezTo>
                  <a:pt x="28" y="122"/>
                  <a:pt x="26" y="123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7" y="124"/>
                  <a:pt x="30" y="124"/>
                  <a:pt x="33" y="125"/>
                </a:cubicBezTo>
                <a:cubicBezTo>
                  <a:pt x="34" y="125"/>
                  <a:pt x="35" y="125"/>
                  <a:pt x="35" y="125"/>
                </a:cubicBezTo>
                <a:cubicBezTo>
                  <a:pt x="36" y="126"/>
                  <a:pt x="37" y="126"/>
                  <a:pt x="37" y="124"/>
                </a:cubicBezTo>
                <a:cubicBezTo>
                  <a:pt x="39" y="122"/>
                  <a:pt x="40" y="120"/>
                  <a:pt x="42" y="118"/>
                </a:cubicBezTo>
                <a:cubicBezTo>
                  <a:pt x="42" y="118"/>
                  <a:pt x="42" y="117"/>
                  <a:pt x="42" y="117"/>
                </a:cubicBezTo>
                <a:close/>
                <a:moveTo>
                  <a:pt x="30" y="5"/>
                </a:moveTo>
                <a:cubicBezTo>
                  <a:pt x="30" y="4"/>
                  <a:pt x="30" y="4"/>
                  <a:pt x="30" y="4"/>
                </a:cubicBezTo>
                <a:cubicBezTo>
                  <a:pt x="26" y="4"/>
                  <a:pt x="22" y="4"/>
                  <a:pt x="18" y="5"/>
                </a:cubicBezTo>
                <a:cubicBezTo>
                  <a:pt x="17" y="5"/>
                  <a:pt x="17" y="6"/>
                  <a:pt x="18" y="7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8"/>
                  <a:pt x="19" y="9"/>
                  <a:pt x="19" y="10"/>
                </a:cubicBezTo>
                <a:cubicBezTo>
                  <a:pt x="22" y="9"/>
                  <a:pt x="25" y="7"/>
                  <a:pt x="28" y="6"/>
                </a:cubicBezTo>
                <a:cubicBezTo>
                  <a:pt x="29" y="5"/>
                  <a:pt x="29" y="5"/>
                  <a:pt x="30" y="5"/>
                </a:cubicBezTo>
                <a:close/>
                <a:moveTo>
                  <a:pt x="51" y="9"/>
                </a:moveTo>
                <a:cubicBezTo>
                  <a:pt x="50" y="7"/>
                  <a:pt x="50" y="5"/>
                  <a:pt x="49" y="4"/>
                </a:cubicBezTo>
                <a:cubicBezTo>
                  <a:pt x="49" y="4"/>
                  <a:pt x="49" y="4"/>
                  <a:pt x="48" y="4"/>
                </a:cubicBezTo>
                <a:cubicBezTo>
                  <a:pt x="49" y="5"/>
                  <a:pt x="49" y="6"/>
                  <a:pt x="48" y="7"/>
                </a:cubicBezTo>
                <a:cubicBezTo>
                  <a:pt x="48" y="7"/>
                  <a:pt x="49" y="8"/>
                  <a:pt x="49" y="9"/>
                </a:cubicBezTo>
                <a:cubicBezTo>
                  <a:pt x="49" y="9"/>
                  <a:pt x="50" y="9"/>
                  <a:pt x="51" y="9"/>
                </a:cubicBezTo>
                <a:close/>
                <a:moveTo>
                  <a:pt x="40" y="58"/>
                </a:moveTo>
                <a:cubicBezTo>
                  <a:pt x="40" y="58"/>
                  <a:pt x="40" y="58"/>
                  <a:pt x="40" y="58"/>
                </a:cubicBezTo>
                <a:cubicBezTo>
                  <a:pt x="39" y="56"/>
                  <a:pt x="38" y="55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4"/>
                  <a:pt x="37" y="54"/>
                </a:cubicBezTo>
                <a:cubicBezTo>
                  <a:pt x="37" y="55"/>
                  <a:pt x="37" y="56"/>
                  <a:pt x="38" y="58"/>
                </a:cubicBezTo>
                <a:cubicBezTo>
                  <a:pt x="38" y="58"/>
                  <a:pt x="38" y="57"/>
                  <a:pt x="39" y="57"/>
                </a:cubicBezTo>
                <a:cubicBezTo>
                  <a:pt x="39" y="58"/>
                  <a:pt x="39" y="58"/>
                  <a:pt x="40" y="58"/>
                </a:cubicBezTo>
                <a:close/>
                <a:moveTo>
                  <a:pt x="4" y="125"/>
                </a:moveTo>
                <a:cubicBezTo>
                  <a:pt x="5" y="122"/>
                  <a:pt x="6" y="121"/>
                  <a:pt x="7" y="119"/>
                </a:cubicBezTo>
                <a:cubicBezTo>
                  <a:pt x="5" y="121"/>
                  <a:pt x="4" y="122"/>
                  <a:pt x="2" y="124"/>
                </a:cubicBezTo>
                <a:cubicBezTo>
                  <a:pt x="3" y="124"/>
                  <a:pt x="4" y="124"/>
                  <a:pt x="4" y="125"/>
                </a:cubicBezTo>
                <a:close/>
                <a:moveTo>
                  <a:pt x="40" y="66"/>
                </a:moveTo>
                <a:cubicBezTo>
                  <a:pt x="40" y="64"/>
                  <a:pt x="41" y="62"/>
                  <a:pt x="40" y="61"/>
                </a:cubicBezTo>
                <a:cubicBezTo>
                  <a:pt x="39" y="61"/>
                  <a:pt x="39" y="62"/>
                  <a:pt x="39" y="63"/>
                </a:cubicBezTo>
                <a:cubicBezTo>
                  <a:pt x="39" y="64"/>
                  <a:pt x="40" y="65"/>
                  <a:pt x="40" y="66"/>
                </a:cubicBezTo>
                <a:close/>
                <a:moveTo>
                  <a:pt x="52" y="12"/>
                </a:moveTo>
                <a:cubicBezTo>
                  <a:pt x="51" y="12"/>
                  <a:pt x="51" y="13"/>
                  <a:pt x="51" y="13"/>
                </a:cubicBezTo>
                <a:cubicBezTo>
                  <a:pt x="51" y="14"/>
                  <a:pt x="52" y="15"/>
                  <a:pt x="52" y="15"/>
                </a:cubicBezTo>
                <a:cubicBezTo>
                  <a:pt x="52" y="15"/>
                  <a:pt x="53" y="15"/>
                  <a:pt x="53" y="15"/>
                </a:cubicBezTo>
                <a:cubicBezTo>
                  <a:pt x="52" y="14"/>
                  <a:pt x="52" y="13"/>
                  <a:pt x="52" y="12"/>
                </a:cubicBezTo>
                <a:close/>
              </a:path>
            </a:pathLst>
          </a:custGeom>
          <a:solidFill>
            <a:srgbClr val="F482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21"/>
          <p:cNvSpPr txBox="1"/>
          <p:nvPr/>
        </p:nvSpPr>
        <p:spPr>
          <a:xfrm>
            <a:off x="1564005" y="1701800"/>
            <a:ext cx="2475865" cy="156845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3.</a:t>
            </a:r>
            <a:r>
              <a:rPr lang="zh-CN" altLang="en-US" sz="24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玩家死亡后，关卡无法重置-死亡的怪和吃掉的金币无法重置</a:t>
            </a:r>
            <a:endParaRPr lang="zh-CN" altLang="en-US" sz="2400" dirty="0">
              <a:solidFill>
                <a:srgbClr val="F48223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233545" y="1614170"/>
            <a:ext cx="2112645" cy="265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解决方法：重置整个关卡，将当前加载关卡的loader的active设置为false，这将释放掉当前所加载的level。然后将active设置为ture，会重新加载level。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19" name="Freeform 7"/>
          <p:cNvSpPr>
            <a:spLocks noEditPoints="1"/>
          </p:cNvSpPr>
          <p:nvPr/>
        </p:nvSpPr>
        <p:spPr bwMode="auto">
          <a:xfrm>
            <a:off x="1199348" y="4691205"/>
            <a:ext cx="255588" cy="431800"/>
          </a:xfrm>
          <a:custGeom>
            <a:avLst/>
            <a:gdLst>
              <a:gd name="T0" fmla="*/ 47 w 78"/>
              <a:gd name="T1" fmla="*/ 127 h 130"/>
              <a:gd name="T2" fmla="*/ 38 w 78"/>
              <a:gd name="T3" fmla="*/ 130 h 130"/>
              <a:gd name="T4" fmla="*/ 9 w 78"/>
              <a:gd name="T5" fmla="*/ 127 h 130"/>
              <a:gd name="T6" fmla="*/ 7 w 78"/>
              <a:gd name="T7" fmla="*/ 116 h 130"/>
              <a:gd name="T8" fmla="*/ 25 w 78"/>
              <a:gd name="T9" fmla="*/ 91 h 130"/>
              <a:gd name="T10" fmla="*/ 38 w 78"/>
              <a:gd name="T11" fmla="*/ 73 h 130"/>
              <a:gd name="T12" fmla="*/ 37 w 78"/>
              <a:gd name="T13" fmla="*/ 66 h 130"/>
              <a:gd name="T14" fmla="*/ 25 w 78"/>
              <a:gd name="T15" fmla="*/ 35 h 130"/>
              <a:gd name="T16" fmla="*/ 19 w 78"/>
              <a:gd name="T17" fmla="*/ 19 h 130"/>
              <a:gd name="T18" fmla="*/ 13 w 78"/>
              <a:gd name="T19" fmla="*/ 5 h 130"/>
              <a:gd name="T20" fmla="*/ 37 w 78"/>
              <a:gd name="T21" fmla="*/ 1 h 130"/>
              <a:gd name="T22" fmla="*/ 52 w 78"/>
              <a:gd name="T23" fmla="*/ 1 h 130"/>
              <a:gd name="T24" fmla="*/ 64 w 78"/>
              <a:gd name="T25" fmla="*/ 35 h 130"/>
              <a:gd name="T26" fmla="*/ 77 w 78"/>
              <a:gd name="T27" fmla="*/ 66 h 130"/>
              <a:gd name="T28" fmla="*/ 74 w 78"/>
              <a:gd name="T29" fmla="*/ 79 h 130"/>
              <a:gd name="T30" fmla="*/ 45 w 78"/>
              <a:gd name="T31" fmla="*/ 121 h 130"/>
              <a:gd name="T32" fmla="*/ 54 w 78"/>
              <a:gd name="T33" fmla="*/ 100 h 130"/>
              <a:gd name="T34" fmla="*/ 16 w 78"/>
              <a:gd name="T35" fmla="*/ 117 h 130"/>
              <a:gd name="T36" fmla="*/ 9 w 78"/>
              <a:gd name="T37" fmla="*/ 121 h 130"/>
              <a:gd name="T38" fmla="*/ 20 w 78"/>
              <a:gd name="T39" fmla="*/ 122 h 130"/>
              <a:gd name="T40" fmla="*/ 43 w 78"/>
              <a:gd name="T41" fmla="*/ 114 h 130"/>
              <a:gd name="T42" fmla="*/ 59 w 78"/>
              <a:gd name="T43" fmla="*/ 87 h 130"/>
              <a:gd name="T44" fmla="*/ 20 w 78"/>
              <a:gd name="T45" fmla="*/ 108 h 130"/>
              <a:gd name="T46" fmla="*/ 15 w 78"/>
              <a:gd name="T47" fmla="*/ 115 h 130"/>
              <a:gd name="T48" fmla="*/ 56 w 78"/>
              <a:gd name="T49" fmla="*/ 96 h 130"/>
              <a:gd name="T50" fmla="*/ 72 w 78"/>
              <a:gd name="T51" fmla="*/ 74 h 130"/>
              <a:gd name="T52" fmla="*/ 27 w 78"/>
              <a:gd name="T53" fmla="*/ 97 h 130"/>
              <a:gd name="T54" fmla="*/ 56 w 78"/>
              <a:gd name="T55" fmla="*/ 87 h 130"/>
              <a:gd name="T56" fmla="*/ 57 w 78"/>
              <a:gd name="T57" fmla="*/ 30 h 130"/>
              <a:gd name="T58" fmla="*/ 38 w 78"/>
              <a:gd name="T59" fmla="*/ 50 h 130"/>
              <a:gd name="T60" fmla="*/ 31 w 78"/>
              <a:gd name="T61" fmla="*/ 92 h 130"/>
              <a:gd name="T62" fmla="*/ 71 w 78"/>
              <a:gd name="T63" fmla="*/ 66 h 130"/>
              <a:gd name="T64" fmla="*/ 41 w 78"/>
              <a:gd name="T65" fmla="*/ 79 h 130"/>
              <a:gd name="T66" fmla="*/ 29 w 78"/>
              <a:gd name="T67" fmla="*/ 32 h 130"/>
              <a:gd name="T68" fmla="*/ 46 w 78"/>
              <a:gd name="T69" fmla="*/ 14 h 130"/>
              <a:gd name="T70" fmla="*/ 40 w 78"/>
              <a:gd name="T71" fmla="*/ 77 h 130"/>
              <a:gd name="T72" fmla="*/ 68 w 78"/>
              <a:gd name="T73" fmla="*/ 64 h 130"/>
              <a:gd name="T74" fmla="*/ 43 w 78"/>
              <a:gd name="T75" fmla="*/ 69 h 130"/>
              <a:gd name="T76" fmla="*/ 56 w 78"/>
              <a:gd name="T77" fmla="*/ 27 h 130"/>
              <a:gd name="T78" fmla="*/ 30 w 78"/>
              <a:gd name="T79" fmla="*/ 34 h 130"/>
              <a:gd name="T80" fmla="*/ 53 w 78"/>
              <a:gd name="T81" fmla="*/ 29 h 130"/>
              <a:gd name="T82" fmla="*/ 63 w 78"/>
              <a:gd name="T83" fmla="*/ 46 h 130"/>
              <a:gd name="T84" fmla="*/ 40 w 78"/>
              <a:gd name="T85" fmla="*/ 51 h 130"/>
              <a:gd name="T86" fmla="*/ 51 w 78"/>
              <a:gd name="T87" fmla="*/ 63 h 130"/>
              <a:gd name="T88" fmla="*/ 43 w 78"/>
              <a:gd name="T89" fmla="*/ 60 h 130"/>
              <a:gd name="T90" fmla="*/ 27 w 78"/>
              <a:gd name="T91" fmla="*/ 22 h 130"/>
              <a:gd name="T92" fmla="*/ 46 w 78"/>
              <a:gd name="T93" fmla="*/ 7 h 130"/>
              <a:gd name="T94" fmla="*/ 23 w 78"/>
              <a:gd name="T95" fmla="*/ 17 h 130"/>
              <a:gd name="T96" fmla="*/ 34 w 78"/>
              <a:gd name="T97" fmla="*/ 4 h 130"/>
              <a:gd name="T98" fmla="*/ 23 w 78"/>
              <a:gd name="T99" fmla="*/ 17 h 130"/>
              <a:gd name="T100" fmla="*/ 24 w 78"/>
              <a:gd name="T101" fmla="*/ 124 h 130"/>
              <a:gd name="T102" fmla="*/ 42 w 78"/>
              <a:gd name="T103" fmla="*/ 118 h 130"/>
              <a:gd name="T104" fmla="*/ 18 w 78"/>
              <a:gd name="T105" fmla="*/ 7 h 130"/>
              <a:gd name="T106" fmla="*/ 51 w 78"/>
              <a:gd name="T107" fmla="*/ 9 h 130"/>
              <a:gd name="T108" fmla="*/ 51 w 78"/>
              <a:gd name="T109" fmla="*/ 9 h 130"/>
              <a:gd name="T110" fmla="*/ 37 w 78"/>
              <a:gd name="T111" fmla="*/ 53 h 130"/>
              <a:gd name="T112" fmla="*/ 4 w 78"/>
              <a:gd name="T113" fmla="*/ 125 h 130"/>
              <a:gd name="T114" fmla="*/ 40 w 78"/>
              <a:gd name="T115" fmla="*/ 61 h 130"/>
              <a:gd name="T116" fmla="*/ 52 w 78"/>
              <a:gd name="T117" fmla="*/ 1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130">
                <a:moveTo>
                  <a:pt x="40" y="125"/>
                </a:moveTo>
                <a:cubicBezTo>
                  <a:pt x="41" y="125"/>
                  <a:pt x="41" y="125"/>
                  <a:pt x="42" y="125"/>
                </a:cubicBezTo>
                <a:cubicBezTo>
                  <a:pt x="43" y="125"/>
                  <a:pt x="45" y="126"/>
                  <a:pt x="46" y="126"/>
                </a:cubicBezTo>
                <a:cubicBezTo>
                  <a:pt x="46" y="126"/>
                  <a:pt x="47" y="126"/>
                  <a:pt x="47" y="126"/>
                </a:cubicBezTo>
                <a:cubicBezTo>
                  <a:pt x="47" y="126"/>
                  <a:pt x="47" y="126"/>
                  <a:pt x="47" y="127"/>
                </a:cubicBezTo>
                <a:cubicBezTo>
                  <a:pt x="47" y="127"/>
                  <a:pt x="47" y="128"/>
                  <a:pt x="47" y="128"/>
                </a:cubicBezTo>
                <a:cubicBezTo>
                  <a:pt x="46" y="128"/>
                  <a:pt x="46" y="128"/>
                  <a:pt x="45" y="128"/>
                </a:cubicBezTo>
                <a:cubicBezTo>
                  <a:pt x="44" y="128"/>
                  <a:pt x="43" y="128"/>
                  <a:pt x="42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0" y="130"/>
                  <a:pt x="40" y="130"/>
                  <a:pt x="38" y="130"/>
                </a:cubicBezTo>
                <a:cubicBezTo>
                  <a:pt x="38" y="129"/>
                  <a:pt x="37" y="128"/>
                  <a:pt x="36" y="128"/>
                </a:cubicBezTo>
                <a:cubicBezTo>
                  <a:pt x="31" y="128"/>
                  <a:pt x="26" y="128"/>
                  <a:pt x="21" y="127"/>
                </a:cubicBezTo>
                <a:cubicBezTo>
                  <a:pt x="19" y="127"/>
                  <a:pt x="16" y="128"/>
                  <a:pt x="14" y="128"/>
                </a:cubicBezTo>
                <a:cubicBezTo>
                  <a:pt x="13" y="128"/>
                  <a:pt x="12" y="128"/>
                  <a:pt x="11" y="128"/>
                </a:cubicBezTo>
                <a:cubicBezTo>
                  <a:pt x="10" y="128"/>
                  <a:pt x="9" y="128"/>
                  <a:pt x="9" y="127"/>
                </a:cubicBezTo>
                <a:cubicBezTo>
                  <a:pt x="8" y="127"/>
                  <a:pt x="8" y="127"/>
                  <a:pt x="8" y="127"/>
                </a:cubicBezTo>
                <a:cubicBezTo>
                  <a:pt x="6" y="127"/>
                  <a:pt x="4" y="127"/>
                  <a:pt x="3" y="126"/>
                </a:cubicBezTo>
                <a:cubicBezTo>
                  <a:pt x="0" y="126"/>
                  <a:pt x="0" y="124"/>
                  <a:pt x="1" y="122"/>
                </a:cubicBezTo>
                <a:cubicBezTo>
                  <a:pt x="2" y="121"/>
                  <a:pt x="3" y="121"/>
                  <a:pt x="3" y="120"/>
                </a:cubicBezTo>
                <a:cubicBezTo>
                  <a:pt x="4" y="118"/>
                  <a:pt x="6" y="117"/>
                  <a:pt x="7" y="116"/>
                </a:cubicBezTo>
                <a:cubicBezTo>
                  <a:pt x="8" y="114"/>
                  <a:pt x="10" y="112"/>
                  <a:pt x="11" y="110"/>
                </a:cubicBezTo>
                <a:cubicBezTo>
                  <a:pt x="14" y="105"/>
                  <a:pt x="17" y="100"/>
                  <a:pt x="21" y="96"/>
                </a:cubicBezTo>
                <a:cubicBezTo>
                  <a:pt x="21" y="96"/>
                  <a:pt x="21" y="95"/>
                  <a:pt x="22" y="95"/>
                </a:cubicBezTo>
                <a:cubicBezTo>
                  <a:pt x="22" y="95"/>
                  <a:pt x="22" y="94"/>
                  <a:pt x="22" y="94"/>
                </a:cubicBezTo>
                <a:cubicBezTo>
                  <a:pt x="23" y="93"/>
                  <a:pt x="24" y="92"/>
                  <a:pt x="25" y="91"/>
                </a:cubicBezTo>
                <a:cubicBezTo>
                  <a:pt x="28" y="88"/>
                  <a:pt x="30" y="84"/>
                  <a:pt x="33" y="81"/>
                </a:cubicBezTo>
                <a:cubicBezTo>
                  <a:pt x="34" y="79"/>
                  <a:pt x="35" y="78"/>
                  <a:pt x="36" y="76"/>
                </a:cubicBezTo>
                <a:cubicBezTo>
                  <a:pt x="36" y="76"/>
                  <a:pt x="36" y="76"/>
                  <a:pt x="36" y="75"/>
                </a:cubicBezTo>
                <a:cubicBezTo>
                  <a:pt x="36" y="75"/>
                  <a:pt x="36" y="74"/>
                  <a:pt x="37" y="74"/>
                </a:cubicBezTo>
                <a:cubicBezTo>
                  <a:pt x="37" y="74"/>
                  <a:pt x="37" y="73"/>
                  <a:pt x="38" y="73"/>
                </a:cubicBezTo>
                <a:cubicBezTo>
                  <a:pt x="37" y="73"/>
                  <a:pt x="37" y="73"/>
                  <a:pt x="37" y="73"/>
                </a:cubicBezTo>
                <a:cubicBezTo>
                  <a:pt x="36" y="72"/>
                  <a:pt x="35" y="71"/>
                  <a:pt x="36" y="70"/>
                </a:cubicBezTo>
                <a:cubicBezTo>
                  <a:pt x="36" y="69"/>
                  <a:pt x="36" y="69"/>
                  <a:pt x="37" y="69"/>
                </a:cubicBezTo>
                <a:cubicBezTo>
                  <a:pt x="37" y="69"/>
                  <a:pt x="38" y="69"/>
                  <a:pt x="38" y="69"/>
                </a:cubicBezTo>
                <a:cubicBezTo>
                  <a:pt x="38" y="68"/>
                  <a:pt x="38" y="67"/>
                  <a:pt x="37" y="66"/>
                </a:cubicBezTo>
                <a:cubicBezTo>
                  <a:pt x="36" y="66"/>
                  <a:pt x="36" y="65"/>
                  <a:pt x="36" y="65"/>
                </a:cubicBezTo>
                <a:cubicBezTo>
                  <a:pt x="35" y="62"/>
                  <a:pt x="35" y="60"/>
                  <a:pt x="34" y="58"/>
                </a:cubicBezTo>
                <a:cubicBezTo>
                  <a:pt x="33" y="55"/>
                  <a:pt x="33" y="53"/>
                  <a:pt x="32" y="51"/>
                </a:cubicBezTo>
                <a:cubicBezTo>
                  <a:pt x="30" y="46"/>
                  <a:pt x="28" y="42"/>
                  <a:pt x="26" y="37"/>
                </a:cubicBezTo>
                <a:cubicBezTo>
                  <a:pt x="26" y="36"/>
                  <a:pt x="26" y="35"/>
                  <a:pt x="25" y="35"/>
                </a:cubicBezTo>
                <a:cubicBezTo>
                  <a:pt x="24" y="34"/>
                  <a:pt x="24" y="34"/>
                  <a:pt x="24" y="33"/>
                </a:cubicBezTo>
                <a:cubicBezTo>
                  <a:pt x="24" y="32"/>
                  <a:pt x="24" y="32"/>
                  <a:pt x="24" y="31"/>
                </a:cubicBezTo>
                <a:cubicBezTo>
                  <a:pt x="23" y="28"/>
                  <a:pt x="22" y="25"/>
                  <a:pt x="21" y="23"/>
                </a:cubicBezTo>
                <a:cubicBezTo>
                  <a:pt x="21" y="22"/>
                  <a:pt x="21" y="22"/>
                  <a:pt x="20" y="21"/>
                </a:cubicBezTo>
                <a:cubicBezTo>
                  <a:pt x="19" y="21"/>
                  <a:pt x="19" y="20"/>
                  <a:pt x="19" y="19"/>
                </a:cubicBezTo>
                <a:cubicBezTo>
                  <a:pt x="19" y="18"/>
                  <a:pt x="19" y="18"/>
                  <a:pt x="19" y="17"/>
                </a:cubicBezTo>
                <a:cubicBezTo>
                  <a:pt x="19" y="16"/>
                  <a:pt x="18" y="15"/>
                  <a:pt x="18" y="14"/>
                </a:cubicBezTo>
                <a:cubicBezTo>
                  <a:pt x="17" y="15"/>
                  <a:pt x="16" y="15"/>
                  <a:pt x="15" y="13"/>
                </a:cubicBezTo>
                <a:cubicBezTo>
                  <a:pt x="15" y="12"/>
                  <a:pt x="15" y="11"/>
                  <a:pt x="16" y="11"/>
                </a:cubicBezTo>
                <a:cubicBezTo>
                  <a:pt x="15" y="9"/>
                  <a:pt x="14" y="6"/>
                  <a:pt x="13" y="5"/>
                </a:cubicBezTo>
                <a:cubicBezTo>
                  <a:pt x="12" y="4"/>
                  <a:pt x="12" y="3"/>
                  <a:pt x="12" y="2"/>
                </a:cubicBezTo>
                <a:cubicBezTo>
                  <a:pt x="12" y="1"/>
                  <a:pt x="12" y="1"/>
                  <a:pt x="13" y="0"/>
                </a:cubicBezTo>
                <a:cubicBezTo>
                  <a:pt x="14" y="0"/>
                  <a:pt x="14" y="0"/>
                  <a:pt x="15" y="0"/>
                </a:cubicBezTo>
                <a:cubicBezTo>
                  <a:pt x="20" y="0"/>
                  <a:pt x="25" y="0"/>
                  <a:pt x="30" y="0"/>
                </a:cubicBezTo>
                <a:cubicBezTo>
                  <a:pt x="32" y="1"/>
                  <a:pt x="34" y="1"/>
                  <a:pt x="37" y="1"/>
                </a:cubicBezTo>
                <a:cubicBezTo>
                  <a:pt x="39" y="1"/>
                  <a:pt x="41" y="1"/>
                  <a:pt x="44" y="1"/>
                </a:cubicBezTo>
                <a:cubicBezTo>
                  <a:pt x="44" y="1"/>
                  <a:pt x="44" y="1"/>
                  <a:pt x="45" y="1"/>
                </a:cubicBezTo>
                <a:cubicBezTo>
                  <a:pt x="46" y="0"/>
                  <a:pt x="47" y="0"/>
                  <a:pt x="48" y="1"/>
                </a:cubicBezTo>
                <a:cubicBezTo>
                  <a:pt x="48" y="1"/>
                  <a:pt x="48" y="1"/>
                  <a:pt x="49" y="1"/>
                </a:cubicBezTo>
                <a:cubicBezTo>
                  <a:pt x="50" y="1"/>
                  <a:pt x="51" y="1"/>
                  <a:pt x="52" y="1"/>
                </a:cubicBezTo>
                <a:cubicBezTo>
                  <a:pt x="53" y="1"/>
                  <a:pt x="54" y="2"/>
                  <a:pt x="54" y="3"/>
                </a:cubicBezTo>
                <a:cubicBezTo>
                  <a:pt x="54" y="4"/>
                  <a:pt x="55" y="5"/>
                  <a:pt x="55" y="6"/>
                </a:cubicBezTo>
                <a:cubicBezTo>
                  <a:pt x="56" y="11"/>
                  <a:pt x="57" y="15"/>
                  <a:pt x="59" y="20"/>
                </a:cubicBezTo>
                <a:cubicBezTo>
                  <a:pt x="59" y="22"/>
                  <a:pt x="60" y="24"/>
                  <a:pt x="60" y="26"/>
                </a:cubicBezTo>
                <a:cubicBezTo>
                  <a:pt x="61" y="29"/>
                  <a:pt x="62" y="32"/>
                  <a:pt x="64" y="35"/>
                </a:cubicBezTo>
                <a:cubicBezTo>
                  <a:pt x="64" y="35"/>
                  <a:pt x="64" y="36"/>
                  <a:pt x="64" y="36"/>
                </a:cubicBezTo>
                <a:cubicBezTo>
                  <a:pt x="65" y="37"/>
                  <a:pt x="65" y="38"/>
                  <a:pt x="65" y="39"/>
                </a:cubicBezTo>
                <a:cubicBezTo>
                  <a:pt x="65" y="39"/>
                  <a:pt x="65" y="39"/>
                  <a:pt x="66" y="40"/>
                </a:cubicBezTo>
                <a:cubicBezTo>
                  <a:pt x="70" y="47"/>
                  <a:pt x="74" y="55"/>
                  <a:pt x="76" y="64"/>
                </a:cubicBezTo>
                <a:cubicBezTo>
                  <a:pt x="76" y="64"/>
                  <a:pt x="76" y="65"/>
                  <a:pt x="77" y="66"/>
                </a:cubicBezTo>
                <a:cubicBezTo>
                  <a:pt x="77" y="67"/>
                  <a:pt x="78" y="69"/>
                  <a:pt x="78" y="70"/>
                </a:cubicBezTo>
                <a:cubicBezTo>
                  <a:pt x="78" y="70"/>
                  <a:pt x="78" y="71"/>
                  <a:pt x="78" y="71"/>
                </a:cubicBezTo>
                <a:cubicBezTo>
                  <a:pt x="78" y="72"/>
                  <a:pt x="77" y="73"/>
                  <a:pt x="78" y="75"/>
                </a:cubicBezTo>
                <a:cubicBezTo>
                  <a:pt x="78" y="75"/>
                  <a:pt x="77" y="76"/>
                  <a:pt x="77" y="76"/>
                </a:cubicBezTo>
                <a:cubicBezTo>
                  <a:pt x="76" y="77"/>
                  <a:pt x="75" y="78"/>
                  <a:pt x="74" y="79"/>
                </a:cubicBezTo>
                <a:cubicBezTo>
                  <a:pt x="71" y="82"/>
                  <a:pt x="69" y="85"/>
                  <a:pt x="66" y="88"/>
                </a:cubicBezTo>
                <a:cubicBezTo>
                  <a:pt x="65" y="90"/>
                  <a:pt x="64" y="92"/>
                  <a:pt x="63" y="94"/>
                </a:cubicBezTo>
                <a:cubicBezTo>
                  <a:pt x="60" y="98"/>
                  <a:pt x="57" y="103"/>
                  <a:pt x="53" y="108"/>
                </a:cubicBezTo>
                <a:cubicBezTo>
                  <a:pt x="53" y="108"/>
                  <a:pt x="53" y="109"/>
                  <a:pt x="53" y="109"/>
                </a:cubicBezTo>
                <a:cubicBezTo>
                  <a:pt x="50" y="113"/>
                  <a:pt x="47" y="117"/>
                  <a:pt x="45" y="121"/>
                </a:cubicBezTo>
                <a:cubicBezTo>
                  <a:pt x="44" y="123"/>
                  <a:pt x="44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1" y="124"/>
                  <a:pt x="41" y="125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lose/>
                <a:moveTo>
                  <a:pt x="54" y="100"/>
                </a:moveTo>
                <a:cubicBezTo>
                  <a:pt x="54" y="100"/>
                  <a:pt x="53" y="100"/>
                  <a:pt x="53" y="100"/>
                </a:cubicBezTo>
                <a:cubicBezTo>
                  <a:pt x="52" y="100"/>
                  <a:pt x="51" y="100"/>
                  <a:pt x="50" y="101"/>
                </a:cubicBezTo>
                <a:cubicBezTo>
                  <a:pt x="47" y="102"/>
                  <a:pt x="44" y="104"/>
                  <a:pt x="41" y="105"/>
                </a:cubicBezTo>
                <a:cubicBezTo>
                  <a:pt x="35" y="107"/>
                  <a:pt x="30" y="110"/>
                  <a:pt x="25" y="113"/>
                </a:cubicBezTo>
                <a:cubicBezTo>
                  <a:pt x="22" y="114"/>
                  <a:pt x="19" y="115"/>
                  <a:pt x="16" y="117"/>
                </a:cubicBezTo>
                <a:cubicBezTo>
                  <a:pt x="15" y="117"/>
                  <a:pt x="13" y="118"/>
                  <a:pt x="13" y="119"/>
                </a:cubicBezTo>
                <a:cubicBezTo>
                  <a:pt x="12" y="119"/>
                  <a:pt x="12" y="119"/>
                  <a:pt x="12" y="119"/>
                </a:cubicBezTo>
                <a:cubicBezTo>
                  <a:pt x="11" y="119"/>
                  <a:pt x="11" y="119"/>
                  <a:pt x="10" y="119"/>
                </a:cubicBezTo>
                <a:cubicBezTo>
                  <a:pt x="10" y="119"/>
                  <a:pt x="10" y="120"/>
                  <a:pt x="10" y="120"/>
                </a:cubicBezTo>
                <a:cubicBezTo>
                  <a:pt x="9" y="120"/>
                  <a:pt x="9" y="121"/>
                  <a:pt x="9" y="121"/>
                </a:cubicBezTo>
                <a:cubicBezTo>
                  <a:pt x="8" y="121"/>
                  <a:pt x="7" y="123"/>
                  <a:pt x="7" y="124"/>
                </a:cubicBezTo>
                <a:cubicBezTo>
                  <a:pt x="11" y="124"/>
                  <a:pt x="14" y="124"/>
                  <a:pt x="18" y="124"/>
                </a:cubicBezTo>
                <a:cubicBezTo>
                  <a:pt x="17" y="123"/>
                  <a:pt x="17" y="122"/>
                  <a:pt x="18" y="122"/>
                </a:cubicBezTo>
                <a:cubicBezTo>
                  <a:pt x="18" y="121"/>
                  <a:pt x="19" y="121"/>
                  <a:pt x="20" y="121"/>
                </a:cubicBezTo>
                <a:cubicBezTo>
                  <a:pt x="20" y="121"/>
                  <a:pt x="20" y="121"/>
                  <a:pt x="20" y="122"/>
                </a:cubicBezTo>
                <a:cubicBezTo>
                  <a:pt x="21" y="122"/>
                  <a:pt x="21" y="123"/>
                  <a:pt x="22" y="122"/>
                </a:cubicBezTo>
                <a:cubicBezTo>
                  <a:pt x="23" y="122"/>
                  <a:pt x="24" y="122"/>
                  <a:pt x="24" y="122"/>
                </a:cubicBezTo>
                <a:cubicBezTo>
                  <a:pt x="27" y="120"/>
                  <a:pt x="30" y="119"/>
                  <a:pt x="33" y="117"/>
                </a:cubicBezTo>
                <a:cubicBezTo>
                  <a:pt x="36" y="116"/>
                  <a:pt x="38" y="115"/>
                  <a:pt x="40" y="113"/>
                </a:cubicBezTo>
                <a:cubicBezTo>
                  <a:pt x="42" y="113"/>
                  <a:pt x="43" y="113"/>
                  <a:pt x="43" y="114"/>
                </a:cubicBezTo>
                <a:cubicBezTo>
                  <a:pt x="43" y="114"/>
                  <a:pt x="43" y="115"/>
                  <a:pt x="44" y="115"/>
                </a:cubicBezTo>
                <a:cubicBezTo>
                  <a:pt x="47" y="110"/>
                  <a:pt x="51" y="105"/>
                  <a:pt x="54" y="100"/>
                </a:cubicBezTo>
                <a:close/>
                <a:moveTo>
                  <a:pt x="65" y="85"/>
                </a:moveTo>
                <a:cubicBezTo>
                  <a:pt x="65" y="85"/>
                  <a:pt x="65" y="85"/>
                  <a:pt x="65" y="85"/>
                </a:cubicBezTo>
                <a:cubicBezTo>
                  <a:pt x="63" y="86"/>
                  <a:pt x="61" y="86"/>
                  <a:pt x="59" y="87"/>
                </a:cubicBezTo>
                <a:cubicBezTo>
                  <a:pt x="54" y="90"/>
                  <a:pt x="49" y="93"/>
                  <a:pt x="44" y="95"/>
                </a:cubicBezTo>
                <a:cubicBezTo>
                  <a:pt x="39" y="97"/>
                  <a:pt x="34" y="99"/>
                  <a:pt x="30" y="102"/>
                </a:cubicBezTo>
                <a:cubicBezTo>
                  <a:pt x="27" y="103"/>
                  <a:pt x="24" y="105"/>
                  <a:pt x="21" y="106"/>
                </a:cubicBezTo>
                <a:cubicBezTo>
                  <a:pt x="21" y="106"/>
                  <a:pt x="21" y="106"/>
                  <a:pt x="20" y="107"/>
                </a:cubicBezTo>
                <a:cubicBezTo>
                  <a:pt x="20" y="107"/>
                  <a:pt x="20" y="107"/>
                  <a:pt x="20" y="108"/>
                </a:cubicBezTo>
                <a:cubicBezTo>
                  <a:pt x="20" y="108"/>
                  <a:pt x="19" y="108"/>
                  <a:pt x="19" y="108"/>
                </a:cubicBezTo>
                <a:cubicBezTo>
                  <a:pt x="18" y="108"/>
                  <a:pt x="18" y="108"/>
                  <a:pt x="18" y="108"/>
                </a:cubicBezTo>
                <a:cubicBezTo>
                  <a:pt x="16" y="110"/>
                  <a:pt x="15" y="112"/>
                  <a:pt x="13" y="114"/>
                </a:cubicBezTo>
                <a:cubicBezTo>
                  <a:pt x="13" y="114"/>
                  <a:pt x="13" y="115"/>
                  <a:pt x="13" y="115"/>
                </a:cubicBezTo>
                <a:cubicBezTo>
                  <a:pt x="14" y="115"/>
                  <a:pt x="14" y="115"/>
                  <a:pt x="15" y="115"/>
                </a:cubicBezTo>
                <a:cubicBezTo>
                  <a:pt x="17" y="114"/>
                  <a:pt x="18" y="113"/>
                  <a:pt x="20" y="113"/>
                </a:cubicBezTo>
                <a:cubicBezTo>
                  <a:pt x="27" y="109"/>
                  <a:pt x="35" y="105"/>
                  <a:pt x="43" y="102"/>
                </a:cubicBezTo>
                <a:cubicBezTo>
                  <a:pt x="45" y="101"/>
                  <a:pt x="48" y="100"/>
                  <a:pt x="50" y="98"/>
                </a:cubicBezTo>
                <a:cubicBezTo>
                  <a:pt x="51" y="97"/>
                  <a:pt x="52" y="96"/>
                  <a:pt x="54" y="96"/>
                </a:cubicBezTo>
                <a:cubicBezTo>
                  <a:pt x="55" y="95"/>
                  <a:pt x="55" y="95"/>
                  <a:pt x="56" y="96"/>
                </a:cubicBezTo>
                <a:cubicBezTo>
                  <a:pt x="56" y="96"/>
                  <a:pt x="56" y="96"/>
                  <a:pt x="57" y="97"/>
                </a:cubicBezTo>
                <a:cubicBezTo>
                  <a:pt x="59" y="93"/>
                  <a:pt x="62" y="89"/>
                  <a:pt x="65" y="85"/>
                </a:cubicBezTo>
                <a:close/>
                <a:moveTo>
                  <a:pt x="72" y="74"/>
                </a:moveTo>
                <a:cubicBezTo>
                  <a:pt x="72" y="74"/>
                  <a:pt x="72" y="74"/>
                  <a:pt x="72" y="74"/>
                </a:cubicBezTo>
                <a:cubicBezTo>
                  <a:pt x="72" y="74"/>
                  <a:pt x="72" y="74"/>
                  <a:pt x="72" y="74"/>
                </a:cubicBezTo>
                <a:cubicBezTo>
                  <a:pt x="70" y="75"/>
                  <a:pt x="68" y="76"/>
                  <a:pt x="66" y="76"/>
                </a:cubicBezTo>
                <a:cubicBezTo>
                  <a:pt x="64" y="77"/>
                  <a:pt x="63" y="78"/>
                  <a:pt x="62" y="78"/>
                </a:cubicBezTo>
                <a:cubicBezTo>
                  <a:pt x="54" y="82"/>
                  <a:pt x="46" y="86"/>
                  <a:pt x="38" y="90"/>
                </a:cubicBezTo>
                <a:cubicBezTo>
                  <a:pt x="35" y="92"/>
                  <a:pt x="31" y="94"/>
                  <a:pt x="28" y="95"/>
                </a:cubicBezTo>
                <a:cubicBezTo>
                  <a:pt x="28" y="96"/>
                  <a:pt x="27" y="96"/>
                  <a:pt x="27" y="97"/>
                </a:cubicBezTo>
                <a:cubicBezTo>
                  <a:pt x="25" y="99"/>
                  <a:pt x="24" y="101"/>
                  <a:pt x="22" y="103"/>
                </a:cubicBezTo>
                <a:cubicBezTo>
                  <a:pt x="22" y="103"/>
                  <a:pt x="22" y="103"/>
                  <a:pt x="22" y="103"/>
                </a:cubicBezTo>
                <a:cubicBezTo>
                  <a:pt x="23" y="103"/>
                  <a:pt x="24" y="103"/>
                  <a:pt x="25" y="102"/>
                </a:cubicBezTo>
                <a:cubicBezTo>
                  <a:pt x="30" y="100"/>
                  <a:pt x="35" y="97"/>
                  <a:pt x="40" y="95"/>
                </a:cubicBezTo>
                <a:cubicBezTo>
                  <a:pt x="45" y="92"/>
                  <a:pt x="51" y="90"/>
                  <a:pt x="56" y="87"/>
                </a:cubicBezTo>
                <a:cubicBezTo>
                  <a:pt x="59" y="85"/>
                  <a:pt x="61" y="83"/>
                  <a:pt x="64" y="81"/>
                </a:cubicBezTo>
                <a:cubicBezTo>
                  <a:pt x="65" y="80"/>
                  <a:pt x="66" y="80"/>
                  <a:pt x="67" y="81"/>
                </a:cubicBezTo>
                <a:cubicBezTo>
                  <a:pt x="67" y="81"/>
                  <a:pt x="67" y="81"/>
                  <a:pt x="67" y="82"/>
                </a:cubicBezTo>
                <a:cubicBezTo>
                  <a:pt x="69" y="79"/>
                  <a:pt x="71" y="77"/>
                  <a:pt x="72" y="74"/>
                </a:cubicBezTo>
                <a:close/>
                <a:moveTo>
                  <a:pt x="57" y="30"/>
                </a:moveTo>
                <a:cubicBezTo>
                  <a:pt x="57" y="30"/>
                  <a:pt x="57" y="30"/>
                  <a:pt x="57" y="30"/>
                </a:cubicBezTo>
                <a:cubicBezTo>
                  <a:pt x="54" y="31"/>
                  <a:pt x="53" y="32"/>
                  <a:pt x="51" y="33"/>
                </a:cubicBezTo>
                <a:cubicBezTo>
                  <a:pt x="46" y="35"/>
                  <a:pt x="41" y="38"/>
                  <a:pt x="37" y="40"/>
                </a:cubicBezTo>
                <a:cubicBezTo>
                  <a:pt x="36" y="40"/>
                  <a:pt x="35" y="41"/>
                  <a:pt x="34" y="41"/>
                </a:cubicBezTo>
                <a:cubicBezTo>
                  <a:pt x="35" y="44"/>
                  <a:pt x="37" y="47"/>
                  <a:pt x="38" y="50"/>
                </a:cubicBezTo>
                <a:cubicBezTo>
                  <a:pt x="42" y="48"/>
                  <a:pt x="58" y="39"/>
                  <a:pt x="60" y="37"/>
                </a:cubicBezTo>
                <a:cubicBezTo>
                  <a:pt x="59" y="35"/>
                  <a:pt x="58" y="33"/>
                  <a:pt x="57" y="30"/>
                </a:cubicBezTo>
                <a:close/>
                <a:moveTo>
                  <a:pt x="37" y="81"/>
                </a:moveTo>
                <a:cubicBezTo>
                  <a:pt x="36" y="83"/>
                  <a:pt x="35" y="85"/>
                  <a:pt x="34" y="86"/>
                </a:cubicBezTo>
                <a:cubicBezTo>
                  <a:pt x="33" y="88"/>
                  <a:pt x="32" y="90"/>
                  <a:pt x="31" y="92"/>
                </a:cubicBezTo>
                <a:cubicBezTo>
                  <a:pt x="33" y="91"/>
                  <a:pt x="35" y="90"/>
                  <a:pt x="37" y="88"/>
                </a:cubicBezTo>
                <a:cubicBezTo>
                  <a:pt x="42" y="85"/>
                  <a:pt x="48" y="82"/>
                  <a:pt x="54" y="80"/>
                </a:cubicBezTo>
                <a:cubicBezTo>
                  <a:pt x="58" y="78"/>
                  <a:pt x="62" y="76"/>
                  <a:pt x="67" y="74"/>
                </a:cubicBezTo>
                <a:cubicBezTo>
                  <a:pt x="69" y="73"/>
                  <a:pt x="71" y="71"/>
                  <a:pt x="73" y="70"/>
                </a:cubicBezTo>
                <a:cubicBezTo>
                  <a:pt x="72" y="68"/>
                  <a:pt x="72" y="67"/>
                  <a:pt x="71" y="66"/>
                </a:cubicBezTo>
                <a:cubicBezTo>
                  <a:pt x="71" y="66"/>
                  <a:pt x="70" y="67"/>
                  <a:pt x="70" y="67"/>
                </a:cubicBezTo>
                <a:cubicBezTo>
                  <a:pt x="67" y="68"/>
                  <a:pt x="65" y="69"/>
                  <a:pt x="63" y="70"/>
                </a:cubicBezTo>
                <a:cubicBezTo>
                  <a:pt x="57" y="72"/>
                  <a:pt x="52" y="74"/>
                  <a:pt x="47" y="77"/>
                </a:cubicBezTo>
                <a:cubicBezTo>
                  <a:pt x="45" y="77"/>
                  <a:pt x="44" y="78"/>
                  <a:pt x="43" y="78"/>
                </a:cubicBezTo>
                <a:cubicBezTo>
                  <a:pt x="42" y="79"/>
                  <a:pt x="42" y="79"/>
                  <a:pt x="41" y="79"/>
                </a:cubicBezTo>
                <a:cubicBezTo>
                  <a:pt x="41" y="80"/>
                  <a:pt x="41" y="80"/>
                  <a:pt x="41" y="80"/>
                </a:cubicBezTo>
                <a:cubicBezTo>
                  <a:pt x="41" y="81"/>
                  <a:pt x="41" y="81"/>
                  <a:pt x="41" y="81"/>
                </a:cubicBezTo>
                <a:cubicBezTo>
                  <a:pt x="40" y="82"/>
                  <a:pt x="39" y="82"/>
                  <a:pt x="38" y="82"/>
                </a:cubicBezTo>
                <a:cubicBezTo>
                  <a:pt x="38" y="81"/>
                  <a:pt x="38" y="81"/>
                  <a:pt x="37" y="81"/>
                </a:cubicBezTo>
                <a:close/>
                <a:moveTo>
                  <a:pt x="29" y="32"/>
                </a:moveTo>
                <a:cubicBezTo>
                  <a:pt x="30" y="31"/>
                  <a:pt x="31" y="31"/>
                  <a:pt x="32" y="30"/>
                </a:cubicBezTo>
                <a:cubicBezTo>
                  <a:pt x="38" y="27"/>
                  <a:pt x="45" y="23"/>
                  <a:pt x="51" y="20"/>
                </a:cubicBezTo>
                <a:cubicBezTo>
                  <a:pt x="51" y="20"/>
                  <a:pt x="52" y="19"/>
                  <a:pt x="52" y="19"/>
                </a:cubicBezTo>
                <a:cubicBezTo>
                  <a:pt x="51" y="17"/>
                  <a:pt x="50" y="15"/>
                  <a:pt x="49" y="13"/>
                </a:cubicBezTo>
                <a:cubicBezTo>
                  <a:pt x="48" y="14"/>
                  <a:pt x="47" y="14"/>
                  <a:pt x="46" y="14"/>
                </a:cubicBezTo>
                <a:cubicBezTo>
                  <a:pt x="43" y="16"/>
                  <a:pt x="41" y="17"/>
                  <a:pt x="38" y="18"/>
                </a:cubicBezTo>
                <a:cubicBezTo>
                  <a:pt x="34" y="20"/>
                  <a:pt x="31" y="23"/>
                  <a:pt x="27" y="24"/>
                </a:cubicBezTo>
                <a:cubicBezTo>
                  <a:pt x="26" y="24"/>
                  <a:pt x="26" y="24"/>
                  <a:pt x="26" y="25"/>
                </a:cubicBezTo>
                <a:cubicBezTo>
                  <a:pt x="27" y="27"/>
                  <a:pt x="28" y="29"/>
                  <a:pt x="29" y="32"/>
                </a:cubicBezTo>
                <a:close/>
                <a:moveTo>
                  <a:pt x="40" y="77"/>
                </a:moveTo>
                <a:cubicBezTo>
                  <a:pt x="40" y="77"/>
                  <a:pt x="40" y="77"/>
                  <a:pt x="40" y="77"/>
                </a:cubicBezTo>
                <a:cubicBezTo>
                  <a:pt x="41" y="77"/>
                  <a:pt x="41" y="77"/>
                  <a:pt x="42" y="77"/>
                </a:cubicBezTo>
                <a:cubicBezTo>
                  <a:pt x="43" y="76"/>
                  <a:pt x="45" y="75"/>
                  <a:pt x="46" y="74"/>
                </a:cubicBezTo>
                <a:cubicBezTo>
                  <a:pt x="51" y="72"/>
                  <a:pt x="56" y="70"/>
                  <a:pt x="61" y="68"/>
                </a:cubicBezTo>
                <a:cubicBezTo>
                  <a:pt x="64" y="67"/>
                  <a:pt x="66" y="65"/>
                  <a:pt x="68" y="64"/>
                </a:cubicBezTo>
                <a:cubicBezTo>
                  <a:pt x="68" y="63"/>
                  <a:pt x="69" y="63"/>
                  <a:pt x="70" y="62"/>
                </a:cubicBezTo>
                <a:cubicBezTo>
                  <a:pt x="69" y="61"/>
                  <a:pt x="69" y="60"/>
                  <a:pt x="68" y="58"/>
                </a:cubicBezTo>
                <a:cubicBezTo>
                  <a:pt x="67" y="58"/>
                  <a:pt x="67" y="59"/>
                  <a:pt x="67" y="59"/>
                </a:cubicBezTo>
                <a:cubicBezTo>
                  <a:pt x="64" y="60"/>
                  <a:pt x="62" y="60"/>
                  <a:pt x="59" y="62"/>
                </a:cubicBezTo>
                <a:cubicBezTo>
                  <a:pt x="54" y="64"/>
                  <a:pt x="48" y="67"/>
                  <a:pt x="43" y="69"/>
                </a:cubicBezTo>
                <a:cubicBezTo>
                  <a:pt x="42" y="70"/>
                  <a:pt x="41" y="70"/>
                  <a:pt x="42" y="72"/>
                </a:cubicBezTo>
                <a:cubicBezTo>
                  <a:pt x="43" y="72"/>
                  <a:pt x="43" y="73"/>
                  <a:pt x="42" y="74"/>
                </a:cubicBezTo>
                <a:cubicBezTo>
                  <a:pt x="42" y="75"/>
                  <a:pt x="41" y="75"/>
                  <a:pt x="41" y="76"/>
                </a:cubicBezTo>
                <a:cubicBezTo>
                  <a:pt x="41" y="76"/>
                  <a:pt x="40" y="77"/>
                  <a:pt x="40" y="77"/>
                </a:cubicBezTo>
                <a:close/>
                <a:moveTo>
                  <a:pt x="56" y="27"/>
                </a:moveTo>
                <a:cubicBezTo>
                  <a:pt x="55" y="26"/>
                  <a:pt x="55" y="24"/>
                  <a:pt x="54" y="23"/>
                </a:cubicBezTo>
                <a:cubicBezTo>
                  <a:pt x="53" y="21"/>
                  <a:pt x="53" y="21"/>
                  <a:pt x="52" y="22"/>
                </a:cubicBezTo>
                <a:cubicBezTo>
                  <a:pt x="51" y="22"/>
                  <a:pt x="51" y="22"/>
                  <a:pt x="51" y="22"/>
                </a:cubicBezTo>
                <a:cubicBezTo>
                  <a:pt x="48" y="24"/>
                  <a:pt x="45" y="25"/>
                  <a:pt x="42" y="27"/>
                </a:cubicBezTo>
                <a:cubicBezTo>
                  <a:pt x="38" y="29"/>
                  <a:pt x="34" y="32"/>
                  <a:pt x="30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1" y="36"/>
                  <a:pt x="31" y="38"/>
                  <a:pt x="32" y="39"/>
                </a:cubicBezTo>
                <a:cubicBezTo>
                  <a:pt x="33" y="39"/>
                  <a:pt x="33" y="39"/>
                  <a:pt x="33" y="39"/>
                </a:cubicBezTo>
                <a:cubicBezTo>
                  <a:pt x="36" y="38"/>
                  <a:pt x="39" y="36"/>
                  <a:pt x="42" y="35"/>
                </a:cubicBezTo>
                <a:cubicBezTo>
                  <a:pt x="45" y="33"/>
                  <a:pt x="49" y="31"/>
                  <a:pt x="53" y="29"/>
                </a:cubicBezTo>
                <a:cubicBezTo>
                  <a:pt x="54" y="29"/>
                  <a:pt x="55" y="28"/>
                  <a:pt x="56" y="27"/>
                </a:cubicBezTo>
                <a:close/>
                <a:moveTo>
                  <a:pt x="42" y="58"/>
                </a:moveTo>
                <a:cubicBezTo>
                  <a:pt x="43" y="57"/>
                  <a:pt x="43" y="57"/>
                  <a:pt x="44" y="57"/>
                </a:cubicBezTo>
                <a:cubicBezTo>
                  <a:pt x="48" y="55"/>
                  <a:pt x="51" y="53"/>
                  <a:pt x="56" y="51"/>
                </a:cubicBezTo>
                <a:cubicBezTo>
                  <a:pt x="58" y="50"/>
                  <a:pt x="60" y="48"/>
                  <a:pt x="63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3" y="44"/>
                  <a:pt x="62" y="42"/>
                  <a:pt x="61" y="40"/>
                </a:cubicBezTo>
                <a:cubicBezTo>
                  <a:pt x="61" y="41"/>
                  <a:pt x="60" y="41"/>
                  <a:pt x="60" y="41"/>
                </a:cubicBezTo>
                <a:cubicBezTo>
                  <a:pt x="57" y="42"/>
                  <a:pt x="55" y="43"/>
                  <a:pt x="53" y="44"/>
                </a:cubicBezTo>
                <a:cubicBezTo>
                  <a:pt x="49" y="47"/>
                  <a:pt x="45" y="49"/>
                  <a:pt x="40" y="51"/>
                </a:cubicBezTo>
                <a:cubicBezTo>
                  <a:pt x="40" y="51"/>
                  <a:pt x="39" y="51"/>
                  <a:pt x="39" y="52"/>
                </a:cubicBezTo>
                <a:cubicBezTo>
                  <a:pt x="40" y="54"/>
                  <a:pt x="41" y="56"/>
                  <a:pt x="42" y="58"/>
                </a:cubicBezTo>
                <a:close/>
                <a:moveTo>
                  <a:pt x="42" y="67"/>
                </a:moveTo>
                <a:cubicBezTo>
                  <a:pt x="43" y="67"/>
                  <a:pt x="43" y="67"/>
                  <a:pt x="43" y="67"/>
                </a:cubicBezTo>
                <a:cubicBezTo>
                  <a:pt x="45" y="66"/>
                  <a:pt x="48" y="65"/>
                  <a:pt x="51" y="63"/>
                </a:cubicBezTo>
                <a:cubicBezTo>
                  <a:pt x="56" y="61"/>
                  <a:pt x="61" y="58"/>
                  <a:pt x="66" y="55"/>
                </a:cubicBezTo>
                <a:cubicBezTo>
                  <a:pt x="66" y="55"/>
                  <a:pt x="66" y="55"/>
                  <a:pt x="66" y="54"/>
                </a:cubicBezTo>
                <a:cubicBezTo>
                  <a:pt x="66" y="53"/>
                  <a:pt x="65" y="52"/>
                  <a:pt x="65" y="50"/>
                </a:cubicBezTo>
                <a:cubicBezTo>
                  <a:pt x="62" y="51"/>
                  <a:pt x="60" y="51"/>
                  <a:pt x="58" y="52"/>
                </a:cubicBezTo>
                <a:cubicBezTo>
                  <a:pt x="53" y="55"/>
                  <a:pt x="48" y="57"/>
                  <a:pt x="43" y="60"/>
                </a:cubicBezTo>
                <a:cubicBezTo>
                  <a:pt x="43" y="60"/>
                  <a:pt x="43" y="60"/>
                  <a:pt x="43" y="60"/>
                </a:cubicBezTo>
                <a:cubicBezTo>
                  <a:pt x="42" y="62"/>
                  <a:pt x="42" y="65"/>
                  <a:pt x="42" y="67"/>
                </a:cubicBezTo>
                <a:close/>
                <a:moveTo>
                  <a:pt x="24" y="19"/>
                </a:moveTo>
                <a:cubicBezTo>
                  <a:pt x="24" y="20"/>
                  <a:pt x="24" y="20"/>
                  <a:pt x="25" y="20"/>
                </a:cubicBezTo>
                <a:cubicBezTo>
                  <a:pt x="26" y="20"/>
                  <a:pt x="27" y="21"/>
                  <a:pt x="27" y="22"/>
                </a:cubicBezTo>
                <a:cubicBezTo>
                  <a:pt x="28" y="21"/>
                  <a:pt x="29" y="21"/>
                  <a:pt x="29" y="21"/>
                </a:cubicBezTo>
                <a:cubicBezTo>
                  <a:pt x="31" y="20"/>
                  <a:pt x="34" y="18"/>
                  <a:pt x="36" y="17"/>
                </a:cubicBezTo>
                <a:cubicBezTo>
                  <a:pt x="39" y="16"/>
                  <a:pt x="41" y="15"/>
                  <a:pt x="43" y="13"/>
                </a:cubicBezTo>
                <a:cubicBezTo>
                  <a:pt x="45" y="13"/>
                  <a:pt x="46" y="12"/>
                  <a:pt x="47" y="11"/>
                </a:cubicBezTo>
                <a:cubicBezTo>
                  <a:pt x="47" y="9"/>
                  <a:pt x="46" y="8"/>
                  <a:pt x="46" y="7"/>
                </a:cubicBezTo>
                <a:cubicBezTo>
                  <a:pt x="44" y="8"/>
                  <a:pt x="42" y="8"/>
                  <a:pt x="41" y="9"/>
                </a:cubicBezTo>
                <a:cubicBezTo>
                  <a:pt x="35" y="11"/>
                  <a:pt x="30" y="14"/>
                  <a:pt x="25" y="18"/>
                </a:cubicBezTo>
                <a:cubicBezTo>
                  <a:pt x="25" y="18"/>
                  <a:pt x="24" y="19"/>
                  <a:pt x="24" y="19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4" y="16"/>
                  <a:pt x="24" y="16"/>
                  <a:pt x="25" y="15"/>
                </a:cubicBezTo>
                <a:cubicBezTo>
                  <a:pt x="30" y="12"/>
                  <a:pt x="35" y="9"/>
                  <a:pt x="41" y="6"/>
                </a:cubicBezTo>
                <a:cubicBezTo>
                  <a:pt x="42" y="6"/>
                  <a:pt x="44" y="4"/>
                  <a:pt x="44" y="4"/>
                </a:cubicBezTo>
                <a:cubicBezTo>
                  <a:pt x="41" y="4"/>
                  <a:pt x="37" y="4"/>
                  <a:pt x="34" y="4"/>
                </a:cubicBezTo>
                <a:cubicBezTo>
                  <a:pt x="34" y="4"/>
                  <a:pt x="34" y="4"/>
                  <a:pt x="34" y="4"/>
                </a:cubicBezTo>
                <a:cubicBezTo>
                  <a:pt x="34" y="6"/>
                  <a:pt x="34" y="6"/>
                  <a:pt x="32" y="7"/>
                </a:cubicBezTo>
                <a:cubicBezTo>
                  <a:pt x="31" y="7"/>
                  <a:pt x="30" y="7"/>
                  <a:pt x="29" y="8"/>
                </a:cubicBezTo>
                <a:cubicBezTo>
                  <a:pt x="27" y="9"/>
                  <a:pt x="25" y="9"/>
                  <a:pt x="24" y="10"/>
                </a:cubicBezTo>
                <a:cubicBezTo>
                  <a:pt x="23" y="11"/>
                  <a:pt x="21" y="12"/>
                  <a:pt x="20" y="12"/>
                </a:cubicBezTo>
                <a:cubicBezTo>
                  <a:pt x="21" y="14"/>
                  <a:pt x="22" y="15"/>
                  <a:pt x="23" y="17"/>
                </a:cubicBezTo>
                <a:close/>
                <a:moveTo>
                  <a:pt x="42" y="117"/>
                </a:moveTo>
                <a:cubicBezTo>
                  <a:pt x="42" y="117"/>
                  <a:pt x="42" y="117"/>
                  <a:pt x="42" y="117"/>
                </a:cubicBezTo>
                <a:cubicBezTo>
                  <a:pt x="37" y="118"/>
                  <a:pt x="33" y="119"/>
                  <a:pt x="29" y="122"/>
                </a:cubicBezTo>
                <a:cubicBezTo>
                  <a:pt x="28" y="122"/>
                  <a:pt x="26" y="123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7" y="124"/>
                  <a:pt x="30" y="124"/>
                  <a:pt x="33" y="125"/>
                </a:cubicBezTo>
                <a:cubicBezTo>
                  <a:pt x="34" y="125"/>
                  <a:pt x="35" y="125"/>
                  <a:pt x="35" y="125"/>
                </a:cubicBezTo>
                <a:cubicBezTo>
                  <a:pt x="36" y="126"/>
                  <a:pt x="37" y="126"/>
                  <a:pt x="37" y="124"/>
                </a:cubicBezTo>
                <a:cubicBezTo>
                  <a:pt x="39" y="122"/>
                  <a:pt x="40" y="120"/>
                  <a:pt x="42" y="118"/>
                </a:cubicBezTo>
                <a:cubicBezTo>
                  <a:pt x="42" y="118"/>
                  <a:pt x="42" y="117"/>
                  <a:pt x="42" y="117"/>
                </a:cubicBezTo>
                <a:close/>
                <a:moveTo>
                  <a:pt x="30" y="5"/>
                </a:moveTo>
                <a:cubicBezTo>
                  <a:pt x="30" y="4"/>
                  <a:pt x="30" y="4"/>
                  <a:pt x="30" y="4"/>
                </a:cubicBezTo>
                <a:cubicBezTo>
                  <a:pt x="26" y="4"/>
                  <a:pt x="22" y="4"/>
                  <a:pt x="18" y="5"/>
                </a:cubicBezTo>
                <a:cubicBezTo>
                  <a:pt x="17" y="5"/>
                  <a:pt x="17" y="6"/>
                  <a:pt x="18" y="7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8"/>
                  <a:pt x="19" y="9"/>
                  <a:pt x="19" y="10"/>
                </a:cubicBezTo>
                <a:cubicBezTo>
                  <a:pt x="22" y="9"/>
                  <a:pt x="25" y="7"/>
                  <a:pt x="28" y="6"/>
                </a:cubicBezTo>
                <a:cubicBezTo>
                  <a:pt x="29" y="5"/>
                  <a:pt x="29" y="5"/>
                  <a:pt x="30" y="5"/>
                </a:cubicBezTo>
                <a:close/>
                <a:moveTo>
                  <a:pt x="51" y="9"/>
                </a:moveTo>
                <a:cubicBezTo>
                  <a:pt x="50" y="7"/>
                  <a:pt x="50" y="5"/>
                  <a:pt x="49" y="4"/>
                </a:cubicBezTo>
                <a:cubicBezTo>
                  <a:pt x="49" y="4"/>
                  <a:pt x="49" y="4"/>
                  <a:pt x="48" y="4"/>
                </a:cubicBezTo>
                <a:cubicBezTo>
                  <a:pt x="49" y="5"/>
                  <a:pt x="49" y="6"/>
                  <a:pt x="48" y="7"/>
                </a:cubicBezTo>
                <a:cubicBezTo>
                  <a:pt x="48" y="7"/>
                  <a:pt x="49" y="8"/>
                  <a:pt x="49" y="9"/>
                </a:cubicBezTo>
                <a:cubicBezTo>
                  <a:pt x="49" y="9"/>
                  <a:pt x="50" y="9"/>
                  <a:pt x="51" y="9"/>
                </a:cubicBezTo>
                <a:close/>
                <a:moveTo>
                  <a:pt x="40" y="58"/>
                </a:moveTo>
                <a:cubicBezTo>
                  <a:pt x="40" y="58"/>
                  <a:pt x="40" y="58"/>
                  <a:pt x="40" y="58"/>
                </a:cubicBezTo>
                <a:cubicBezTo>
                  <a:pt x="39" y="56"/>
                  <a:pt x="38" y="55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4"/>
                  <a:pt x="37" y="54"/>
                </a:cubicBezTo>
                <a:cubicBezTo>
                  <a:pt x="37" y="55"/>
                  <a:pt x="37" y="56"/>
                  <a:pt x="38" y="58"/>
                </a:cubicBezTo>
                <a:cubicBezTo>
                  <a:pt x="38" y="58"/>
                  <a:pt x="38" y="57"/>
                  <a:pt x="39" y="57"/>
                </a:cubicBezTo>
                <a:cubicBezTo>
                  <a:pt x="39" y="58"/>
                  <a:pt x="39" y="58"/>
                  <a:pt x="40" y="58"/>
                </a:cubicBezTo>
                <a:close/>
                <a:moveTo>
                  <a:pt x="4" y="125"/>
                </a:moveTo>
                <a:cubicBezTo>
                  <a:pt x="5" y="122"/>
                  <a:pt x="6" y="121"/>
                  <a:pt x="7" y="119"/>
                </a:cubicBezTo>
                <a:cubicBezTo>
                  <a:pt x="5" y="121"/>
                  <a:pt x="4" y="122"/>
                  <a:pt x="2" y="124"/>
                </a:cubicBezTo>
                <a:cubicBezTo>
                  <a:pt x="3" y="124"/>
                  <a:pt x="4" y="124"/>
                  <a:pt x="4" y="125"/>
                </a:cubicBezTo>
                <a:close/>
                <a:moveTo>
                  <a:pt x="40" y="66"/>
                </a:moveTo>
                <a:cubicBezTo>
                  <a:pt x="40" y="64"/>
                  <a:pt x="41" y="62"/>
                  <a:pt x="40" y="61"/>
                </a:cubicBezTo>
                <a:cubicBezTo>
                  <a:pt x="39" y="61"/>
                  <a:pt x="39" y="62"/>
                  <a:pt x="39" y="63"/>
                </a:cubicBezTo>
                <a:cubicBezTo>
                  <a:pt x="39" y="64"/>
                  <a:pt x="40" y="65"/>
                  <a:pt x="40" y="66"/>
                </a:cubicBezTo>
                <a:close/>
                <a:moveTo>
                  <a:pt x="52" y="12"/>
                </a:moveTo>
                <a:cubicBezTo>
                  <a:pt x="51" y="12"/>
                  <a:pt x="51" y="13"/>
                  <a:pt x="51" y="13"/>
                </a:cubicBezTo>
                <a:cubicBezTo>
                  <a:pt x="51" y="14"/>
                  <a:pt x="52" y="15"/>
                  <a:pt x="52" y="15"/>
                </a:cubicBezTo>
                <a:cubicBezTo>
                  <a:pt x="52" y="15"/>
                  <a:pt x="53" y="15"/>
                  <a:pt x="53" y="15"/>
                </a:cubicBezTo>
                <a:cubicBezTo>
                  <a:pt x="52" y="14"/>
                  <a:pt x="52" y="13"/>
                  <a:pt x="52" y="12"/>
                </a:cubicBezTo>
                <a:close/>
              </a:path>
            </a:pathLst>
          </a:custGeom>
          <a:solidFill>
            <a:srgbClr val="F482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1"/>
          <p:cNvSpPr txBox="1"/>
          <p:nvPr/>
        </p:nvSpPr>
        <p:spPr>
          <a:xfrm>
            <a:off x="1564005" y="4633595"/>
            <a:ext cx="2087245" cy="119888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4.</a:t>
            </a:r>
            <a:r>
              <a:rPr lang="zh-CN" altLang="en-US" sz="24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player能靠着墙壁进行二段跳</a:t>
            </a:r>
            <a:endParaRPr lang="zh-CN" altLang="en-US" sz="2400" dirty="0">
              <a:solidFill>
                <a:srgbClr val="F48223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33545" y="4760595"/>
            <a:ext cx="2112645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解决方法：在墙壁上添加一个碰撞机，但是player和该碰撞机碰撞时不发生任何动作 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78765" y="275590"/>
            <a:ext cx="11635740" cy="63074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92"/>
          <p:cNvSpPr>
            <a:spLocks noEditPoints="1"/>
          </p:cNvSpPr>
          <p:nvPr/>
        </p:nvSpPr>
        <p:spPr bwMode="auto">
          <a:xfrm rot="10800000" flipH="1" flipV="1">
            <a:off x="1120775" y="558165"/>
            <a:ext cx="7494905" cy="582295"/>
          </a:xfrm>
          <a:custGeom>
            <a:avLst/>
            <a:gdLst>
              <a:gd name="T0" fmla="*/ 460 w 478"/>
              <a:gd name="T1" fmla="*/ 10 h 77"/>
              <a:gd name="T2" fmla="*/ 130 w 478"/>
              <a:gd name="T3" fmla="*/ 3 h 77"/>
              <a:gd name="T4" fmla="*/ 95 w 478"/>
              <a:gd name="T5" fmla="*/ 2 h 77"/>
              <a:gd name="T6" fmla="*/ 5 w 478"/>
              <a:gd name="T7" fmla="*/ 5 h 77"/>
              <a:gd name="T8" fmla="*/ 0 w 478"/>
              <a:gd name="T9" fmla="*/ 9 h 77"/>
              <a:gd name="T10" fmla="*/ 1 w 478"/>
              <a:gd name="T11" fmla="*/ 17 h 77"/>
              <a:gd name="T12" fmla="*/ 2 w 478"/>
              <a:gd name="T13" fmla="*/ 20 h 77"/>
              <a:gd name="T14" fmla="*/ 2 w 478"/>
              <a:gd name="T15" fmla="*/ 25 h 77"/>
              <a:gd name="T16" fmla="*/ 11 w 478"/>
              <a:gd name="T17" fmla="*/ 26 h 77"/>
              <a:gd name="T18" fmla="*/ 14 w 478"/>
              <a:gd name="T19" fmla="*/ 35 h 77"/>
              <a:gd name="T20" fmla="*/ 12 w 478"/>
              <a:gd name="T21" fmla="*/ 40 h 77"/>
              <a:gd name="T22" fmla="*/ 18 w 478"/>
              <a:gd name="T23" fmla="*/ 41 h 77"/>
              <a:gd name="T24" fmla="*/ 20 w 478"/>
              <a:gd name="T25" fmla="*/ 46 h 77"/>
              <a:gd name="T26" fmla="*/ 16 w 478"/>
              <a:gd name="T27" fmla="*/ 49 h 77"/>
              <a:gd name="T28" fmla="*/ 30 w 478"/>
              <a:gd name="T29" fmla="*/ 59 h 77"/>
              <a:gd name="T30" fmla="*/ 17 w 478"/>
              <a:gd name="T31" fmla="*/ 63 h 77"/>
              <a:gd name="T32" fmla="*/ 161 w 478"/>
              <a:gd name="T33" fmla="*/ 76 h 77"/>
              <a:gd name="T34" fmla="*/ 311 w 478"/>
              <a:gd name="T35" fmla="*/ 74 h 77"/>
              <a:gd name="T36" fmla="*/ 401 w 478"/>
              <a:gd name="T37" fmla="*/ 73 h 77"/>
              <a:gd name="T38" fmla="*/ 368 w 478"/>
              <a:gd name="T39" fmla="*/ 70 h 77"/>
              <a:gd name="T40" fmla="*/ 372 w 478"/>
              <a:gd name="T41" fmla="*/ 68 h 77"/>
              <a:gd name="T42" fmla="*/ 372 w 478"/>
              <a:gd name="T43" fmla="*/ 66 h 77"/>
              <a:gd name="T44" fmla="*/ 412 w 478"/>
              <a:gd name="T45" fmla="*/ 66 h 77"/>
              <a:gd name="T46" fmla="*/ 429 w 478"/>
              <a:gd name="T47" fmla="*/ 66 h 77"/>
              <a:gd name="T48" fmla="*/ 415 w 478"/>
              <a:gd name="T49" fmla="*/ 65 h 77"/>
              <a:gd name="T50" fmla="*/ 393 w 478"/>
              <a:gd name="T51" fmla="*/ 64 h 77"/>
              <a:gd name="T52" fmla="*/ 330 w 478"/>
              <a:gd name="T53" fmla="*/ 63 h 77"/>
              <a:gd name="T54" fmla="*/ 378 w 478"/>
              <a:gd name="T55" fmla="*/ 60 h 77"/>
              <a:gd name="T56" fmla="*/ 406 w 478"/>
              <a:gd name="T57" fmla="*/ 60 h 77"/>
              <a:gd name="T58" fmla="*/ 403 w 478"/>
              <a:gd name="T59" fmla="*/ 59 h 77"/>
              <a:gd name="T60" fmla="*/ 399 w 478"/>
              <a:gd name="T61" fmla="*/ 56 h 77"/>
              <a:gd name="T62" fmla="*/ 381 w 478"/>
              <a:gd name="T63" fmla="*/ 54 h 77"/>
              <a:gd name="T64" fmla="*/ 388 w 478"/>
              <a:gd name="T65" fmla="*/ 54 h 77"/>
              <a:gd name="T66" fmla="*/ 367 w 478"/>
              <a:gd name="T67" fmla="*/ 49 h 77"/>
              <a:gd name="T68" fmla="*/ 383 w 478"/>
              <a:gd name="T69" fmla="*/ 49 h 77"/>
              <a:gd name="T70" fmla="*/ 368 w 478"/>
              <a:gd name="T71" fmla="*/ 46 h 77"/>
              <a:gd name="T72" fmla="*/ 400 w 478"/>
              <a:gd name="T73" fmla="*/ 44 h 77"/>
              <a:gd name="T74" fmla="*/ 408 w 478"/>
              <a:gd name="T75" fmla="*/ 42 h 77"/>
              <a:gd name="T76" fmla="*/ 451 w 478"/>
              <a:gd name="T77" fmla="*/ 42 h 77"/>
              <a:gd name="T78" fmla="*/ 373 w 478"/>
              <a:gd name="T79" fmla="*/ 38 h 77"/>
              <a:gd name="T80" fmla="*/ 435 w 478"/>
              <a:gd name="T81" fmla="*/ 34 h 77"/>
              <a:gd name="T82" fmla="*/ 445 w 478"/>
              <a:gd name="T83" fmla="*/ 31 h 77"/>
              <a:gd name="T84" fmla="*/ 449 w 478"/>
              <a:gd name="T85" fmla="*/ 29 h 77"/>
              <a:gd name="T86" fmla="*/ 464 w 478"/>
              <a:gd name="T87" fmla="*/ 25 h 77"/>
              <a:gd name="T88" fmla="*/ 443 w 478"/>
              <a:gd name="T89" fmla="*/ 20 h 77"/>
              <a:gd name="T90" fmla="*/ 455 w 478"/>
              <a:gd name="T91" fmla="*/ 15 h 77"/>
              <a:gd name="T92" fmla="*/ 22 w 478"/>
              <a:gd name="T93" fmla="*/ 46 h 77"/>
              <a:gd name="T94" fmla="*/ 212 w 478"/>
              <a:gd name="T95" fmla="*/ 74 h 77"/>
              <a:gd name="T96" fmla="*/ 234 w 478"/>
              <a:gd name="T97" fmla="*/ 73 h 77"/>
              <a:gd name="T98" fmla="*/ 367 w 478"/>
              <a:gd name="T99" fmla="*/ 70 h 77"/>
              <a:gd name="T100" fmla="*/ 415 w 478"/>
              <a:gd name="T101" fmla="*/ 11 h 77"/>
              <a:gd name="T102" fmla="*/ 422 w 478"/>
              <a:gd name="T103" fmla="*/ 1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8" h="77">
                <a:moveTo>
                  <a:pt x="478" y="13"/>
                </a:moveTo>
                <a:cubicBezTo>
                  <a:pt x="472" y="13"/>
                  <a:pt x="468" y="13"/>
                  <a:pt x="462" y="12"/>
                </a:cubicBezTo>
                <a:cubicBezTo>
                  <a:pt x="461" y="11"/>
                  <a:pt x="465" y="12"/>
                  <a:pt x="464" y="11"/>
                </a:cubicBezTo>
                <a:cubicBezTo>
                  <a:pt x="434" y="9"/>
                  <a:pt x="403" y="9"/>
                  <a:pt x="373" y="7"/>
                </a:cubicBezTo>
                <a:cubicBezTo>
                  <a:pt x="402" y="6"/>
                  <a:pt x="431" y="10"/>
                  <a:pt x="460" y="10"/>
                </a:cubicBezTo>
                <a:cubicBezTo>
                  <a:pt x="436" y="6"/>
                  <a:pt x="407" y="7"/>
                  <a:pt x="381" y="5"/>
                </a:cubicBezTo>
                <a:cubicBezTo>
                  <a:pt x="288" y="3"/>
                  <a:pt x="288" y="3"/>
                  <a:pt x="288" y="3"/>
                </a:cubicBezTo>
                <a:cubicBezTo>
                  <a:pt x="222" y="3"/>
                  <a:pt x="222" y="3"/>
                  <a:pt x="222" y="3"/>
                </a:cubicBezTo>
                <a:cubicBezTo>
                  <a:pt x="130" y="4"/>
                  <a:pt x="130" y="4"/>
                  <a:pt x="130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27" y="2"/>
                  <a:pt x="125" y="3"/>
                  <a:pt x="123" y="3"/>
                </a:cubicBezTo>
                <a:cubicBezTo>
                  <a:pt x="124" y="3"/>
                  <a:pt x="125" y="3"/>
                  <a:pt x="125" y="4"/>
                </a:cubicBezTo>
                <a:cubicBezTo>
                  <a:pt x="122" y="4"/>
                  <a:pt x="118" y="3"/>
                  <a:pt x="115" y="4"/>
                </a:cubicBezTo>
                <a:cubicBezTo>
                  <a:pt x="112" y="3"/>
                  <a:pt x="107" y="4"/>
                  <a:pt x="102" y="3"/>
                </a:cubicBezTo>
                <a:cubicBezTo>
                  <a:pt x="100" y="2"/>
                  <a:pt x="98" y="2"/>
                  <a:pt x="95" y="2"/>
                </a:cubicBezTo>
                <a:cubicBezTo>
                  <a:pt x="70" y="2"/>
                  <a:pt x="50" y="0"/>
                  <a:pt x="24" y="1"/>
                </a:cubicBezTo>
                <a:cubicBezTo>
                  <a:pt x="18" y="2"/>
                  <a:pt x="10" y="1"/>
                  <a:pt x="6" y="4"/>
                </a:cubicBezTo>
                <a:cubicBezTo>
                  <a:pt x="6" y="5"/>
                  <a:pt x="8" y="5"/>
                  <a:pt x="8" y="5"/>
                </a:cubicBezTo>
                <a:cubicBezTo>
                  <a:pt x="7" y="5"/>
                  <a:pt x="6" y="6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0" y="6"/>
                  <a:pt x="0" y="6"/>
                  <a:pt x="0" y="6"/>
                </a:cubicBezTo>
                <a:cubicBezTo>
                  <a:pt x="2" y="7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4" y="8"/>
                  <a:pt x="4" y="8"/>
                  <a:pt x="4" y="8"/>
                </a:cubicBezTo>
                <a:cubicBezTo>
                  <a:pt x="3" y="8"/>
                  <a:pt x="1" y="9"/>
                  <a:pt x="0" y="9"/>
                </a:cubicBezTo>
                <a:cubicBezTo>
                  <a:pt x="0" y="11"/>
                  <a:pt x="0" y="13"/>
                  <a:pt x="3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2" y="15"/>
                  <a:pt x="3" y="15"/>
                </a:cubicBezTo>
                <a:cubicBezTo>
                  <a:pt x="1" y="17"/>
                  <a:pt x="1" y="17"/>
                  <a:pt x="1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8"/>
                  <a:pt x="1" y="18"/>
                  <a:pt x="1" y="18"/>
                </a:cubicBezTo>
                <a:cubicBezTo>
                  <a:pt x="3" y="18"/>
                  <a:pt x="1" y="19"/>
                  <a:pt x="1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5" y="21"/>
                  <a:pt x="2" y="20"/>
                  <a:pt x="2" y="20"/>
                </a:cubicBezTo>
                <a:cubicBezTo>
                  <a:pt x="3" y="21"/>
                  <a:pt x="5" y="21"/>
                  <a:pt x="6" y="21"/>
                </a:cubicBezTo>
                <a:cubicBezTo>
                  <a:pt x="5" y="22"/>
                  <a:pt x="3" y="21"/>
                  <a:pt x="1" y="21"/>
                </a:cubicBezTo>
                <a:cubicBezTo>
                  <a:pt x="1" y="22"/>
                  <a:pt x="1" y="22"/>
                  <a:pt x="1" y="22"/>
                </a:cubicBezTo>
                <a:cubicBezTo>
                  <a:pt x="2" y="24"/>
                  <a:pt x="6" y="24"/>
                  <a:pt x="10" y="24"/>
                </a:cubicBezTo>
                <a:cubicBezTo>
                  <a:pt x="7" y="25"/>
                  <a:pt x="5" y="25"/>
                  <a:pt x="2" y="25"/>
                </a:cubicBezTo>
                <a:cubicBezTo>
                  <a:pt x="2" y="26"/>
                  <a:pt x="2" y="26"/>
                  <a:pt x="2" y="26"/>
                </a:cubicBezTo>
                <a:cubicBezTo>
                  <a:pt x="3" y="27"/>
                  <a:pt x="5" y="26"/>
                  <a:pt x="5" y="27"/>
                </a:cubicBezTo>
                <a:cubicBezTo>
                  <a:pt x="10" y="27"/>
                  <a:pt x="10" y="27"/>
                  <a:pt x="10" y="27"/>
                </a:cubicBezTo>
                <a:cubicBezTo>
                  <a:pt x="9" y="27"/>
                  <a:pt x="9" y="27"/>
                  <a:pt x="9" y="27"/>
                </a:cubicBezTo>
                <a:cubicBezTo>
                  <a:pt x="9" y="26"/>
                  <a:pt x="10" y="26"/>
                  <a:pt x="11" y="26"/>
                </a:cubicBezTo>
                <a:cubicBezTo>
                  <a:pt x="15" y="26"/>
                  <a:pt x="12" y="30"/>
                  <a:pt x="14" y="30"/>
                </a:cubicBezTo>
                <a:cubicBezTo>
                  <a:pt x="12" y="32"/>
                  <a:pt x="9" y="30"/>
                  <a:pt x="6" y="31"/>
                </a:cubicBezTo>
                <a:cubicBezTo>
                  <a:pt x="9" y="32"/>
                  <a:pt x="12" y="31"/>
                  <a:pt x="16" y="31"/>
                </a:cubicBezTo>
                <a:cubicBezTo>
                  <a:pt x="17" y="34"/>
                  <a:pt x="17" y="34"/>
                  <a:pt x="17" y="34"/>
                </a:cubicBezTo>
                <a:cubicBezTo>
                  <a:pt x="14" y="35"/>
                  <a:pt x="14" y="35"/>
                  <a:pt x="14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5"/>
                  <a:pt x="23" y="36"/>
                </a:cubicBezTo>
                <a:cubicBezTo>
                  <a:pt x="23" y="37"/>
                  <a:pt x="22" y="37"/>
                  <a:pt x="21" y="37"/>
                </a:cubicBezTo>
                <a:cubicBezTo>
                  <a:pt x="18" y="41"/>
                  <a:pt x="11" y="37"/>
                  <a:pt x="6" y="38"/>
                </a:cubicBezTo>
                <a:cubicBezTo>
                  <a:pt x="7" y="39"/>
                  <a:pt x="10" y="39"/>
                  <a:pt x="12" y="40"/>
                </a:cubicBezTo>
                <a:cubicBezTo>
                  <a:pt x="16" y="39"/>
                  <a:pt x="18" y="38"/>
                  <a:pt x="21" y="39"/>
                </a:cubicBezTo>
                <a:cubicBezTo>
                  <a:pt x="19" y="40"/>
                  <a:pt x="19" y="40"/>
                  <a:pt x="19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1" y="40"/>
                  <a:pt x="21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20" y="41"/>
                  <a:pt x="21" y="42"/>
                  <a:pt x="22" y="41"/>
                </a:cubicBezTo>
                <a:cubicBezTo>
                  <a:pt x="22" y="43"/>
                  <a:pt x="22" y="43"/>
                  <a:pt x="22" y="43"/>
                </a:cubicBezTo>
                <a:cubicBezTo>
                  <a:pt x="20" y="44"/>
                  <a:pt x="22" y="46"/>
                  <a:pt x="19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16" y="47"/>
                  <a:pt x="12" y="44"/>
                  <a:pt x="9" y="46"/>
                </a:cubicBezTo>
                <a:cubicBezTo>
                  <a:pt x="13" y="47"/>
                  <a:pt x="19" y="46"/>
                  <a:pt x="23" y="48"/>
                </a:cubicBezTo>
                <a:cubicBezTo>
                  <a:pt x="22" y="49"/>
                  <a:pt x="22" y="49"/>
                  <a:pt x="22" y="49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48"/>
                  <a:pt x="17" y="49"/>
                  <a:pt x="16" y="49"/>
                </a:cubicBezTo>
                <a:cubicBezTo>
                  <a:pt x="17" y="49"/>
                  <a:pt x="19" y="49"/>
                  <a:pt x="20" y="49"/>
                </a:cubicBezTo>
                <a:cubicBezTo>
                  <a:pt x="22" y="50"/>
                  <a:pt x="25" y="51"/>
                  <a:pt x="24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26" y="55"/>
                  <a:pt x="26" y="55"/>
                  <a:pt x="26" y="55"/>
                </a:cubicBezTo>
                <a:cubicBezTo>
                  <a:pt x="25" y="57"/>
                  <a:pt x="29" y="58"/>
                  <a:pt x="30" y="59"/>
                </a:cubicBezTo>
                <a:cubicBezTo>
                  <a:pt x="29" y="60"/>
                  <a:pt x="27" y="59"/>
                  <a:pt x="26" y="60"/>
                </a:cubicBezTo>
                <a:cubicBezTo>
                  <a:pt x="22" y="61"/>
                  <a:pt x="28" y="62"/>
                  <a:pt x="26" y="64"/>
                </a:cubicBezTo>
                <a:cubicBezTo>
                  <a:pt x="27" y="64"/>
                  <a:pt x="29" y="64"/>
                  <a:pt x="30" y="65"/>
                </a:cubicBezTo>
                <a:cubicBezTo>
                  <a:pt x="30" y="65"/>
                  <a:pt x="29" y="66"/>
                  <a:pt x="29" y="66"/>
                </a:cubicBezTo>
                <a:cubicBezTo>
                  <a:pt x="25" y="64"/>
                  <a:pt x="21" y="63"/>
                  <a:pt x="17" y="63"/>
                </a:cubicBezTo>
                <a:cubicBezTo>
                  <a:pt x="22" y="66"/>
                  <a:pt x="22" y="66"/>
                  <a:pt x="22" y="66"/>
                </a:cubicBezTo>
                <a:cubicBezTo>
                  <a:pt x="30" y="66"/>
                  <a:pt x="36" y="70"/>
                  <a:pt x="44" y="70"/>
                </a:cubicBezTo>
                <a:cubicBezTo>
                  <a:pt x="51" y="73"/>
                  <a:pt x="61" y="73"/>
                  <a:pt x="70" y="75"/>
                </a:cubicBezTo>
                <a:cubicBezTo>
                  <a:pt x="82" y="75"/>
                  <a:pt x="93" y="77"/>
                  <a:pt x="104" y="77"/>
                </a:cubicBezTo>
                <a:cubicBezTo>
                  <a:pt x="123" y="76"/>
                  <a:pt x="142" y="76"/>
                  <a:pt x="161" y="76"/>
                </a:cubicBezTo>
                <a:cubicBezTo>
                  <a:pt x="258" y="76"/>
                  <a:pt x="258" y="76"/>
                  <a:pt x="258" y="76"/>
                </a:cubicBezTo>
                <a:cubicBezTo>
                  <a:pt x="286" y="75"/>
                  <a:pt x="315" y="77"/>
                  <a:pt x="341" y="75"/>
                </a:cubicBezTo>
                <a:cubicBezTo>
                  <a:pt x="336" y="75"/>
                  <a:pt x="331" y="74"/>
                  <a:pt x="326" y="75"/>
                </a:cubicBezTo>
                <a:cubicBezTo>
                  <a:pt x="323" y="75"/>
                  <a:pt x="321" y="74"/>
                  <a:pt x="319" y="75"/>
                </a:cubicBezTo>
                <a:cubicBezTo>
                  <a:pt x="316" y="75"/>
                  <a:pt x="313" y="75"/>
                  <a:pt x="311" y="74"/>
                </a:cubicBezTo>
                <a:cubicBezTo>
                  <a:pt x="280" y="74"/>
                  <a:pt x="280" y="74"/>
                  <a:pt x="280" y="74"/>
                </a:cubicBezTo>
                <a:cubicBezTo>
                  <a:pt x="279" y="74"/>
                  <a:pt x="279" y="74"/>
                  <a:pt x="279" y="74"/>
                </a:cubicBezTo>
                <a:cubicBezTo>
                  <a:pt x="276" y="74"/>
                  <a:pt x="272" y="75"/>
                  <a:pt x="270" y="74"/>
                </a:cubicBezTo>
                <a:cubicBezTo>
                  <a:pt x="271" y="73"/>
                  <a:pt x="271" y="73"/>
                  <a:pt x="271" y="73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415" y="72"/>
                  <a:pt x="415" y="72"/>
                  <a:pt x="415" y="72"/>
                </a:cubicBezTo>
                <a:cubicBezTo>
                  <a:pt x="384" y="72"/>
                  <a:pt x="352" y="72"/>
                  <a:pt x="320" y="71"/>
                </a:cubicBezTo>
                <a:cubicBezTo>
                  <a:pt x="309" y="71"/>
                  <a:pt x="297" y="72"/>
                  <a:pt x="286" y="70"/>
                </a:cubicBezTo>
                <a:cubicBezTo>
                  <a:pt x="312" y="70"/>
                  <a:pt x="341" y="71"/>
                  <a:pt x="368" y="70"/>
                </a:cubicBezTo>
                <a:cubicBezTo>
                  <a:pt x="368" y="70"/>
                  <a:pt x="368" y="70"/>
                  <a:pt x="368" y="70"/>
                </a:cubicBezTo>
                <a:cubicBezTo>
                  <a:pt x="369" y="69"/>
                  <a:pt x="369" y="69"/>
                  <a:pt x="369" y="69"/>
                </a:cubicBezTo>
                <a:cubicBezTo>
                  <a:pt x="370" y="70"/>
                  <a:pt x="371" y="69"/>
                  <a:pt x="372" y="69"/>
                </a:cubicBezTo>
                <a:cubicBezTo>
                  <a:pt x="376" y="69"/>
                  <a:pt x="383" y="71"/>
                  <a:pt x="387" y="69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74" y="67"/>
                  <a:pt x="374" y="67"/>
                  <a:pt x="374" y="67"/>
                </a:cubicBezTo>
                <a:cubicBezTo>
                  <a:pt x="371" y="67"/>
                  <a:pt x="371" y="67"/>
                  <a:pt x="371" y="67"/>
                </a:cubicBezTo>
                <a:cubicBezTo>
                  <a:pt x="371" y="67"/>
                  <a:pt x="370" y="67"/>
                  <a:pt x="370" y="66"/>
                </a:cubicBezTo>
                <a:cubicBezTo>
                  <a:pt x="371" y="66"/>
                  <a:pt x="373" y="65"/>
                  <a:pt x="374" y="66"/>
                </a:cubicBezTo>
                <a:cubicBezTo>
                  <a:pt x="374" y="66"/>
                  <a:pt x="372" y="66"/>
                  <a:pt x="372" y="66"/>
                </a:cubicBezTo>
                <a:cubicBezTo>
                  <a:pt x="378" y="66"/>
                  <a:pt x="387" y="67"/>
                  <a:pt x="395" y="67"/>
                </a:cubicBezTo>
                <a:cubicBezTo>
                  <a:pt x="394" y="67"/>
                  <a:pt x="394" y="67"/>
                  <a:pt x="394" y="67"/>
                </a:cubicBezTo>
                <a:cubicBezTo>
                  <a:pt x="398" y="68"/>
                  <a:pt x="405" y="68"/>
                  <a:pt x="408" y="67"/>
                </a:cubicBezTo>
                <a:cubicBezTo>
                  <a:pt x="410" y="66"/>
                  <a:pt x="410" y="67"/>
                  <a:pt x="410" y="67"/>
                </a:cubicBezTo>
                <a:cubicBezTo>
                  <a:pt x="412" y="68"/>
                  <a:pt x="411" y="67"/>
                  <a:pt x="412" y="66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9" y="67"/>
                  <a:pt x="429" y="67"/>
                  <a:pt x="429" y="67"/>
                </a:cubicBezTo>
                <a:cubicBezTo>
                  <a:pt x="424" y="67"/>
                  <a:pt x="419" y="67"/>
                  <a:pt x="414" y="67"/>
                </a:cubicBezTo>
                <a:cubicBezTo>
                  <a:pt x="421" y="68"/>
                  <a:pt x="431" y="68"/>
                  <a:pt x="436" y="67"/>
                </a:cubicBezTo>
                <a:cubicBezTo>
                  <a:pt x="434" y="67"/>
                  <a:pt x="431" y="67"/>
                  <a:pt x="429" y="66"/>
                </a:cubicBezTo>
                <a:cubicBezTo>
                  <a:pt x="440" y="66"/>
                  <a:pt x="453" y="66"/>
                  <a:pt x="465" y="66"/>
                </a:cubicBezTo>
                <a:cubicBezTo>
                  <a:pt x="463" y="65"/>
                  <a:pt x="459" y="66"/>
                  <a:pt x="456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5" y="66"/>
                  <a:pt x="453" y="64"/>
                  <a:pt x="451" y="65"/>
                </a:cubicBezTo>
                <a:cubicBezTo>
                  <a:pt x="441" y="65"/>
                  <a:pt x="428" y="65"/>
                  <a:pt x="415" y="65"/>
                </a:cubicBezTo>
                <a:cubicBezTo>
                  <a:pt x="414" y="64"/>
                  <a:pt x="414" y="64"/>
                  <a:pt x="414" y="64"/>
                </a:cubicBezTo>
                <a:cubicBezTo>
                  <a:pt x="413" y="64"/>
                  <a:pt x="413" y="65"/>
                  <a:pt x="411" y="65"/>
                </a:cubicBezTo>
                <a:cubicBezTo>
                  <a:pt x="410" y="63"/>
                  <a:pt x="409" y="66"/>
                  <a:pt x="407" y="64"/>
                </a:cubicBezTo>
                <a:cubicBezTo>
                  <a:pt x="407" y="64"/>
                  <a:pt x="407" y="64"/>
                  <a:pt x="407" y="64"/>
                </a:cubicBezTo>
                <a:cubicBezTo>
                  <a:pt x="403" y="65"/>
                  <a:pt x="397" y="65"/>
                  <a:pt x="393" y="64"/>
                </a:cubicBezTo>
                <a:cubicBezTo>
                  <a:pt x="373" y="64"/>
                  <a:pt x="373" y="64"/>
                  <a:pt x="373" y="64"/>
                </a:cubicBezTo>
                <a:cubicBezTo>
                  <a:pt x="371" y="65"/>
                  <a:pt x="367" y="65"/>
                  <a:pt x="365" y="64"/>
                </a:cubicBezTo>
                <a:cubicBezTo>
                  <a:pt x="367" y="64"/>
                  <a:pt x="367" y="64"/>
                  <a:pt x="367" y="64"/>
                </a:cubicBezTo>
                <a:cubicBezTo>
                  <a:pt x="363" y="64"/>
                  <a:pt x="359" y="63"/>
                  <a:pt x="356" y="64"/>
                </a:cubicBezTo>
                <a:cubicBezTo>
                  <a:pt x="347" y="64"/>
                  <a:pt x="338" y="65"/>
                  <a:pt x="330" y="63"/>
                </a:cubicBezTo>
                <a:cubicBezTo>
                  <a:pt x="344" y="62"/>
                  <a:pt x="354" y="64"/>
                  <a:pt x="368" y="62"/>
                </a:cubicBezTo>
                <a:cubicBezTo>
                  <a:pt x="335" y="62"/>
                  <a:pt x="335" y="62"/>
                  <a:pt x="335" y="62"/>
                </a:cubicBezTo>
                <a:cubicBezTo>
                  <a:pt x="345" y="61"/>
                  <a:pt x="357" y="61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71" y="59"/>
                  <a:pt x="375" y="60"/>
                  <a:pt x="378" y="60"/>
                </a:cubicBezTo>
                <a:cubicBezTo>
                  <a:pt x="375" y="61"/>
                  <a:pt x="375" y="61"/>
                  <a:pt x="375" y="61"/>
                </a:cubicBezTo>
                <a:cubicBezTo>
                  <a:pt x="382" y="61"/>
                  <a:pt x="391" y="61"/>
                  <a:pt x="399" y="61"/>
                </a:cubicBezTo>
                <a:cubicBezTo>
                  <a:pt x="400" y="60"/>
                  <a:pt x="400" y="60"/>
                  <a:pt x="400" y="60"/>
                </a:cubicBezTo>
                <a:cubicBezTo>
                  <a:pt x="402" y="59"/>
                  <a:pt x="404" y="61"/>
                  <a:pt x="406" y="60"/>
                </a:cubicBezTo>
                <a:cubicBezTo>
                  <a:pt x="406" y="60"/>
                  <a:pt x="406" y="60"/>
                  <a:pt x="406" y="60"/>
                </a:cubicBezTo>
                <a:cubicBezTo>
                  <a:pt x="426" y="61"/>
                  <a:pt x="450" y="60"/>
                  <a:pt x="471" y="60"/>
                </a:cubicBezTo>
                <a:cubicBezTo>
                  <a:pt x="453" y="59"/>
                  <a:pt x="433" y="59"/>
                  <a:pt x="415" y="59"/>
                </a:cubicBezTo>
                <a:cubicBezTo>
                  <a:pt x="415" y="59"/>
                  <a:pt x="415" y="59"/>
                  <a:pt x="415" y="59"/>
                </a:cubicBezTo>
                <a:cubicBezTo>
                  <a:pt x="414" y="59"/>
                  <a:pt x="414" y="59"/>
                  <a:pt x="414" y="59"/>
                </a:cubicBezTo>
                <a:cubicBezTo>
                  <a:pt x="410" y="57"/>
                  <a:pt x="407" y="61"/>
                  <a:pt x="403" y="59"/>
                </a:cubicBezTo>
                <a:cubicBezTo>
                  <a:pt x="396" y="61"/>
                  <a:pt x="390" y="57"/>
                  <a:pt x="383" y="59"/>
                </a:cubicBezTo>
                <a:cubicBezTo>
                  <a:pt x="381" y="58"/>
                  <a:pt x="381" y="58"/>
                  <a:pt x="381" y="58"/>
                </a:cubicBezTo>
                <a:cubicBezTo>
                  <a:pt x="393" y="57"/>
                  <a:pt x="403" y="59"/>
                  <a:pt x="414" y="58"/>
                </a:cubicBezTo>
                <a:cubicBezTo>
                  <a:pt x="404" y="57"/>
                  <a:pt x="404" y="57"/>
                  <a:pt x="404" y="57"/>
                </a:cubicBezTo>
                <a:cubicBezTo>
                  <a:pt x="403" y="57"/>
                  <a:pt x="399" y="58"/>
                  <a:pt x="399" y="56"/>
                </a:cubicBezTo>
                <a:cubicBezTo>
                  <a:pt x="381" y="55"/>
                  <a:pt x="381" y="55"/>
                  <a:pt x="381" y="55"/>
                </a:cubicBezTo>
                <a:cubicBezTo>
                  <a:pt x="380" y="55"/>
                  <a:pt x="379" y="55"/>
                  <a:pt x="379" y="54"/>
                </a:cubicBezTo>
                <a:cubicBezTo>
                  <a:pt x="380" y="54"/>
                  <a:pt x="381" y="54"/>
                  <a:pt x="382" y="54"/>
                </a:cubicBezTo>
                <a:cubicBezTo>
                  <a:pt x="382" y="54"/>
                  <a:pt x="382" y="54"/>
                  <a:pt x="382" y="54"/>
                </a:cubicBezTo>
                <a:cubicBezTo>
                  <a:pt x="382" y="54"/>
                  <a:pt x="381" y="54"/>
                  <a:pt x="381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3" y="54"/>
                  <a:pt x="383" y="54"/>
                  <a:pt x="382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4" y="54"/>
                  <a:pt x="387" y="53"/>
                  <a:pt x="388" y="54"/>
                </a:cubicBezTo>
                <a:cubicBezTo>
                  <a:pt x="388" y="54"/>
                  <a:pt x="388" y="54"/>
                  <a:pt x="388" y="54"/>
                </a:cubicBezTo>
                <a:cubicBezTo>
                  <a:pt x="426" y="54"/>
                  <a:pt x="426" y="54"/>
                  <a:pt x="426" y="54"/>
                </a:cubicBezTo>
                <a:cubicBezTo>
                  <a:pt x="425" y="53"/>
                  <a:pt x="425" y="53"/>
                  <a:pt x="425" y="53"/>
                </a:cubicBezTo>
                <a:cubicBezTo>
                  <a:pt x="407" y="52"/>
                  <a:pt x="386" y="52"/>
                  <a:pt x="368" y="51"/>
                </a:cubicBezTo>
                <a:cubicBezTo>
                  <a:pt x="366" y="51"/>
                  <a:pt x="360" y="51"/>
                  <a:pt x="362" y="49"/>
                </a:cubicBezTo>
                <a:cubicBezTo>
                  <a:pt x="364" y="50"/>
                  <a:pt x="365" y="48"/>
                  <a:pt x="367" y="49"/>
                </a:cubicBezTo>
                <a:cubicBezTo>
                  <a:pt x="366" y="49"/>
                  <a:pt x="366" y="49"/>
                  <a:pt x="366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8" y="49"/>
                  <a:pt x="368" y="49"/>
                  <a:pt x="368" y="49"/>
                </a:cubicBezTo>
                <a:cubicBezTo>
                  <a:pt x="383" y="49"/>
                  <a:pt x="383" y="49"/>
                  <a:pt x="383" y="49"/>
                </a:cubicBezTo>
                <a:cubicBezTo>
                  <a:pt x="387" y="48"/>
                  <a:pt x="387" y="48"/>
                  <a:pt x="387" y="48"/>
                </a:cubicBezTo>
                <a:cubicBezTo>
                  <a:pt x="381" y="48"/>
                  <a:pt x="375" y="48"/>
                  <a:pt x="369" y="48"/>
                </a:cubicBezTo>
                <a:cubicBezTo>
                  <a:pt x="368" y="47"/>
                  <a:pt x="368" y="47"/>
                  <a:pt x="368" y="47"/>
                </a:cubicBezTo>
                <a:cubicBezTo>
                  <a:pt x="372" y="46"/>
                  <a:pt x="378" y="47"/>
                  <a:pt x="381" y="46"/>
                </a:cubicBezTo>
                <a:cubicBezTo>
                  <a:pt x="376" y="45"/>
                  <a:pt x="373" y="46"/>
                  <a:pt x="368" y="46"/>
                </a:cubicBezTo>
                <a:cubicBezTo>
                  <a:pt x="368" y="45"/>
                  <a:pt x="368" y="45"/>
                  <a:pt x="368" y="45"/>
                </a:cubicBezTo>
                <a:cubicBezTo>
                  <a:pt x="368" y="45"/>
                  <a:pt x="369" y="45"/>
                  <a:pt x="370" y="45"/>
                </a:cubicBezTo>
                <a:cubicBezTo>
                  <a:pt x="372" y="43"/>
                  <a:pt x="375" y="44"/>
                  <a:pt x="378" y="44"/>
                </a:cubicBezTo>
                <a:cubicBezTo>
                  <a:pt x="382" y="44"/>
                  <a:pt x="385" y="44"/>
                  <a:pt x="388" y="44"/>
                </a:cubicBezTo>
                <a:cubicBezTo>
                  <a:pt x="391" y="43"/>
                  <a:pt x="397" y="44"/>
                  <a:pt x="400" y="44"/>
                </a:cubicBezTo>
                <a:cubicBezTo>
                  <a:pt x="400" y="44"/>
                  <a:pt x="399" y="44"/>
                  <a:pt x="399" y="44"/>
                </a:cubicBezTo>
                <a:cubicBezTo>
                  <a:pt x="400" y="43"/>
                  <a:pt x="400" y="42"/>
                  <a:pt x="402" y="42"/>
                </a:cubicBezTo>
                <a:cubicBezTo>
                  <a:pt x="403" y="42"/>
                  <a:pt x="404" y="42"/>
                  <a:pt x="404" y="43"/>
                </a:cubicBezTo>
                <a:cubicBezTo>
                  <a:pt x="405" y="43"/>
                  <a:pt x="407" y="43"/>
                  <a:pt x="408" y="43"/>
                </a:cubicBezTo>
                <a:cubicBezTo>
                  <a:pt x="408" y="42"/>
                  <a:pt x="408" y="42"/>
                  <a:pt x="408" y="42"/>
                </a:cubicBezTo>
                <a:cubicBezTo>
                  <a:pt x="409" y="43"/>
                  <a:pt x="411" y="42"/>
                  <a:pt x="412" y="43"/>
                </a:cubicBezTo>
                <a:cubicBezTo>
                  <a:pt x="412" y="43"/>
                  <a:pt x="412" y="43"/>
                  <a:pt x="412" y="43"/>
                </a:cubicBezTo>
                <a:cubicBezTo>
                  <a:pt x="419" y="43"/>
                  <a:pt x="428" y="44"/>
                  <a:pt x="435" y="43"/>
                </a:cubicBezTo>
                <a:cubicBezTo>
                  <a:pt x="437" y="43"/>
                  <a:pt x="445" y="43"/>
                  <a:pt x="450" y="43"/>
                </a:cubicBezTo>
                <a:cubicBezTo>
                  <a:pt x="451" y="42"/>
                  <a:pt x="451" y="42"/>
                  <a:pt x="451" y="42"/>
                </a:cubicBezTo>
                <a:cubicBezTo>
                  <a:pt x="435" y="42"/>
                  <a:pt x="435" y="42"/>
                  <a:pt x="435" y="42"/>
                </a:cubicBezTo>
                <a:cubicBezTo>
                  <a:pt x="434" y="42"/>
                  <a:pt x="434" y="42"/>
                  <a:pt x="434" y="42"/>
                </a:cubicBezTo>
                <a:cubicBezTo>
                  <a:pt x="424" y="42"/>
                  <a:pt x="424" y="42"/>
                  <a:pt x="424" y="42"/>
                </a:cubicBezTo>
                <a:cubicBezTo>
                  <a:pt x="414" y="40"/>
                  <a:pt x="402" y="40"/>
                  <a:pt x="391" y="40"/>
                </a:cubicBezTo>
                <a:cubicBezTo>
                  <a:pt x="385" y="39"/>
                  <a:pt x="379" y="39"/>
                  <a:pt x="373" y="38"/>
                </a:cubicBezTo>
                <a:cubicBezTo>
                  <a:pt x="380" y="36"/>
                  <a:pt x="388" y="37"/>
                  <a:pt x="396" y="36"/>
                </a:cubicBezTo>
                <a:cubicBezTo>
                  <a:pt x="390" y="35"/>
                  <a:pt x="382" y="36"/>
                  <a:pt x="376" y="35"/>
                </a:cubicBezTo>
                <a:cubicBezTo>
                  <a:pt x="402" y="35"/>
                  <a:pt x="431" y="37"/>
                  <a:pt x="459" y="36"/>
                </a:cubicBezTo>
                <a:cubicBezTo>
                  <a:pt x="460" y="35"/>
                  <a:pt x="460" y="35"/>
                  <a:pt x="460" y="35"/>
                </a:cubicBezTo>
                <a:cubicBezTo>
                  <a:pt x="452" y="34"/>
                  <a:pt x="443" y="35"/>
                  <a:pt x="435" y="34"/>
                </a:cubicBezTo>
                <a:cubicBezTo>
                  <a:pt x="435" y="33"/>
                  <a:pt x="435" y="33"/>
                  <a:pt x="435" y="33"/>
                </a:cubicBezTo>
                <a:cubicBezTo>
                  <a:pt x="445" y="33"/>
                  <a:pt x="445" y="33"/>
                  <a:pt x="445" y="33"/>
                </a:cubicBezTo>
                <a:cubicBezTo>
                  <a:pt x="429" y="32"/>
                  <a:pt x="414" y="31"/>
                  <a:pt x="397" y="32"/>
                </a:cubicBezTo>
                <a:cubicBezTo>
                  <a:pt x="395" y="31"/>
                  <a:pt x="393" y="31"/>
                  <a:pt x="391" y="30"/>
                </a:cubicBezTo>
                <a:cubicBezTo>
                  <a:pt x="410" y="30"/>
                  <a:pt x="428" y="32"/>
                  <a:pt x="445" y="31"/>
                </a:cubicBezTo>
                <a:cubicBezTo>
                  <a:pt x="439" y="31"/>
                  <a:pt x="434" y="30"/>
                  <a:pt x="428" y="30"/>
                </a:cubicBezTo>
                <a:cubicBezTo>
                  <a:pt x="426" y="30"/>
                  <a:pt x="426" y="30"/>
                  <a:pt x="426" y="30"/>
                </a:cubicBezTo>
                <a:cubicBezTo>
                  <a:pt x="428" y="29"/>
                  <a:pt x="428" y="29"/>
                  <a:pt x="428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32" y="28"/>
                  <a:pt x="415" y="28"/>
                  <a:pt x="398" y="27"/>
                </a:cubicBezTo>
                <a:cubicBezTo>
                  <a:pt x="399" y="26"/>
                  <a:pt x="399" y="26"/>
                  <a:pt x="399" y="26"/>
                </a:cubicBezTo>
                <a:cubicBezTo>
                  <a:pt x="417" y="24"/>
                  <a:pt x="432" y="30"/>
                  <a:pt x="449" y="27"/>
                </a:cubicBezTo>
                <a:cubicBezTo>
                  <a:pt x="444" y="26"/>
                  <a:pt x="440" y="27"/>
                  <a:pt x="436" y="26"/>
                </a:cubicBezTo>
                <a:cubicBezTo>
                  <a:pt x="445" y="26"/>
                  <a:pt x="455" y="25"/>
                  <a:pt x="464" y="25"/>
                </a:cubicBezTo>
                <a:cubicBezTo>
                  <a:pt x="463" y="23"/>
                  <a:pt x="471" y="25"/>
                  <a:pt x="474" y="23"/>
                </a:cubicBezTo>
                <a:cubicBezTo>
                  <a:pt x="461" y="23"/>
                  <a:pt x="447" y="23"/>
                  <a:pt x="435" y="22"/>
                </a:cubicBezTo>
                <a:cubicBezTo>
                  <a:pt x="438" y="21"/>
                  <a:pt x="441" y="21"/>
                  <a:pt x="444" y="21"/>
                </a:cubicBezTo>
                <a:cubicBezTo>
                  <a:pt x="443" y="21"/>
                  <a:pt x="443" y="21"/>
                  <a:pt x="443" y="20"/>
                </a:cubicBezTo>
                <a:cubicBezTo>
                  <a:pt x="443" y="20"/>
                  <a:pt x="443" y="20"/>
                  <a:pt x="443" y="20"/>
                </a:cubicBezTo>
                <a:cubicBezTo>
                  <a:pt x="452" y="20"/>
                  <a:pt x="460" y="21"/>
                  <a:pt x="468" y="19"/>
                </a:cubicBezTo>
                <a:cubicBezTo>
                  <a:pt x="464" y="19"/>
                  <a:pt x="460" y="19"/>
                  <a:pt x="457" y="18"/>
                </a:cubicBezTo>
                <a:cubicBezTo>
                  <a:pt x="457" y="18"/>
                  <a:pt x="458" y="17"/>
                  <a:pt x="458" y="17"/>
                </a:cubicBezTo>
                <a:cubicBezTo>
                  <a:pt x="457" y="17"/>
                  <a:pt x="455" y="17"/>
                  <a:pt x="454" y="16"/>
                </a:cubicBezTo>
                <a:cubicBezTo>
                  <a:pt x="455" y="15"/>
                  <a:pt x="455" y="15"/>
                  <a:pt x="455" y="15"/>
                </a:cubicBezTo>
                <a:cubicBezTo>
                  <a:pt x="459" y="17"/>
                  <a:pt x="463" y="15"/>
                  <a:pt x="467" y="15"/>
                </a:cubicBezTo>
                <a:cubicBezTo>
                  <a:pt x="446" y="13"/>
                  <a:pt x="446" y="13"/>
                  <a:pt x="446" y="13"/>
                </a:cubicBezTo>
                <a:cubicBezTo>
                  <a:pt x="457" y="13"/>
                  <a:pt x="467" y="13"/>
                  <a:pt x="478" y="13"/>
                </a:cubicBezTo>
                <a:close/>
                <a:moveTo>
                  <a:pt x="20" y="46"/>
                </a:moveTo>
                <a:cubicBezTo>
                  <a:pt x="22" y="46"/>
                  <a:pt x="22" y="46"/>
                  <a:pt x="22" y="46"/>
                </a:cubicBezTo>
                <a:cubicBezTo>
                  <a:pt x="22" y="46"/>
                  <a:pt x="22" y="46"/>
                  <a:pt x="22" y="46"/>
                </a:cubicBezTo>
                <a:lnTo>
                  <a:pt x="20" y="46"/>
                </a:lnTo>
                <a:close/>
                <a:moveTo>
                  <a:pt x="224" y="74"/>
                </a:moveTo>
                <a:cubicBezTo>
                  <a:pt x="214" y="74"/>
                  <a:pt x="214" y="74"/>
                  <a:pt x="214" y="74"/>
                </a:cubicBezTo>
                <a:cubicBezTo>
                  <a:pt x="213" y="74"/>
                  <a:pt x="213" y="74"/>
                  <a:pt x="212" y="74"/>
                </a:cubicBezTo>
                <a:cubicBezTo>
                  <a:pt x="214" y="74"/>
                  <a:pt x="214" y="74"/>
                  <a:pt x="214" y="74"/>
                </a:cubicBezTo>
                <a:cubicBezTo>
                  <a:pt x="216" y="74"/>
                  <a:pt x="217" y="73"/>
                  <a:pt x="218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4" y="73"/>
                  <a:pt x="234" y="73"/>
                  <a:pt x="235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0" y="73"/>
                  <a:pt x="227" y="73"/>
                  <a:pt x="224" y="74"/>
                </a:cubicBezTo>
                <a:close/>
                <a:moveTo>
                  <a:pt x="380" y="69"/>
                </a:moveTo>
                <a:cubicBezTo>
                  <a:pt x="379" y="69"/>
                  <a:pt x="378" y="69"/>
                  <a:pt x="377" y="69"/>
                </a:cubicBezTo>
                <a:cubicBezTo>
                  <a:pt x="377" y="69"/>
                  <a:pt x="379" y="69"/>
                  <a:pt x="380" y="69"/>
                </a:cubicBezTo>
                <a:close/>
                <a:moveTo>
                  <a:pt x="367" y="70"/>
                </a:move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5" y="70"/>
                  <a:pt x="366" y="69"/>
                  <a:pt x="367" y="70"/>
                </a:cubicBezTo>
                <a:close/>
                <a:moveTo>
                  <a:pt x="415" y="11"/>
                </a:moveTo>
                <a:cubicBezTo>
                  <a:pt x="410" y="11"/>
                  <a:pt x="410" y="11"/>
                  <a:pt x="410" y="11"/>
                </a:cubicBezTo>
                <a:cubicBezTo>
                  <a:pt x="411" y="11"/>
                  <a:pt x="413" y="11"/>
                  <a:pt x="415" y="11"/>
                </a:cubicBezTo>
                <a:cubicBezTo>
                  <a:pt x="419" y="11"/>
                  <a:pt x="419" y="11"/>
                  <a:pt x="419" y="11"/>
                </a:cubicBezTo>
                <a:cubicBezTo>
                  <a:pt x="417" y="12"/>
                  <a:pt x="416" y="11"/>
                  <a:pt x="415" y="11"/>
                </a:cubicBezTo>
                <a:close/>
                <a:moveTo>
                  <a:pt x="422" y="12"/>
                </a:moveTo>
                <a:cubicBezTo>
                  <a:pt x="428" y="12"/>
                  <a:pt x="433" y="12"/>
                  <a:pt x="439" y="13"/>
                </a:cubicBezTo>
                <a:cubicBezTo>
                  <a:pt x="433" y="12"/>
                  <a:pt x="428" y="12"/>
                  <a:pt x="422" y="1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en-US" dirty="0"/>
          </a:p>
        </p:txBody>
      </p:sp>
      <p:sp>
        <p:nvSpPr>
          <p:cNvPr id="3" name="文本框 21"/>
          <p:cNvSpPr txBox="1"/>
          <p:nvPr/>
        </p:nvSpPr>
        <p:spPr>
          <a:xfrm>
            <a:off x="1461770" y="588645"/>
            <a:ext cx="5547995" cy="52197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  <a:sym typeface="+mn-ea"/>
              </a:rPr>
              <a:t>张建明</a:t>
            </a:r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  <a:sym typeface="+mn-ea"/>
              </a:rPr>
              <a:t>遇到的问题及解决方案（一）</a:t>
            </a:r>
            <a:endParaRPr lang="zh-CN" altLang="en-US" sz="2800" dirty="0">
              <a:solidFill>
                <a:schemeClr val="bg1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34" name="Freeform 690"/>
          <p:cNvSpPr>
            <a:spLocks noEditPoints="1"/>
          </p:cNvSpPr>
          <p:nvPr/>
        </p:nvSpPr>
        <p:spPr bwMode="auto">
          <a:xfrm rot="21300000" flipH="1">
            <a:off x="953770" y="1816100"/>
            <a:ext cx="3987800" cy="3218180"/>
          </a:xfrm>
          <a:custGeom>
            <a:avLst/>
            <a:gdLst>
              <a:gd name="T0" fmla="*/ 628 w 903"/>
              <a:gd name="T1" fmla="*/ 515 h 627"/>
              <a:gd name="T2" fmla="*/ 545 w 903"/>
              <a:gd name="T3" fmla="*/ 510 h 627"/>
              <a:gd name="T4" fmla="*/ 620 w 903"/>
              <a:gd name="T5" fmla="*/ 500 h 627"/>
              <a:gd name="T6" fmla="*/ 844 w 903"/>
              <a:gd name="T7" fmla="*/ 129 h 627"/>
              <a:gd name="T8" fmla="*/ 483 w 903"/>
              <a:gd name="T9" fmla="*/ 22 h 627"/>
              <a:gd name="T10" fmla="*/ 433 w 903"/>
              <a:gd name="T11" fmla="*/ 4 h 627"/>
              <a:gd name="T12" fmla="*/ 355 w 903"/>
              <a:gd name="T13" fmla="*/ 9 h 627"/>
              <a:gd name="T14" fmla="*/ 222 w 903"/>
              <a:gd name="T15" fmla="*/ 31 h 627"/>
              <a:gd name="T16" fmla="*/ 19 w 903"/>
              <a:gd name="T17" fmla="*/ 200 h 627"/>
              <a:gd name="T18" fmla="*/ 89 w 903"/>
              <a:gd name="T19" fmla="*/ 468 h 627"/>
              <a:gd name="T20" fmla="*/ 58 w 903"/>
              <a:gd name="T21" fmla="*/ 568 h 627"/>
              <a:gd name="T22" fmla="*/ 29 w 903"/>
              <a:gd name="T23" fmla="*/ 582 h 627"/>
              <a:gd name="T24" fmla="*/ 37 w 903"/>
              <a:gd name="T25" fmla="*/ 627 h 627"/>
              <a:gd name="T26" fmla="*/ 60 w 903"/>
              <a:gd name="T27" fmla="*/ 601 h 627"/>
              <a:gd name="T28" fmla="*/ 41 w 903"/>
              <a:gd name="T29" fmla="*/ 621 h 627"/>
              <a:gd name="T30" fmla="*/ 91 w 903"/>
              <a:gd name="T31" fmla="*/ 590 h 627"/>
              <a:gd name="T32" fmla="*/ 151 w 903"/>
              <a:gd name="T33" fmla="*/ 563 h 627"/>
              <a:gd name="T34" fmla="*/ 212 w 903"/>
              <a:gd name="T35" fmla="*/ 547 h 627"/>
              <a:gd name="T36" fmla="*/ 342 w 903"/>
              <a:gd name="T37" fmla="*/ 528 h 627"/>
              <a:gd name="T38" fmla="*/ 558 w 903"/>
              <a:gd name="T39" fmla="*/ 534 h 627"/>
              <a:gd name="T40" fmla="*/ 354 w 903"/>
              <a:gd name="T41" fmla="*/ 21 h 627"/>
              <a:gd name="T42" fmla="*/ 127 w 903"/>
              <a:gd name="T43" fmla="*/ 78 h 627"/>
              <a:gd name="T44" fmla="*/ 63 w 903"/>
              <a:gd name="T45" fmla="*/ 139 h 627"/>
              <a:gd name="T46" fmla="*/ 39 w 903"/>
              <a:gd name="T47" fmla="*/ 315 h 627"/>
              <a:gd name="T48" fmla="*/ 141 w 903"/>
              <a:gd name="T49" fmla="*/ 428 h 627"/>
              <a:gd name="T50" fmla="*/ 87 w 903"/>
              <a:gd name="T51" fmla="*/ 394 h 627"/>
              <a:gd name="T52" fmla="*/ 61 w 903"/>
              <a:gd name="T53" fmla="*/ 591 h 627"/>
              <a:gd name="T54" fmla="*/ 41 w 903"/>
              <a:gd name="T55" fmla="*/ 582 h 627"/>
              <a:gd name="T56" fmla="*/ 35 w 903"/>
              <a:gd name="T57" fmla="*/ 581 h 627"/>
              <a:gd name="T58" fmla="*/ 9 w 903"/>
              <a:gd name="T59" fmla="*/ 601 h 627"/>
              <a:gd name="T60" fmla="*/ 10 w 903"/>
              <a:gd name="T61" fmla="*/ 602 h 627"/>
              <a:gd name="T62" fmla="*/ 35 w 903"/>
              <a:gd name="T63" fmla="*/ 625 h 627"/>
              <a:gd name="T64" fmla="*/ 31 w 903"/>
              <a:gd name="T65" fmla="*/ 621 h 627"/>
              <a:gd name="T66" fmla="*/ 74 w 903"/>
              <a:gd name="T67" fmla="*/ 599 h 627"/>
              <a:gd name="T68" fmla="*/ 86 w 903"/>
              <a:gd name="T69" fmla="*/ 560 h 627"/>
              <a:gd name="T70" fmla="*/ 109 w 903"/>
              <a:gd name="T71" fmla="*/ 548 h 627"/>
              <a:gd name="T72" fmla="*/ 127 w 903"/>
              <a:gd name="T73" fmla="*/ 562 h 627"/>
              <a:gd name="T74" fmla="*/ 159 w 903"/>
              <a:gd name="T75" fmla="*/ 549 h 627"/>
              <a:gd name="T76" fmla="*/ 251 w 903"/>
              <a:gd name="T77" fmla="*/ 530 h 627"/>
              <a:gd name="T78" fmla="*/ 211 w 903"/>
              <a:gd name="T79" fmla="*/ 539 h 627"/>
              <a:gd name="T80" fmla="*/ 260 w 903"/>
              <a:gd name="T81" fmla="*/ 522 h 627"/>
              <a:gd name="T82" fmla="*/ 275 w 903"/>
              <a:gd name="T83" fmla="*/ 514 h 627"/>
              <a:gd name="T84" fmla="*/ 227 w 903"/>
              <a:gd name="T85" fmla="*/ 519 h 627"/>
              <a:gd name="T86" fmla="*/ 159 w 903"/>
              <a:gd name="T87" fmla="*/ 540 h 627"/>
              <a:gd name="T88" fmla="*/ 163 w 903"/>
              <a:gd name="T89" fmla="*/ 529 h 627"/>
              <a:gd name="T90" fmla="*/ 88 w 903"/>
              <a:gd name="T91" fmla="*/ 555 h 627"/>
              <a:gd name="T92" fmla="*/ 95 w 903"/>
              <a:gd name="T93" fmla="*/ 476 h 627"/>
              <a:gd name="T94" fmla="*/ 244 w 903"/>
              <a:gd name="T95" fmla="*/ 488 h 627"/>
              <a:gd name="T96" fmla="*/ 301 w 903"/>
              <a:gd name="T97" fmla="*/ 501 h 627"/>
              <a:gd name="T98" fmla="*/ 365 w 903"/>
              <a:gd name="T99" fmla="*/ 510 h 627"/>
              <a:gd name="T100" fmla="*/ 331 w 903"/>
              <a:gd name="T101" fmla="*/ 516 h 627"/>
              <a:gd name="T102" fmla="*/ 520 w 903"/>
              <a:gd name="T103" fmla="*/ 510 h 627"/>
              <a:gd name="T104" fmla="*/ 217 w 903"/>
              <a:gd name="T105" fmla="*/ 453 h 627"/>
              <a:gd name="T106" fmla="*/ 108 w 903"/>
              <a:gd name="T107" fmla="*/ 381 h 627"/>
              <a:gd name="T108" fmla="*/ 45 w 903"/>
              <a:gd name="T109" fmla="*/ 291 h 627"/>
              <a:gd name="T110" fmla="*/ 88 w 903"/>
              <a:gd name="T111" fmla="*/ 138 h 627"/>
              <a:gd name="T112" fmla="*/ 266 w 903"/>
              <a:gd name="T113" fmla="*/ 52 h 627"/>
              <a:gd name="T114" fmla="*/ 392 w 903"/>
              <a:gd name="T115" fmla="*/ 35 h 627"/>
              <a:gd name="T116" fmla="*/ 566 w 903"/>
              <a:gd name="T117" fmla="*/ 52 h 627"/>
              <a:gd name="T118" fmla="*/ 541 w 903"/>
              <a:gd name="T119" fmla="*/ 44 h 627"/>
              <a:gd name="T120" fmla="*/ 873 w 903"/>
              <a:gd name="T121" fmla="*/ 181 h 627"/>
              <a:gd name="T122" fmla="*/ 691 w 903"/>
              <a:gd name="T123" fmla="*/ 471 h 6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03" h="627">
                <a:moveTo>
                  <a:pt x="668" y="517"/>
                </a:moveTo>
                <a:cubicBezTo>
                  <a:pt x="678" y="515"/>
                  <a:pt x="660" y="517"/>
                  <a:pt x="671" y="514"/>
                </a:cubicBezTo>
                <a:cubicBezTo>
                  <a:pt x="686" y="511"/>
                  <a:pt x="699" y="511"/>
                  <a:pt x="707" y="507"/>
                </a:cubicBezTo>
                <a:cubicBezTo>
                  <a:pt x="693" y="509"/>
                  <a:pt x="674" y="512"/>
                  <a:pt x="668" y="513"/>
                </a:cubicBezTo>
                <a:cubicBezTo>
                  <a:pt x="677" y="512"/>
                  <a:pt x="677" y="512"/>
                  <a:pt x="677" y="512"/>
                </a:cubicBezTo>
                <a:cubicBezTo>
                  <a:pt x="670" y="514"/>
                  <a:pt x="663" y="516"/>
                  <a:pt x="657" y="518"/>
                </a:cubicBezTo>
                <a:cubicBezTo>
                  <a:pt x="656" y="517"/>
                  <a:pt x="638" y="521"/>
                  <a:pt x="638" y="519"/>
                </a:cubicBezTo>
                <a:cubicBezTo>
                  <a:pt x="645" y="518"/>
                  <a:pt x="652" y="517"/>
                  <a:pt x="658" y="516"/>
                </a:cubicBezTo>
                <a:cubicBezTo>
                  <a:pt x="656" y="516"/>
                  <a:pt x="638" y="518"/>
                  <a:pt x="631" y="519"/>
                </a:cubicBezTo>
                <a:cubicBezTo>
                  <a:pt x="640" y="518"/>
                  <a:pt x="640" y="518"/>
                  <a:pt x="640" y="518"/>
                </a:cubicBezTo>
                <a:cubicBezTo>
                  <a:pt x="623" y="522"/>
                  <a:pt x="601" y="524"/>
                  <a:pt x="584" y="526"/>
                </a:cubicBezTo>
                <a:cubicBezTo>
                  <a:pt x="598" y="524"/>
                  <a:pt x="568" y="526"/>
                  <a:pt x="578" y="524"/>
                </a:cubicBezTo>
                <a:cubicBezTo>
                  <a:pt x="582" y="523"/>
                  <a:pt x="589" y="524"/>
                  <a:pt x="587" y="524"/>
                </a:cubicBezTo>
                <a:cubicBezTo>
                  <a:pt x="589" y="522"/>
                  <a:pt x="577" y="524"/>
                  <a:pt x="574" y="523"/>
                </a:cubicBezTo>
                <a:cubicBezTo>
                  <a:pt x="572" y="524"/>
                  <a:pt x="555" y="526"/>
                  <a:pt x="565" y="526"/>
                </a:cubicBezTo>
                <a:cubicBezTo>
                  <a:pt x="560" y="526"/>
                  <a:pt x="547" y="528"/>
                  <a:pt x="540" y="527"/>
                </a:cubicBezTo>
                <a:cubicBezTo>
                  <a:pt x="542" y="529"/>
                  <a:pt x="526" y="529"/>
                  <a:pt x="523" y="529"/>
                </a:cubicBezTo>
                <a:cubicBezTo>
                  <a:pt x="520" y="529"/>
                  <a:pt x="517" y="529"/>
                  <a:pt x="515" y="529"/>
                </a:cubicBezTo>
                <a:cubicBezTo>
                  <a:pt x="522" y="528"/>
                  <a:pt x="530" y="528"/>
                  <a:pt x="539" y="527"/>
                </a:cubicBezTo>
                <a:cubicBezTo>
                  <a:pt x="539" y="527"/>
                  <a:pt x="539" y="527"/>
                  <a:pt x="539" y="527"/>
                </a:cubicBezTo>
                <a:cubicBezTo>
                  <a:pt x="543" y="527"/>
                  <a:pt x="549" y="526"/>
                  <a:pt x="547" y="526"/>
                </a:cubicBezTo>
                <a:cubicBezTo>
                  <a:pt x="547" y="525"/>
                  <a:pt x="547" y="525"/>
                  <a:pt x="547" y="525"/>
                </a:cubicBezTo>
                <a:cubicBezTo>
                  <a:pt x="565" y="523"/>
                  <a:pt x="583" y="521"/>
                  <a:pt x="592" y="519"/>
                </a:cubicBezTo>
                <a:cubicBezTo>
                  <a:pt x="587" y="520"/>
                  <a:pt x="587" y="520"/>
                  <a:pt x="587" y="520"/>
                </a:cubicBezTo>
                <a:cubicBezTo>
                  <a:pt x="601" y="517"/>
                  <a:pt x="614" y="518"/>
                  <a:pt x="628" y="515"/>
                </a:cubicBezTo>
                <a:cubicBezTo>
                  <a:pt x="627" y="515"/>
                  <a:pt x="626" y="515"/>
                  <a:pt x="628" y="515"/>
                </a:cubicBezTo>
                <a:cubicBezTo>
                  <a:pt x="645" y="513"/>
                  <a:pt x="651" y="510"/>
                  <a:pt x="665" y="509"/>
                </a:cubicBezTo>
                <a:cubicBezTo>
                  <a:pt x="663" y="510"/>
                  <a:pt x="663" y="510"/>
                  <a:pt x="663" y="510"/>
                </a:cubicBezTo>
                <a:cubicBezTo>
                  <a:pt x="665" y="510"/>
                  <a:pt x="672" y="508"/>
                  <a:pt x="671" y="507"/>
                </a:cubicBezTo>
                <a:cubicBezTo>
                  <a:pt x="659" y="509"/>
                  <a:pt x="657" y="510"/>
                  <a:pt x="647" y="511"/>
                </a:cubicBezTo>
                <a:cubicBezTo>
                  <a:pt x="651" y="510"/>
                  <a:pt x="660" y="508"/>
                  <a:pt x="667" y="507"/>
                </a:cubicBezTo>
                <a:cubicBezTo>
                  <a:pt x="667" y="505"/>
                  <a:pt x="667" y="505"/>
                  <a:pt x="667" y="505"/>
                </a:cubicBezTo>
                <a:cubicBezTo>
                  <a:pt x="676" y="502"/>
                  <a:pt x="685" y="503"/>
                  <a:pt x="693" y="500"/>
                </a:cubicBezTo>
                <a:cubicBezTo>
                  <a:pt x="683" y="501"/>
                  <a:pt x="683" y="501"/>
                  <a:pt x="683" y="501"/>
                </a:cubicBezTo>
                <a:cubicBezTo>
                  <a:pt x="683" y="501"/>
                  <a:pt x="684" y="501"/>
                  <a:pt x="684" y="500"/>
                </a:cubicBezTo>
                <a:cubicBezTo>
                  <a:pt x="680" y="501"/>
                  <a:pt x="676" y="502"/>
                  <a:pt x="675" y="503"/>
                </a:cubicBezTo>
                <a:cubicBezTo>
                  <a:pt x="660" y="506"/>
                  <a:pt x="652" y="505"/>
                  <a:pt x="650" y="504"/>
                </a:cubicBezTo>
                <a:cubicBezTo>
                  <a:pt x="643" y="505"/>
                  <a:pt x="652" y="502"/>
                  <a:pt x="651" y="501"/>
                </a:cubicBezTo>
                <a:cubicBezTo>
                  <a:pt x="640" y="503"/>
                  <a:pt x="641" y="505"/>
                  <a:pt x="630" y="506"/>
                </a:cubicBezTo>
                <a:cubicBezTo>
                  <a:pt x="627" y="507"/>
                  <a:pt x="628" y="506"/>
                  <a:pt x="629" y="506"/>
                </a:cubicBezTo>
                <a:cubicBezTo>
                  <a:pt x="622" y="508"/>
                  <a:pt x="622" y="508"/>
                  <a:pt x="622" y="508"/>
                </a:cubicBezTo>
                <a:cubicBezTo>
                  <a:pt x="621" y="507"/>
                  <a:pt x="602" y="509"/>
                  <a:pt x="613" y="506"/>
                </a:cubicBezTo>
                <a:cubicBezTo>
                  <a:pt x="615" y="506"/>
                  <a:pt x="618" y="506"/>
                  <a:pt x="621" y="506"/>
                </a:cubicBezTo>
                <a:cubicBezTo>
                  <a:pt x="609" y="506"/>
                  <a:pt x="591" y="507"/>
                  <a:pt x="583" y="507"/>
                </a:cubicBezTo>
                <a:cubicBezTo>
                  <a:pt x="585" y="506"/>
                  <a:pt x="585" y="506"/>
                  <a:pt x="584" y="506"/>
                </a:cubicBezTo>
                <a:cubicBezTo>
                  <a:pt x="583" y="506"/>
                  <a:pt x="582" y="506"/>
                  <a:pt x="582" y="507"/>
                </a:cubicBezTo>
                <a:cubicBezTo>
                  <a:pt x="580" y="506"/>
                  <a:pt x="578" y="506"/>
                  <a:pt x="578" y="506"/>
                </a:cubicBezTo>
                <a:cubicBezTo>
                  <a:pt x="570" y="506"/>
                  <a:pt x="572" y="507"/>
                  <a:pt x="559" y="507"/>
                </a:cubicBezTo>
                <a:cubicBezTo>
                  <a:pt x="554" y="508"/>
                  <a:pt x="556" y="509"/>
                  <a:pt x="553" y="509"/>
                </a:cubicBezTo>
                <a:cubicBezTo>
                  <a:pt x="550" y="509"/>
                  <a:pt x="547" y="510"/>
                  <a:pt x="545" y="510"/>
                </a:cubicBezTo>
                <a:cubicBezTo>
                  <a:pt x="546" y="510"/>
                  <a:pt x="546" y="510"/>
                  <a:pt x="546" y="510"/>
                </a:cubicBezTo>
                <a:cubicBezTo>
                  <a:pt x="538" y="510"/>
                  <a:pt x="538" y="510"/>
                  <a:pt x="538" y="510"/>
                </a:cubicBezTo>
                <a:cubicBezTo>
                  <a:pt x="541" y="510"/>
                  <a:pt x="546" y="510"/>
                  <a:pt x="551" y="510"/>
                </a:cubicBezTo>
                <a:cubicBezTo>
                  <a:pt x="549" y="510"/>
                  <a:pt x="547" y="511"/>
                  <a:pt x="544" y="511"/>
                </a:cubicBezTo>
                <a:cubicBezTo>
                  <a:pt x="556" y="511"/>
                  <a:pt x="556" y="511"/>
                  <a:pt x="556" y="511"/>
                </a:cubicBezTo>
                <a:cubicBezTo>
                  <a:pt x="559" y="510"/>
                  <a:pt x="561" y="510"/>
                  <a:pt x="563" y="510"/>
                </a:cubicBezTo>
                <a:cubicBezTo>
                  <a:pt x="551" y="511"/>
                  <a:pt x="551" y="511"/>
                  <a:pt x="551" y="511"/>
                </a:cubicBezTo>
                <a:cubicBezTo>
                  <a:pt x="553" y="510"/>
                  <a:pt x="554" y="510"/>
                  <a:pt x="555" y="510"/>
                </a:cubicBezTo>
                <a:cubicBezTo>
                  <a:pt x="559" y="510"/>
                  <a:pt x="563" y="510"/>
                  <a:pt x="565" y="509"/>
                </a:cubicBezTo>
                <a:cubicBezTo>
                  <a:pt x="563" y="509"/>
                  <a:pt x="560" y="509"/>
                  <a:pt x="557" y="509"/>
                </a:cubicBezTo>
                <a:cubicBezTo>
                  <a:pt x="558" y="509"/>
                  <a:pt x="558" y="508"/>
                  <a:pt x="560" y="508"/>
                </a:cubicBezTo>
                <a:cubicBezTo>
                  <a:pt x="578" y="507"/>
                  <a:pt x="584" y="508"/>
                  <a:pt x="593" y="508"/>
                </a:cubicBezTo>
                <a:cubicBezTo>
                  <a:pt x="587" y="509"/>
                  <a:pt x="577" y="510"/>
                  <a:pt x="581" y="511"/>
                </a:cubicBezTo>
                <a:cubicBezTo>
                  <a:pt x="572" y="510"/>
                  <a:pt x="571" y="513"/>
                  <a:pt x="560" y="512"/>
                </a:cubicBezTo>
                <a:cubicBezTo>
                  <a:pt x="562" y="512"/>
                  <a:pt x="562" y="512"/>
                  <a:pt x="562" y="512"/>
                </a:cubicBezTo>
                <a:cubicBezTo>
                  <a:pt x="553" y="514"/>
                  <a:pt x="552" y="512"/>
                  <a:pt x="544" y="514"/>
                </a:cubicBezTo>
                <a:cubicBezTo>
                  <a:pt x="545" y="513"/>
                  <a:pt x="544" y="513"/>
                  <a:pt x="543" y="513"/>
                </a:cubicBezTo>
                <a:cubicBezTo>
                  <a:pt x="527" y="514"/>
                  <a:pt x="548" y="514"/>
                  <a:pt x="532" y="516"/>
                </a:cubicBezTo>
                <a:cubicBezTo>
                  <a:pt x="518" y="516"/>
                  <a:pt x="527" y="513"/>
                  <a:pt x="523" y="513"/>
                </a:cubicBezTo>
                <a:cubicBezTo>
                  <a:pt x="547" y="510"/>
                  <a:pt x="523" y="511"/>
                  <a:pt x="548" y="508"/>
                </a:cubicBezTo>
                <a:cubicBezTo>
                  <a:pt x="548" y="508"/>
                  <a:pt x="548" y="508"/>
                  <a:pt x="548" y="507"/>
                </a:cubicBezTo>
                <a:cubicBezTo>
                  <a:pt x="560" y="507"/>
                  <a:pt x="570" y="505"/>
                  <a:pt x="583" y="505"/>
                </a:cubicBezTo>
                <a:cubicBezTo>
                  <a:pt x="579" y="506"/>
                  <a:pt x="583" y="506"/>
                  <a:pt x="584" y="506"/>
                </a:cubicBezTo>
                <a:cubicBezTo>
                  <a:pt x="592" y="505"/>
                  <a:pt x="602" y="503"/>
                  <a:pt x="607" y="502"/>
                </a:cubicBezTo>
                <a:cubicBezTo>
                  <a:pt x="620" y="500"/>
                  <a:pt x="620" y="500"/>
                  <a:pt x="620" y="500"/>
                </a:cubicBezTo>
                <a:cubicBezTo>
                  <a:pt x="620" y="500"/>
                  <a:pt x="615" y="503"/>
                  <a:pt x="602" y="505"/>
                </a:cubicBezTo>
                <a:cubicBezTo>
                  <a:pt x="649" y="498"/>
                  <a:pt x="683" y="484"/>
                  <a:pt x="727" y="464"/>
                </a:cubicBezTo>
                <a:cubicBezTo>
                  <a:pt x="729" y="464"/>
                  <a:pt x="721" y="467"/>
                  <a:pt x="725" y="466"/>
                </a:cubicBezTo>
                <a:cubicBezTo>
                  <a:pt x="730" y="463"/>
                  <a:pt x="737" y="459"/>
                  <a:pt x="739" y="458"/>
                </a:cubicBezTo>
                <a:cubicBezTo>
                  <a:pt x="738" y="458"/>
                  <a:pt x="737" y="459"/>
                  <a:pt x="734" y="461"/>
                </a:cubicBezTo>
                <a:cubicBezTo>
                  <a:pt x="756" y="449"/>
                  <a:pt x="768" y="443"/>
                  <a:pt x="781" y="433"/>
                </a:cubicBezTo>
                <a:cubicBezTo>
                  <a:pt x="782" y="433"/>
                  <a:pt x="771" y="441"/>
                  <a:pt x="773" y="440"/>
                </a:cubicBezTo>
                <a:cubicBezTo>
                  <a:pt x="794" y="426"/>
                  <a:pt x="803" y="416"/>
                  <a:pt x="821" y="399"/>
                </a:cubicBezTo>
                <a:cubicBezTo>
                  <a:pt x="816" y="406"/>
                  <a:pt x="826" y="397"/>
                  <a:pt x="831" y="392"/>
                </a:cubicBezTo>
                <a:cubicBezTo>
                  <a:pt x="846" y="377"/>
                  <a:pt x="874" y="343"/>
                  <a:pt x="886" y="313"/>
                </a:cubicBezTo>
                <a:cubicBezTo>
                  <a:pt x="886" y="322"/>
                  <a:pt x="899" y="280"/>
                  <a:pt x="901" y="277"/>
                </a:cubicBezTo>
                <a:cubicBezTo>
                  <a:pt x="902" y="270"/>
                  <a:pt x="903" y="259"/>
                  <a:pt x="902" y="258"/>
                </a:cubicBezTo>
                <a:cubicBezTo>
                  <a:pt x="903" y="262"/>
                  <a:pt x="900" y="272"/>
                  <a:pt x="900" y="270"/>
                </a:cubicBezTo>
                <a:cubicBezTo>
                  <a:pt x="902" y="260"/>
                  <a:pt x="902" y="244"/>
                  <a:pt x="901" y="243"/>
                </a:cubicBezTo>
                <a:cubicBezTo>
                  <a:pt x="901" y="238"/>
                  <a:pt x="901" y="234"/>
                  <a:pt x="901" y="230"/>
                </a:cubicBezTo>
                <a:cubicBezTo>
                  <a:pt x="900" y="229"/>
                  <a:pt x="899" y="225"/>
                  <a:pt x="897" y="219"/>
                </a:cubicBezTo>
                <a:cubicBezTo>
                  <a:pt x="896" y="203"/>
                  <a:pt x="897" y="221"/>
                  <a:pt x="892" y="199"/>
                </a:cubicBezTo>
                <a:cubicBezTo>
                  <a:pt x="894" y="204"/>
                  <a:pt x="896" y="208"/>
                  <a:pt x="898" y="209"/>
                </a:cubicBezTo>
                <a:cubicBezTo>
                  <a:pt x="895" y="199"/>
                  <a:pt x="894" y="200"/>
                  <a:pt x="892" y="193"/>
                </a:cubicBezTo>
                <a:cubicBezTo>
                  <a:pt x="891" y="191"/>
                  <a:pt x="896" y="199"/>
                  <a:pt x="899" y="207"/>
                </a:cubicBezTo>
                <a:cubicBezTo>
                  <a:pt x="898" y="203"/>
                  <a:pt x="897" y="198"/>
                  <a:pt x="895" y="194"/>
                </a:cubicBezTo>
                <a:cubicBezTo>
                  <a:pt x="889" y="182"/>
                  <a:pt x="876" y="163"/>
                  <a:pt x="862" y="148"/>
                </a:cubicBezTo>
                <a:cubicBezTo>
                  <a:pt x="865" y="149"/>
                  <a:pt x="869" y="155"/>
                  <a:pt x="867" y="150"/>
                </a:cubicBezTo>
                <a:cubicBezTo>
                  <a:pt x="860" y="143"/>
                  <a:pt x="851" y="136"/>
                  <a:pt x="842" y="128"/>
                </a:cubicBezTo>
                <a:cubicBezTo>
                  <a:pt x="843" y="129"/>
                  <a:pt x="843" y="128"/>
                  <a:pt x="844" y="129"/>
                </a:cubicBezTo>
                <a:cubicBezTo>
                  <a:pt x="827" y="117"/>
                  <a:pt x="832" y="119"/>
                  <a:pt x="816" y="109"/>
                </a:cubicBezTo>
                <a:cubicBezTo>
                  <a:pt x="817" y="109"/>
                  <a:pt x="817" y="109"/>
                  <a:pt x="817" y="109"/>
                </a:cubicBezTo>
                <a:cubicBezTo>
                  <a:pt x="814" y="107"/>
                  <a:pt x="811" y="105"/>
                  <a:pt x="807" y="104"/>
                </a:cubicBezTo>
                <a:cubicBezTo>
                  <a:pt x="785" y="94"/>
                  <a:pt x="784" y="90"/>
                  <a:pt x="772" y="83"/>
                </a:cubicBezTo>
                <a:cubicBezTo>
                  <a:pt x="775" y="84"/>
                  <a:pt x="775" y="84"/>
                  <a:pt x="775" y="84"/>
                </a:cubicBezTo>
                <a:cubicBezTo>
                  <a:pt x="767" y="79"/>
                  <a:pt x="740" y="70"/>
                  <a:pt x="732" y="67"/>
                </a:cubicBezTo>
                <a:cubicBezTo>
                  <a:pt x="741" y="71"/>
                  <a:pt x="735" y="69"/>
                  <a:pt x="741" y="73"/>
                </a:cubicBezTo>
                <a:cubicBezTo>
                  <a:pt x="750" y="76"/>
                  <a:pt x="748" y="73"/>
                  <a:pt x="762" y="79"/>
                </a:cubicBezTo>
                <a:cubicBezTo>
                  <a:pt x="759" y="80"/>
                  <a:pt x="742" y="74"/>
                  <a:pt x="737" y="74"/>
                </a:cubicBezTo>
                <a:cubicBezTo>
                  <a:pt x="730" y="71"/>
                  <a:pt x="725" y="67"/>
                  <a:pt x="725" y="66"/>
                </a:cubicBezTo>
                <a:cubicBezTo>
                  <a:pt x="705" y="60"/>
                  <a:pt x="694" y="56"/>
                  <a:pt x="669" y="50"/>
                </a:cubicBezTo>
                <a:cubicBezTo>
                  <a:pt x="660" y="49"/>
                  <a:pt x="653" y="51"/>
                  <a:pt x="633" y="44"/>
                </a:cubicBezTo>
                <a:cubicBezTo>
                  <a:pt x="634" y="43"/>
                  <a:pt x="634" y="43"/>
                  <a:pt x="634" y="43"/>
                </a:cubicBezTo>
                <a:cubicBezTo>
                  <a:pt x="632" y="44"/>
                  <a:pt x="624" y="41"/>
                  <a:pt x="620" y="41"/>
                </a:cubicBezTo>
                <a:cubicBezTo>
                  <a:pt x="627" y="44"/>
                  <a:pt x="611" y="40"/>
                  <a:pt x="619" y="43"/>
                </a:cubicBezTo>
                <a:cubicBezTo>
                  <a:pt x="607" y="41"/>
                  <a:pt x="606" y="38"/>
                  <a:pt x="605" y="37"/>
                </a:cubicBezTo>
                <a:cubicBezTo>
                  <a:pt x="596" y="37"/>
                  <a:pt x="581" y="31"/>
                  <a:pt x="562" y="29"/>
                </a:cubicBezTo>
                <a:cubicBezTo>
                  <a:pt x="566" y="29"/>
                  <a:pt x="586" y="32"/>
                  <a:pt x="578" y="30"/>
                </a:cubicBezTo>
                <a:cubicBezTo>
                  <a:pt x="570" y="29"/>
                  <a:pt x="562" y="28"/>
                  <a:pt x="553" y="28"/>
                </a:cubicBezTo>
                <a:cubicBezTo>
                  <a:pt x="564" y="30"/>
                  <a:pt x="564" y="30"/>
                  <a:pt x="564" y="30"/>
                </a:cubicBezTo>
                <a:cubicBezTo>
                  <a:pt x="546" y="29"/>
                  <a:pt x="541" y="26"/>
                  <a:pt x="530" y="24"/>
                </a:cubicBezTo>
                <a:cubicBezTo>
                  <a:pt x="528" y="23"/>
                  <a:pt x="535" y="24"/>
                  <a:pt x="541" y="25"/>
                </a:cubicBezTo>
                <a:cubicBezTo>
                  <a:pt x="535" y="24"/>
                  <a:pt x="526" y="23"/>
                  <a:pt x="519" y="22"/>
                </a:cubicBezTo>
                <a:cubicBezTo>
                  <a:pt x="513" y="23"/>
                  <a:pt x="494" y="21"/>
                  <a:pt x="486" y="22"/>
                </a:cubicBezTo>
                <a:cubicBezTo>
                  <a:pt x="483" y="22"/>
                  <a:pt x="483" y="22"/>
                  <a:pt x="483" y="22"/>
                </a:cubicBezTo>
                <a:cubicBezTo>
                  <a:pt x="483" y="22"/>
                  <a:pt x="483" y="21"/>
                  <a:pt x="484" y="21"/>
                </a:cubicBezTo>
                <a:cubicBezTo>
                  <a:pt x="483" y="21"/>
                  <a:pt x="481" y="21"/>
                  <a:pt x="480" y="21"/>
                </a:cubicBezTo>
                <a:cubicBezTo>
                  <a:pt x="470" y="20"/>
                  <a:pt x="470" y="20"/>
                  <a:pt x="470" y="20"/>
                </a:cubicBezTo>
                <a:cubicBezTo>
                  <a:pt x="472" y="20"/>
                  <a:pt x="472" y="20"/>
                  <a:pt x="472" y="20"/>
                </a:cubicBezTo>
                <a:cubicBezTo>
                  <a:pt x="469" y="20"/>
                  <a:pt x="469" y="20"/>
                  <a:pt x="469" y="20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53" y="19"/>
                  <a:pt x="453" y="19"/>
                  <a:pt x="453" y="19"/>
                </a:cubicBezTo>
                <a:cubicBezTo>
                  <a:pt x="456" y="19"/>
                  <a:pt x="456" y="19"/>
                  <a:pt x="456" y="19"/>
                </a:cubicBezTo>
                <a:cubicBezTo>
                  <a:pt x="455" y="21"/>
                  <a:pt x="443" y="22"/>
                  <a:pt x="428" y="21"/>
                </a:cubicBezTo>
                <a:cubicBezTo>
                  <a:pt x="429" y="22"/>
                  <a:pt x="437" y="22"/>
                  <a:pt x="448" y="23"/>
                </a:cubicBezTo>
                <a:cubicBezTo>
                  <a:pt x="444" y="23"/>
                  <a:pt x="444" y="23"/>
                  <a:pt x="444" y="23"/>
                </a:cubicBezTo>
                <a:cubicBezTo>
                  <a:pt x="428" y="22"/>
                  <a:pt x="413" y="21"/>
                  <a:pt x="399" y="21"/>
                </a:cubicBezTo>
                <a:cubicBezTo>
                  <a:pt x="404" y="21"/>
                  <a:pt x="409" y="21"/>
                  <a:pt x="416" y="21"/>
                </a:cubicBezTo>
                <a:cubicBezTo>
                  <a:pt x="401" y="19"/>
                  <a:pt x="378" y="22"/>
                  <a:pt x="370" y="20"/>
                </a:cubicBezTo>
                <a:cubicBezTo>
                  <a:pt x="393" y="17"/>
                  <a:pt x="405" y="18"/>
                  <a:pt x="429" y="18"/>
                </a:cubicBezTo>
                <a:cubicBezTo>
                  <a:pt x="441" y="20"/>
                  <a:pt x="413" y="18"/>
                  <a:pt x="412" y="20"/>
                </a:cubicBezTo>
                <a:cubicBezTo>
                  <a:pt x="417" y="20"/>
                  <a:pt x="422" y="20"/>
                  <a:pt x="426" y="21"/>
                </a:cubicBezTo>
                <a:cubicBezTo>
                  <a:pt x="424" y="19"/>
                  <a:pt x="453" y="21"/>
                  <a:pt x="446" y="18"/>
                </a:cubicBezTo>
                <a:cubicBezTo>
                  <a:pt x="416" y="16"/>
                  <a:pt x="386" y="16"/>
                  <a:pt x="359" y="17"/>
                </a:cubicBezTo>
                <a:cubicBezTo>
                  <a:pt x="368" y="13"/>
                  <a:pt x="376" y="8"/>
                  <a:pt x="385" y="4"/>
                </a:cubicBezTo>
                <a:cubicBezTo>
                  <a:pt x="385" y="4"/>
                  <a:pt x="385" y="3"/>
                  <a:pt x="386" y="3"/>
                </a:cubicBezTo>
                <a:cubicBezTo>
                  <a:pt x="385" y="4"/>
                  <a:pt x="385" y="4"/>
                  <a:pt x="385" y="4"/>
                </a:cubicBezTo>
                <a:cubicBezTo>
                  <a:pt x="385" y="4"/>
                  <a:pt x="390" y="4"/>
                  <a:pt x="396" y="3"/>
                </a:cubicBezTo>
                <a:cubicBezTo>
                  <a:pt x="395" y="4"/>
                  <a:pt x="394" y="5"/>
                  <a:pt x="401" y="4"/>
                </a:cubicBezTo>
                <a:cubicBezTo>
                  <a:pt x="415" y="5"/>
                  <a:pt x="423" y="3"/>
                  <a:pt x="433" y="4"/>
                </a:cubicBezTo>
                <a:cubicBezTo>
                  <a:pt x="430" y="4"/>
                  <a:pt x="430" y="4"/>
                  <a:pt x="430" y="4"/>
                </a:cubicBezTo>
                <a:cubicBezTo>
                  <a:pt x="440" y="5"/>
                  <a:pt x="452" y="5"/>
                  <a:pt x="460" y="4"/>
                </a:cubicBezTo>
                <a:cubicBezTo>
                  <a:pt x="468" y="7"/>
                  <a:pt x="432" y="3"/>
                  <a:pt x="447" y="6"/>
                </a:cubicBezTo>
                <a:cubicBezTo>
                  <a:pt x="436" y="5"/>
                  <a:pt x="421" y="6"/>
                  <a:pt x="412" y="6"/>
                </a:cubicBezTo>
                <a:cubicBezTo>
                  <a:pt x="426" y="6"/>
                  <a:pt x="438" y="9"/>
                  <a:pt x="434" y="10"/>
                </a:cubicBezTo>
                <a:cubicBezTo>
                  <a:pt x="464" y="10"/>
                  <a:pt x="434" y="6"/>
                  <a:pt x="461" y="6"/>
                </a:cubicBezTo>
                <a:cubicBezTo>
                  <a:pt x="479" y="8"/>
                  <a:pt x="479" y="8"/>
                  <a:pt x="479" y="8"/>
                </a:cubicBezTo>
                <a:cubicBezTo>
                  <a:pt x="485" y="6"/>
                  <a:pt x="485" y="6"/>
                  <a:pt x="485" y="6"/>
                </a:cubicBezTo>
                <a:cubicBezTo>
                  <a:pt x="496" y="7"/>
                  <a:pt x="478" y="7"/>
                  <a:pt x="495" y="8"/>
                </a:cubicBezTo>
                <a:cubicBezTo>
                  <a:pt x="499" y="8"/>
                  <a:pt x="510" y="10"/>
                  <a:pt x="513" y="9"/>
                </a:cubicBezTo>
                <a:cubicBezTo>
                  <a:pt x="513" y="10"/>
                  <a:pt x="513" y="10"/>
                  <a:pt x="521" y="11"/>
                </a:cubicBezTo>
                <a:cubicBezTo>
                  <a:pt x="522" y="11"/>
                  <a:pt x="521" y="10"/>
                  <a:pt x="528" y="11"/>
                </a:cubicBezTo>
                <a:cubicBezTo>
                  <a:pt x="532" y="14"/>
                  <a:pt x="511" y="10"/>
                  <a:pt x="518" y="13"/>
                </a:cubicBezTo>
                <a:cubicBezTo>
                  <a:pt x="538" y="15"/>
                  <a:pt x="530" y="12"/>
                  <a:pt x="534" y="11"/>
                </a:cubicBezTo>
                <a:cubicBezTo>
                  <a:pt x="533" y="12"/>
                  <a:pt x="532" y="11"/>
                  <a:pt x="530" y="11"/>
                </a:cubicBezTo>
                <a:cubicBezTo>
                  <a:pt x="530" y="10"/>
                  <a:pt x="538" y="12"/>
                  <a:pt x="537" y="11"/>
                </a:cubicBezTo>
                <a:cubicBezTo>
                  <a:pt x="534" y="10"/>
                  <a:pt x="531" y="10"/>
                  <a:pt x="528" y="10"/>
                </a:cubicBezTo>
                <a:cubicBezTo>
                  <a:pt x="534" y="10"/>
                  <a:pt x="519" y="7"/>
                  <a:pt x="513" y="7"/>
                </a:cubicBezTo>
                <a:cubicBezTo>
                  <a:pt x="500" y="6"/>
                  <a:pt x="472" y="4"/>
                  <a:pt x="454" y="3"/>
                </a:cubicBezTo>
                <a:cubicBezTo>
                  <a:pt x="456" y="3"/>
                  <a:pt x="459" y="3"/>
                  <a:pt x="457" y="2"/>
                </a:cubicBezTo>
                <a:cubicBezTo>
                  <a:pt x="431" y="1"/>
                  <a:pt x="420" y="0"/>
                  <a:pt x="390" y="1"/>
                </a:cubicBezTo>
                <a:cubicBezTo>
                  <a:pt x="386" y="3"/>
                  <a:pt x="386" y="3"/>
                  <a:pt x="386" y="3"/>
                </a:cubicBezTo>
                <a:cubicBezTo>
                  <a:pt x="360" y="4"/>
                  <a:pt x="374" y="8"/>
                  <a:pt x="368" y="9"/>
                </a:cubicBezTo>
                <a:cubicBezTo>
                  <a:pt x="362" y="9"/>
                  <a:pt x="357" y="11"/>
                  <a:pt x="352" y="10"/>
                </a:cubicBezTo>
                <a:cubicBezTo>
                  <a:pt x="355" y="9"/>
                  <a:pt x="355" y="9"/>
                  <a:pt x="355" y="9"/>
                </a:cubicBezTo>
                <a:cubicBezTo>
                  <a:pt x="338" y="11"/>
                  <a:pt x="350" y="11"/>
                  <a:pt x="335" y="13"/>
                </a:cubicBezTo>
                <a:cubicBezTo>
                  <a:pt x="323" y="15"/>
                  <a:pt x="345" y="12"/>
                  <a:pt x="338" y="14"/>
                </a:cubicBezTo>
                <a:cubicBezTo>
                  <a:pt x="322" y="15"/>
                  <a:pt x="329" y="17"/>
                  <a:pt x="304" y="19"/>
                </a:cubicBezTo>
                <a:cubicBezTo>
                  <a:pt x="306" y="19"/>
                  <a:pt x="302" y="17"/>
                  <a:pt x="316" y="15"/>
                </a:cubicBezTo>
                <a:cubicBezTo>
                  <a:pt x="311" y="15"/>
                  <a:pt x="306" y="16"/>
                  <a:pt x="302" y="16"/>
                </a:cubicBezTo>
                <a:cubicBezTo>
                  <a:pt x="318" y="13"/>
                  <a:pt x="308" y="14"/>
                  <a:pt x="325" y="13"/>
                </a:cubicBezTo>
                <a:cubicBezTo>
                  <a:pt x="332" y="10"/>
                  <a:pt x="330" y="9"/>
                  <a:pt x="337" y="7"/>
                </a:cubicBezTo>
                <a:cubicBezTo>
                  <a:pt x="331" y="8"/>
                  <a:pt x="333" y="9"/>
                  <a:pt x="323" y="10"/>
                </a:cubicBezTo>
                <a:cubicBezTo>
                  <a:pt x="312" y="11"/>
                  <a:pt x="325" y="9"/>
                  <a:pt x="326" y="8"/>
                </a:cubicBezTo>
                <a:cubicBezTo>
                  <a:pt x="311" y="12"/>
                  <a:pt x="309" y="8"/>
                  <a:pt x="296" y="12"/>
                </a:cubicBezTo>
                <a:cubicBezTo>
                  <a:pt x="298" y="14"/>
                  <a:pt x="296" y="14"/>
                  <a:pt x="306" y="14"/>
                </a:cubicBezTo>
                <a:cubicBezTo>
                  <a:pt x="296" y="16"/>
                  <a:pt x="284" y="17"/>
                  <a:pt x="285" y="15"/>
                </a:cubicBezTo>
                <a:cubicBezTo>
                  <a:pt x="283" y="17"/>
                  <a:pt x="283" y="17"/>
                  <a:pt x="283" y="17"/>
                </a:cubicBezTo>
                <a:cubicBezTo>
                  <a:pt x="281" y="17"/>
                  <a:pt x="273" y="18"/>
                  <a:pt x="272" y="18"/>
                </a:cubicBezTo>
                <a:cubicBezTo>
                  <a:pt x="269" y="19"/>
                  <a:pt x="269" y="19"/>
                  <a:pt x="269" y="19"/>
                </a:cubicBezTo>
                <a:cubicBezTo>
                  <a:pt x="276" y="19"/>
                  <a:pt x="282" y="19"/>
                  <a:pt x="294" y="16"/>
                </a:cubicBezTo>
                <a:cubicBezTo>
                  <a:pt x="289" y="18"/>
                  <a:pt x="301" y="18"/>
                  <a:pt x="286" y="21"/>
                </a:cubicBezTo>
                <a:cubicBezTo>
                  <a:pt x="279" y="22"/>
                  <a:pt x="285" y="20"/>
                  <a:pt x="284" y="19"/>
                </a:cubicBezTo>
                <a:cubicBezTo>
                  <a:pt x="250" y="27"/>
                  <a:pt x="249" y="23"/>
                  <a:pt x="222" y="32"/>
                </a:cubicBezTo>
                <a:cubicBezTo>
                  <a:pt x="228" y="30"/>
                  <a:pt x="245" y="26"/>
                  <a:pt x="258" y="22"/>
                </a:cubicBezTo>
                <a:cubicBezTo>
                  <a:pt x="250" y="22"/>
                  <a:pt x="241" y="26"/>
                  <a:pt x="233" y="28"/>
                </a:cubicBezTo>
                <a:cubicBezTo>
                  <a:pt x="240" y="26"/>
                  <a:pt x="241" y="25"/>
                  <a:pt x="233" y="26"/>
                </a:cubicBezTo>
                <a:cubicBezTo>
                  <a:pt x="230" y="28"/>
                  <a:pt x="230" y="28"/>
                  <a:pt x="230" y="28"/>
                </a:cubicBezTo>
                <a:cubicBezTo>
                  <a:pt x="225" y="29"/>
                  <a:pt x="216" y="32"/>
                  <a:pt x="215" y="32"/>
                </a:cubicBezTo>
                <a:cubicBezTo>
                  <a:pt x="215" y="32"/>
                  <a:pt x="218" y="32"/>
                  <a:pt x="222" y="31"/>
                </a:cubicBezTo>
                <a:cubicBezTo>
                  <a:pt x="210" y="35"/>
                  <a:pt x="188" y="44"/>
                  <a:pt x="167" y="51"/>
                </a:cubicBezTo>
                <a:cubicBezTo>
                  <a:pt x="168" y="48"/>
                  <a:pt x="196" y="39"/>
                  <a:pt x="181" y="43"/>
                </a:cubicBezTo>
                <a:cubicBezTo>
                  <a:pt x="173" y="46"/>
                  <a:pt x="166" y="51"/>
                  <a:pt x="151" y="57"/>
                </a:cubicBezTo>
                <a:cubicBezTo>
                  <a:pt x="157" y="53"/>
                  <a:pt x="144" y="59"/>
                  <a:pt x="144" y="58"/>
                </a:cubicBezTo>
                <a:cubicBezTo>
                  <a:pt x="138" y="62"/>
                  <a:pt x="131" y="67"/>
                  <a:pt x="125" y="71"/>
                </a:cubicBezTo>
                <a:cubicBezTo>
                  <a:pt x="116" y="76"/>
                  <a:pt x="105" y="83"/>
                  <a:pt x="97" y="90"/>
                </a:cubicBezTo>
                <a:cubicBezTo>
                  <a:pt x="100" y="88"/>
                  <a:pt x="103" y="85"/>
                  <a:pt x="108" y="82"/>
                </a:cubicBezTo>
                <a:cubicBezTo>
                  <a:pt x="97" y="93"/>
                  <a:pt x="84" y="98"/>
                  <a:pt x="71" y="113"/>
                </a:cubicBezTo>
                <a:cubicBezTo>
                  <a:pt x="77" y="106"/>
                  <a:pt x="77" y="106"/>
                  <a:pt x="77" y="106"/>
                </a:cubicBezTo>
                <a:cubicBezTo>
                  <a:pt x="66" y="116"/>
                  <a:pt x="58" y="126"/>
                  <a:pt x="51" y="136"/>
                </a:cubicBezTo>
                <a:cubicBezTo>
                  <a:pt x="50" y="135"/>
                  <a:pt x="50" y="135"/>
                  <a:pt x="50" y="135"/>
                </a:cubicBezTo>
                <a:cubicBezTo>
                  <a:pt x="50" y="137"/>
                  <a:pt x="37" y="160"/>
                  <a:pt x="35" y="166"/>
                </a:cubicBezTo>
                <a:cubicBezTo>
                  <a:pt x="53" y="132"/>
                  <a:pt x="52" y="138"/>
                  <a:pt x="75" y="111"/>
                </a:cubicBezTo>
                <a:cubicBezTo>
                  <a:pt x="67" y="122"/>
                  <a:pt x="61" y="130"/>
                  <a:pt x="54" y="142"/>
                </a:cubicBezTo>
                <a:cubicBezTo>
                  <a:pt x="51" y="147"/>
                  <a:pt x="49" y="148"/>
                  <a:pt x="49" y="148"/>
                </a:cubicBezTo>
                <a:cubicBezTo>
                  <a:pt x="47" y="153"/>
                  <a:pt x="47" y="155"/>
                  <a:pt x="43" y="162"/>
                </a:cubicBezTo>
                <a:cubicBezTo>
                  <a:pt x="42" y="164"/>
                  <a:pt x="42" y="164"/>
                  <a:pt x="42" y="164"/>
                </a:cubicBezTo>
                <a:cubicBezTo>
                  <a:pt x="30" y="186"/>
                  <a:pt x="35" y="185"/>
                  <a:pt x="28" y="207"/>
                </a:cubicBezTo>
                <a:cubicBezTo>
                  <a:pt x="25" y="211"/>
                  <a:pt x="30" y="187"/>
                  <a:pt x="36" y="174"/>
                </a:cubicBezTo>
                <a:cubicBezTo>
                  <a:pt x="29" y="183"/>
                  <a:pt x="45" y="152"/>
                  <a:pt x="38" y="163"/>
                </a:cubicBezTo>
                <a:cubicBezTo>
                  <a:pt x="35" y="170"/>
                  <a:pt x="35" y="170"/>
                  <a:pt x="35" y="170"/>
                </a:cubicBezTo>
                <a:cubicBezTo>
                  <a:pt x="32" y="176"/>
                  <a:pt x="32" y="175"/>
                  <a:pt x="33" y="171"/>
                </a:cubicBezTo>
                <a:cubicBezTo>
                  <a:pt x="30" y="180"/>
                  <a:pt x="31" y="178"/>
                  <a:pt x="30" y="182"/>
                </a:cubicBezTo>
                <a:cubicBezTo>
                  <a:pt x="19" y="218"/>
                  <a:pt x="28" y="176"/>
                  <a:pt x="18" y="212"/>
                </a:cubicBezTo>
                <a:cubicBezTo>
                  <a:pt x="18" y="208"/>
                  <a:pt x="21" y="198"/>
                  <a:pt x="19" y="200"/>
                </a:cubicBezTo>
                <a:cubicBezTo>
                  <a:pt x="21" y="193"/>
                  <a:pt x="23" y="187"/>
                  <a:pt x="26" y="181"/>
                </a:cubicBezTo>
                <a:cubicBezTo>
                  <a:pt x="25" y="180"/>
                  <a:pt x="25" y="180"/>
                  <a:pt x="25" y="180"/>
                </a:cubicBezTo>
                <a:cubicBezTo>
                  <a:pt x="15" y="204"/>
                  <a:pt x="16" y="220"/>
                  <a:pt x="17" y="231"/>
                </a:cubicBezTo>
                <a:cubicBezTo>
                  <a:pt x="18" y="209"/>
                  <a:pt x="19" y="229"/>
                  <a:pt x="21" y="217"/>
                </a:cubicBezTo>
                <a:cubicBezTo>
                  <a:pt x="21" y="222"/>
                  <a:pt x="20" y="226"/>
                  <a:pt x="19" y="228"/>
                </a:cubicBezTo>
                <a:cubicBezTo>
                  <a:pt x="20" y="230"/>
                  <a:pt x="19" y="241"/>
                  <a:pt x="20" y="240"/>
                </a:cubicBezTo>
                <a:cubicBezTo>
                  <a:pt x="15" y="245"/>
                  <a:pt x="21" y="294"/>
                  <a:pt x="17" y="284"/>
                </a:cubicBezTo>
                <a:cubicBezTo>
                  <a:pt x="17" y="298"/>
                  <a:pt x="34" y="339"/>
                  <a:pt x="51" y="362"/>
                </a:cubicBezTo>
                <a:cubicBezTo>
                  <a:pt x="49" y="360"/>
                  <a:pt x="48" y="358"/>
                  <a:pt x="46" y="356"/>
                </a:cubicBezTo>
                <a:cubicBezTo>
                  <a:pt x="61" y="384"/>
                  <a:pt x="64" y="377"/>
                  <a:pt x="75" y="389"/>
                </a:cubicBezTo>
                <a:cubicBezTo>
                  <a:pt x="65" y="379"/>
                  <a:pt x="81" y="398"/>
                  <a:pt x="87" y="405"/>
                </a:cubicBezTo>
                <a:cubicBezTo>
                  <a:pt x="87" y="406"/>
                  <a:pt x="87" y="407"/>
                  <a:pt x="88" y="408"/>
                </a:cubicBezTo>
                <a:cubicBezTo>
                  <a:pt x="87" y="408"/>
                  <a:pt x="87" y="406"/>
                  <a:pt x="87" y="405"/>
                </a:cubicBezTo>
                <a:cubicBezTo>
                  <a:pt x="87" y="405"/>
                  <a:pt x="87" y="405"/>
                  <a:pt x="87" y="405"/>
                </a:cubicBezTo>
                <a:cubicBezTo>
                  <a:pt x="88" y="406"/>
                  <a:pt x="89" y="407"/>
                  <a:pt x="90" y="408"/>
                </a:cubicBezTo>
                <a:cubicBezTo>
                  <a:pt x="91" y="409"/>
                  <a:pt x="91" y="411"/>
                  <a:pt x="90" y="413"/>
                </a:cubicBezTo>
                <a:cubicBezTo>
                  <a:pt x="90" y="412"/>
                  <a:pt x="90" y="413"/>
                  <a:pt x="89" y="413"/>
                </a:cubicBezTo>
                <a:cubicBezTo>
                  <a:pt x="90" y="416"/>
                  <a:pt x="90" y="418"/>
                  <a:pt x="91" y="420"/>
                </a:cubicBezTo>
                <a:cubicBezTo>
                  <a:pt x="91" y="423"/>
                  <a:pt x="91" y="423"/>
                  <a:pt x="91" y="423"/>
                </a:cubicBezTo>
                <a:cubicBezTo>
                  <a:pt x="90" y="423"/>
                  <a:pt x="88" y="421"/>
                  <a:pt x="88" y="418"/>
                </a:cubicBezTo>
                <a:cubicBezTo>
                  <a:pt x="89" y="430"/>
                  <a:pt x="92" y="440"/>
                  <a:pt x="90" y="452"/>
                </a:cubicBezTo>
                <a:cubicBezTo>
                  <a:pt x="90" y="453"/>
                  <a:pt x="90" y="451"/>
                  <a:pt x="90" y="452"/>
                </a:cubicBezTo>
                <a:cubicBezTo>
                  <a:pt x="90" y="453"/>
                  <a:pt x="90" y="455"/>
                  <a:pt x="91" y="456"/>
                </a:cubicBezTo>
                <a:cubicBezTo>
                  <a:pt x="90" y="456"/>
                  <a:pt x="90" y="455"/>
                  <a:pt x="90" y="454"/>
                </a:cubicBezTo>
                <a:cubicBezTo>
                  <a:pt x="90" y="461"/>
                  <a:pt x="88" y="464"/>
                  <a:pt x="89" y="468"/>
                </a:cubicBezTo>
                <a:cubicBezTo>
                  <a:pt x="88" y="468"/>
                  <a:pt x="88" y="465"/>
                  <a:pt x="88" y="465"/>
                </a:cubicBezTo>
                <a:cubicBezTo>
                  <a:pt x="87" y="471"/>
                  <a:pt x="89" y="475"/>
                  <a:pt x="88" y="481"/>
                </a:cubicBezTo>
                <a:cubicBezTo>
                  <a:pt x="87" y="479"/>
                  <a:pt x="87" y="483"/>
                  <a:pt x="86" y="484"/>
                </a:cubicBezTo>
                <a:cubicBezTo>
                  <a:pt x="86" y="489"/>
                  <a:pt x="85" y="500"/>
                  <a:pt x="84" y="508"/>
                </a:cubicBezTo>
                <a:cubicBezTo>
                  <a:pt x="82" y="505"/>
                  <a:pt x="83" y="517"/>
                  <a:pt x="80" y="516"/>
                </a:cubicBezTo>
                <a:cubicBezTo>
                  <a:pt x="79" y="518"/>
                  <a:pt x="79" y="521"/>
                  <a:pt x="80" y="521"/>
                </a:cubicBezTo>
                <a:cubicBezTo>
                  <a:pt x="80" y="520"/>
                  <a:pt x="81" y="518"/>
                  <a:pt x="82" y="519"/>
                </a:cubicBezTo>
                <a:cubicBezTo>
                  <a:pt x="81" y="521"/>
                  <a:pt x="80" y="525"/>
                  <a:pt x="81" y="525"/>
                </a:cubicBezTo>
                <a:cubicBezTo>
                  <a:pt x="79" y="528"/>
                  <a:pt x="79" y="528"/>
                  <a:pt x="79" y="528"/>
                </a:cubicBezTo>
                <a:cubicBezTo>
                  <a:pt x="80" y="529"/>
                  <a:pt x="81" y="530"/>
                  <a:pt x="81" y="532"/>
                </a:cubicBezTo>
                <a:cubicBezTo>
                  <a:pt x="77" y="534"/>
                  <a:pt x="83" y="532"/>
                  <a:pt x="80" y="536"/>
                </a:cubicBezTo>
                <a:cubicBezTo>
                  <a:pt x="79" y="535"/>
                  <a:pt x="78" y="534"/>
                  <a:pt x="78" y="533"/>
                </a:cubicBezTo>
                <a:cubicBezTo>
                  <a:pt x="77" y="535"/>
                  <a:pt x="77" y="535"/>
                  <a:pt x="77" y="537"/>
                </a:cubicBezTo>
                <a:cubicBezTo>
                  <a:pt x="76" y="537"/>
                  <a:pt x="76" y="535"/>
                  <a:pt x="76" y="533"/>
                </a:cubicBezTo>
                <a:cubicBezTo>
                  <a:pt x="74" y="535"/>
                  <a:pt x="74" y="535"/>
                  <a:pt x="74" y="535"/>
                </a:cubicBezTo>
                <a:cubicBezTo>
                  <a:pt x="74" y="539"/>
                  <a:pt x="75" y="545"/>
                  <a:pt x="72" y="550"/>
                </a:cubicBezTo>
                <a:cubicBezTo>
                  <a:pt x="72" y="549"/>
                  <a:pt x="72" y="547"/>
                  <a:pt x="71" y="548"/>
                </a:cubicBezTo>
                <a:cubicBezTo>
                  <a:pt x="70" y="550"/>
                  <a:pt x="71" y="554"/>
                  <a:pt x="69" y="556"/>
                </a:cubicBezTo>
                <a:cubicBezTo>
                  <a:pt x="69" y="556"/>
                  <a:pt x="68" y="556"/>
                  <a:pt x="68" y="555"/>
                </a:cubicBezTo>
                <a:cubicBezTo>
                  <a:pt x="68" y="561"/>
                  <a:pt x="66" y="559"/>
                  <a:pt x="64" y="563"/>
                </a:cubicBezTo>
                <a:cubicBezTo>
                  <a:pt x="64" y="562"/>
                  <a:pt x="64" y="562"/>
                  <a:pt x="64" y="562"/>
                </a:cubicBezTo>
                <a:cubicBezTo>
                  <a:pt x="63" y="565"/>
                  <a:pt x="63" y="565"/>
                  <a:pt x="63" y="565"/>
                </a:cubicBezTo>
                <a:cubicBezTo>
                  <a:pt x="63" y="570"/>
                  <a:pt x="61" y="571"/>
                  <a:pt x="58" y="571"/>
                </a:cubicBezTo>
                <a:cubicBezTo>
                  <a:pt x="61" y="570"/>
                  <a:pt x="63" y="567"/>
                  <a:pt x="62" y="566"/>
                </a:cubicBezTo>
                <a:cubicBezTo>
                  <a:pt x="62" y="568"/>
                  <a:pt x="59" y="568"/>
                  <a:pt x="58" y="568"/>
                </a:cubicBezTo>
                <a:cubicBezTo>
                  <a:pt x="59" y="568"/>
                  <a:pt x="61" y="566"/>
                  <a:pt x="59" y="566"/>
                </a:cubicBezTo>
                <a:cubicBezTo>
                  <a:pt x="58" y="567"/>
                  <a:pt x="53" y="571"/>
                  <a:pt x="58" y="569"/>
                </a:cubicBezTo>
                <a:cubicBezTo>
                  <a:pt x="56" y="570"/>
                  <a:pt x="55" y="572"/>
                  <a:pt x="52" y="573"/>
                </a:cubicBezTo>
                <a:cubicBezTo>
                  <a:pt x="54" y="571"/>
                  <a:pt x="52" y="571"/>
                  <a:pt x="52" y="570"/>
                </a:cubicBezTo>
                <a:cubicBezTo>
                  <a:pt x="51" y="572"/>
                  <a:pt x="52" y="573"/>
                  <a:pt x="52" y="573"/>
                </a:cubicBezTo>
                <a:cubicBezTo>
                  <a:pt x="50" y="574"/>
                  <a:pt x="49" y="574"/>
                  <a:pt x="47" y="574"/>
                </a:cubicBezTo>
                <a:cubicBezTo>
                  <a:pt x="47" y="574"/>
                  <a:pt x="47" y="574"/>
                  <a:pt x="47" y="574"/>
                </a:cubicBezTo>
                <a:cubicBezTo>
                  <a:pt x="47" y="574"/>
                  <a:pt x="47" y="574"/>
                  <a:pt x="47" y="575"/>
                </a:cubicBezTo>
                <a:cubicBezTo>
                  <a:pt x="43" y="575"/>
                  <a:pt x="41" y="576"/>
                  <a:pt x="38" y="577"/>
                </a:cubicBezTo>
                <a:cubicBezTo>
                  <a:pt x="38" y="577"/>
                  <a:pt x="38" y="577"/>
                  <a:pt x="38" y="577"/>
                </a:cubicBezTo>
                <a:cubicBezTo>
                  <a:pt x="41" y="574"/>
                  <a:pt x="41" y="568"/>
                  <a:pt x="44" y="567"/>
                </a:cubicBezTo>
                <a:cubicBezTo>
                  <a:pt x="46" y="565"/>
                  <a:pt x="45" y="564"/>
                  <a:pt x="45" y="562"/>
                </a:cubicBezTo>
                <a:cubicBezTo>
                  <a:pt x="43" y="561"/>
                  <a:pt x="41" y="566"/>
                  <a:pt x="39" y="566"/>
                </a:cubicBezTo>
                <a:cubicBezTo>
                  <a:pt x="40" y="566"/>
                  <a:pt x="40" y="566"/>
                  <a:pt x="40" y="566"/>
                </a:cubicBezTo>
                <a:cubicBezTo>
                  <a:pt x="39" y="568"/>
                  <a:pt x="39" y="568"/>
                  <a:pt x="39" y="568"/>
                </a:cubicBezTo>
                <a:cubicBezTo>
                  <a:pt x="41" y="566"/>
                  <a:pt x="40" y="569"/>
                  <a:pt x="40" y="570"/>
                </a:cubicBezTo>
                <a:cubicBezTo>
                  <a:pt x="39" y="571"/>
                  <a:pt x="38" y="573"/>
                  <a:pt x="38" y="572"/>
                </a:cubicBezTo>
                <a:cubicBezTo>
                  <a:pt x="38" y="571"/>
                  <a:pt x="38" y="571"/>
                  <a:pt x="38" y="571"/>
                </a:cubicBezTo>
                <a:cubicBezTo>
                  <a:pt x="37" y="572"/>
                  <a:pt x="37" y="575"/>
                  <a:pt x="35" y="576"/>
                </a:cubicBezTo>
                <a:cubicBezTo>
                  <a:pt x="34" y="576"/>
                  <a:pt x="35" y="575"/>
                  <a:pt x="34" y="575"/>
                </a:cubicBezTo>
                <a:cubicBezTo>
                  <a:pt x="34" y="577"/>
                  <a:pt x="33" y="578"/>
                  <a:pt x="32" y="581"/>
                </a:cubicBezTo>
                <a:cubicBezTo>
                  <a:pt x="32" y="581"/>
                  <a:pt x="31" y="581"/>
                  <a:pt x="31" y="581"/>
                </a:cubicBezTo>
                <a:cubicBezTo>
                  <a:pt x="31" y="579"/>
                  <a:pt x="31" y="579"/>
                  <a:pt x="31" y="579"/>
                </a:cubicBezTo>
                <a:cubicBezTo>
                  <a:pt x="31" y="580"/>
                  <a:pt x="31" y="581"/>
                  <a:pt x="30" y="581"/>
                </a:cubicBezTo>
                <a:cubicBezTo>
                  <a:pt x="30" y="582"/>
                  <a:pt x="29" y="582"/>
                  <a:pt x="29" y="582"/>
                </a:cubicBezTo>
                <a:cubicBezTo>
                  <a:pt x="30" y="583"/>
                  <a:pt x="30" y="583"/>
                  <a:pt x="30" y="583"/>
                </a:cubicBezTo>
                <a:cubicBezTo>
                  <a:pt x="29" y="584"/>
                  <a:pt x="27" y="586"/>
                  <a:pt x="24" y="587"/>
                </a:cubicBezTo>
                <a:cubicBezTo>
                  <a:pt x="23" y="588"/>
                  <a:pt x="22" y="588"/>
                  <a:pt x="23" y="586"/>
                </a:cubicBezTo>
                <a:cubicBezTo>
                  <a:pt x="20" y="588"/>
                  <a:pt x="19" y="590"/>
                  <a:pt x="18" y="591"/>
                </a:cubicBezTo>
                <a:cubicBezTo>
                  <a:pt x="16" y="593"/>
                  <a:pt x="11" y="595"/>
                  <a:pt x="10" y="597"/>
                </a:cubicBezTo>
                <a:cubicBezTo>
                  <a:pt x="10" y="598"/>
                  <a:pt x="10" y="598"/>
                  <a:pt x="10" y="598"/>
                </a:cubicBezTo>
                <a:cubicBezTo>
                  <a:pt x="9" y="598"/>
                  <a:pt x="9" y="598"/>
                  <a:pt x="9" y="598"/>
                </a:cubicBezTo>
                <a:cubicBezTo>
                  <a:pt x="9" y="599"/>
                  <a:pt x="9" y="599"/>
                  <a:pt x="9" y="599"/>
                </a:cubicBezTo>
                <a:cubicBezTo>
                  <a:pt x="0" y="591"/>
                  <a:pt x="3" y="593"/>
                  <a:pt x="9" y="599"/>
                </a:cubicBezTo>
                <a:cubicBezTo>
                  <a:pt x="8" y="599"/>
                  <a:pt x="8" y="599"/>
                  <a:pt x="8" y="599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599"/>
                  <a:pt x="7" y="599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599"/>
                  <a:pt x="6" y="598"/>
                  <a:pt x="5" y="598"/>
                </a:cubicBezTo>
                <a:cubicBezTo>
                  <a:pt x="6" y="598"/>
                  <a:pt x="7" y="599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17" y="609"/>
                  <a:pt x="34" y="624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8" y="626"/>
                  <a:pt x="38" y="626"/>
                  <a:pt x="38" y="626"/>
                </a:cubicBezTo>
                <a:cubicBezTo>
                  <a:pt x="38" y="626"/>
                  <a:pt x="38" y="625"/>
                  <a:pt x="38" y="625"/>
                </a:cubicBezTo>
                <a:cubicBezTo>
                  <a:pt x="38" y="626"/>
                  <a:pt x="39" y="626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9" y="623"/>
                  <a:pt x="39" y="623"/>
                  <a:pt x="39" y="623"/>
                </a:cubicBezTo>
                <a:cubicBezTo>
                  <a:pt x="40" y="619"/>
                  <a:pt x="40" y="619"/>
                  <a:pt x="40" y="619"/>
                </a:cubicBezTo>
                <a:cubicBezTo>
                  <a:pt x="41" y="617"/>
                  <a:pt x="41" y="616"/>
                  <a:pt x="42" y="614"/>
                </a:cubicBezTo>
                <a:cubicBezTo>
                  <a:pt x="42" y="614"/>
                  <a:pt x="42" y="614"/>
                  <a:pt x="42" y="614"/>
                </a:cubicBezTo>
                <a:cubicBezTo>
                  <a:pt x="44" y="612"/>
                  <a:pt x="42" y="612"/>
                  <a:pt x="45" y="610"/>
                </a:cubicBezTo>
                <a:cubicBezTo>
                  <a:pt x="45" y="611"/>
                  <a:pt x="45" y="611"/>
                  <a:pt x="45" y="611"/>
                </a:cubicBezTo>
                <a:cubicBezTo>
                  <a:pt x="46" y="610"/>
                  <a:pt x="49" y="608"/>
                  <a:pt x="50" y="606"/>
                </a:cubicBezTo>
                <a:cubicBezTo>
                  <a:pt x="47" y="608"/>
                  <a:pt x="49" y="606"/>
                  <a:pt x="47" y="608"/>
                </a:cubicBezTo>
                <a:cubicBezTo>
                  <a:pt x="46" y="608"/>
                  <a:pt x="48" y="605"/>
                  <a:pt x="51" y="603"/>
                </a:cubicBezTo>
                <a:cubicBezTo>
                  <a:pt x="49" y="607"/>
                  <a:pt x="55" y="602"/>
                  <a:pt x="54" y="604"/>
                </a:cubicBezTo>
                <a:cubicBezTo>
                  <a:pt x="58" y="600"/>
                  <a:pt x="59" y="596"/>
                  <a:pt x="61" y="592"/>
                </a:cubicBezTo>
                <a:cubicBezTo>
                  <a:pt x="64" y="590"/>
                  <a:pt x="68" y="589"/>
                  <a:pt x="71" y="587"/>
                </a:cubicBezTo>
                <a:cubicBezTo>
                  <a:pt x="71" y="588"/>
                  <a:pt x="70" y="589"/>
                  <a:pt x="70" y="590"/>
                </a:cubicBezTo>
                <a:cubicBezTo>
                  <a:pt x="70" y="589"/>
                  <a:pt x="70" y="589"/>
                  <a:pt x="70" y="589"/>
                </a:cubicBezTo>
                <a:cubicBezTo>
                  <a:pt x="67" y="596"/>
                  <a:pt x="67" y="594"/>
                  <a:pt x="64" y="598"/>
                </a:cubicBezTo>
                <a:cubicBezTo>
                  <a:pt x="64" y="598"/>
                  <a:pt x="64" y="598"/>
                  <a:pt x="64" y="597"/>
                </a:cubicBezTo>
                <a:cubicBezTo>
                  <a:pt x="63" y="598"/>
                  <a:pt x="63" y="598"/>
                  <a:pt x="63" y="598"/>
                </a:cubicBezTo>
                <a:cubicBezTo>
                  <a:pt x="63" y="596"/>
                  <a:pt x="63" y="596"/>
                  <a:pt x="63" y="596"/>
                </a:cubicBezTo>
                <a:cubicBezTo>
                  <a:pt x="61" y="598"/>
                  <a:pt x="62" y="600"/>
                  <a:pt x="60" y="601"/>
                </a:cubicBezTo>
                <a:cubicBezTo>
                  <a:pt x="60" y="601"/>
                  <a:pt x="59" y="601"/>
                  <a:pt x="60" y="599"/>
                </a:cubicBezTo>
                <a:cubicBezTo>
                  <a:pt x="59" y="602"/>
                  <a:pt x="57" y="605"/>
                  <a:pt x="54" y="608"/>
                </a:cubicBezTo>
                <a:cubicBezTo>
                  <a:pt x="54" y="609"/>
                  <a:pt x="54" y="609"/>
                  <a:pt x="54" y="609"/>
                </a:cubicBezTo>
                <a:cubicBezTo>
                  <a:pt x="54" y="609"/>
                  <a:pt x="54" y="609"/>
                  <a:pt x="53" y="610"/>
                </a:cubicBezTo>
                <a:cubicBezTo>
                  <a:pt x="53" y="610"/>
                  <a:pt x="53" y="610"/>
                  <a:pt x="52" y="611"/>
                </a:cubicBezTo>
                <a:cubicBezTo>
                  <a:pt x="53" y="610"/>
                  <a:pt x="53" y="610"/>
                  <a:pt x="52" y="611"/>
                </a:cubicBezTo>
                <a:cubicBezTo>
                  <a:pt x="52" y="611"/>
                  <a:pt x="52" y="611"/>
                  <a:pt x="52" y="611"/>
                </a:cubicBezTo>
                <a:cubicBezTo>
                  <a:pt x="51" y="612"/>
                  <a:pt x="50" y="612"/>
                  <a:pt x="50" y="613"/>
                </a:cubicBezTo>
                <a:cubicBezTo>
                  <a:pt x="50" y="613"/>
                  <a:pt x="50" y="613"/>
                  <a:pt x="50" y="612"/>
                </a:cubicBezTo>
                <a:cubicBezTo>
                  <a:pt x="51" y="611"/>
                  <a:pt x="52" y="609"/>
                  <a:pt x="52" y="608"/>
                </a:cubicBezTo>
                <a:cubicBezTo>
                  <a:pt x="50" y="610"/>
                  <a:pt x="49" y="611"/>
                  <a:pt x="48" y="613"/>
                </a:cubicBezTo>
                <a:cubicBezTo>
                  <a:pt x="48" y="613"/>
                  <a:pt x="48" y="613"/>
                  <a:pt x="47" y="613"/>
                </a:cubicBezTo>
                <a:cubicBezTo>
                  <a:pt x="47" y="613"/>
                  <a:pt x="47" y="613"/>
                  <a:pt x="48" y="613"/>
                </a:cubicBezTo>
                <a:cubicBezTo>
                  <a:pt x="47" y="614"/>
                  <a:pt x="47" y="614"/>
                  <a:pt x="46" y="615"/>
                </a:cubicBezTo>
                <a:cubicBezTo>
                  <a:pt x="45" y="614"/>
                  <a:pt x="50" y="612"/>
                  <a:pt x="47" y="612"/>
                </a:cubicBezTo>
                <a:cubicBezTo>
                  <a:pt x="44" y="614"/>
                  <a:pt x="45" y="615"/>
                  <a:pt x="46" y="615"/>
                </a:cubicBezTo>
                <a:cubicBezTo>
                  <a:pt x="45" y="616"/>
                  <a:pt x="45" y="616"/>
                  <a:pt x="44" y="616"/>
                </a:cubicBezTo>
                <a:cubicBezTo>
                  <a:pt x="45" y="616"/>
                  <a:pt x="45" y="616"/>
                  <a:pt x="46" y="616"/>
                </a:cubicBezTo>
                <a:cubicBezTo>
                  <a:pt x="46" y="616"/>
                  <a:pt x="46" y="616"/>
                  <a:pt x="46" y="616"/>
                </a:cubicBezTo>
                <a:cubicBezTo>
                  <a:pt x="46" y="616"/>
                  <a:pt x="46" y="616"/>
                  <a:pt x="46" y="616"/>
                </a:cubicBezTo>
                <a:cubicBezTo>
                  <a:pt x="47" y="616"/>
                  <a:pt x="47" y="616"/>
                  <a:pt x="47" y="616"/>
                </a:cubicBezTo>
                <a:cubicBezTo>
                  <a:pt x="47" y="616"/>
                  <a:pt x="45" y="617"/>
                  <a:pt x="46" y="617"/>
                </a:cubicBezTo>
                <a:cubicBezTo>
                  <a:pt x="46" y="617"/>
                  <a:pt x="47" y="616"/>
                  <a:pt x="47" y="616"/>
                </a:cubicBezTo>
                <a:cubicBezTo>
                  <a:pt x="47" y="616"/>
                  <a:pt x="48" y="616"/>
                  <a:pt x="48" y="616"/>
                </a:cubicBezTo>
                <a:cubicBezTo>
                  <a:pt x="47" y="617"/>
                  <a:pt x="44" y="619"/>
                  <a:pt x="41" y="621"/>
                </a:cubicBezTo>
                <a:cubicBezTo>
                  <a:pt x="44" y="620"/>
                  <a:pt x="43" y="621"/>
                  <a:pt x="42" y="623"/>
                </a:cubicBezTo>
                <a:cubicBezTo>
                  <a:pt x="42" y="623"/>
                  <a:pt x="42" y="623"/>
                  <a:pt x="42" y="623"/>
                </a:cubicBezTo>
                <a:cubicBezTo>
                  <a:pt x="41" y="624"/>
                  <a:pt x="41" y="624"/>
                  <a:pt x="41" y="624"/>
                </a:cubicBezTo>
                <a:cubicBezTo>
                  <a:pt x="42" y="624"/>
                  <a:pt x="42" y="624"/>
                  <a:pt x="42" y="624"/>
                </a:cubicBezTo>
                <a:cubicBezTo>
                  <a:pt x="42" y="624"/>
                  <a:pt x="42" y="624"/>
                  <a:pt x="43" y="624"/>
                </a:cubicBezTo>
                <a:cubicBezTo>
                  <a:pt x="45" y="622"/>
                  <a:pt x="48" y="621"/>
                  <a:pt x="50" y="620"/>
                </a:cubicBezTo>
                <a:cubicBezTo>
                  <a:pt x="46" y="620"/>
                  <a:pt x="55" y="615"/>
                  <a:pt x="56" y="613"/>
                </a:cubicBezTo>
                <a:cubicBezTo>
                  <a:pt x="58" y="611"/>
                  <a:pt x="58" y="611"/>
                  <a:pt x="58" y="611"/>
                </a:cubicBezTo>
                <a:cubicBezTo>
                  <a:pt x="59" y="610"/>
                  <a:pt x="59" y="610"/>
                  <a:pt x="59" y="610"/>
                </a:cubicBezTo>
                <a:cubicBezTo>
                  <a:pt x="59" y="610"/>
                  <a:pt x="59" y="610"/>
                  <a:pt x="58" y="612"/>
                </a:cubicBezTo>
                <a:cubicBezTo>
                  <a:pt x="59" y="611"/>
                  <a:pt x="62" y="608"/>
                  <a:pt x="62" y="607"/>
                </a:cubicBezTo>
                <a:cubicBezTo>
                  <a:pt x="63" y="607"/>
                  <a:pt x="64" y="606"/>
                  <a:pt x="64" y="606"/>
                </a:cubicBezTo>
                <a:cubicBezTo>
                  <a:pt x="64" y="606"/>
                  <a:pt x="64" y="606"/>
                  <a:pt x="64" y="606"/>
                </a:cubicBezTo>
                <a:cubicBezTo>
                  <a:pt x="70" y="603"/>
                  <a:pt x="73" y="602"/>
                  <a:pt x="80" y="598"/>
                </a:cubicBezTo>
                <a:cubicBezTo>
                  <a:pt x="80" y="596"/>
                  <a:pt x="80" y="596"/>
                  <a:pt x="80" y="596"/>
                </a:cubicBezTo>
                <a:cubicBezTo>
                  <a:pt x="86" y="593"/>
                  <a:pt x="80" y="591"/>
                  <a:pt x="81" y="590"/>
                </a:cubicBezTo>
                <a:cubicBezTo>
                  <a:pt x="82" y="589"/>
                  <a:pt x="83" y="588"/>
                  <a:pt x="85" y="588"/>
                </a:cubicBezTo>
                <a:cubicBezTo>
                  <a:pt x="84" y="589"/>
                  <a:pt x="84" y="589"/>
                  <a:pt x="84" y="589"/>
                </a:cubicBezTo>
                <a:cubicBezTo>
                  <a:pt x="88" y="587"/>
                  <a:pt x="85" y="587"/>
                  <a:pt x="88" y="585"/>
                </a:cubicBezTo>
                <a:cubicBezTo>
                  <a:pt x="91" y="583"/>
                  <a:pt x="86" y="587"/>
                  <a:pt x="87" y="585"/>
                </a:cubicBezTo>
                <a:cubicBezTo>
                  <a:pt x="91" y="583"/>
                  <a:pt x="87" y="581"/>
                  <a:pt x="94" y="580"/>
                </a:cubicBezTo>
                <a:cubicBezTo>
                  <a:pt x="95" y="580"/>
                  <a:pt x="96" y="581"/>
                  <a:pt x="93" y="583"/>
                </a:cubicBezTo>
                <a:cubicBezTo>
                  <a:pt x="97" y="582"/>
                  <a:pt x="97" y="582"/>
                  <a:pt x="97" y="582"/>
                </a:cubicBezTo>
                <a:cubicBezTo>
                  <a:pt x="93" y="584"/>
                  <a:pt x="96" y="583"/>
                  <a:pt x="92" y="585"/>
                </a:cubicBezTo>
                <a:cubicBezTo>
                  <a:pt x="91" y="587"/>
                  <a:pt x="92" y="588"/>
                  <a:pt x="91" y="590"/>
                </a:cubicBezTo>
                <a:cubicBezTo>
                  <a:pt x="92" y="589"/>
                  <a:pt x="91" y="588"/>
                  <a:pt x="94" y="587"/>
                </a:cubicBezTo>
                <a:cubicBezTo>
                  <a:pt x="97" y="586"/>
                  <a:pt x="94" y="587"/>
                  <a:pt x="94" y="588"/>
                </a:cubicBezTo>
                <a:cubicBezTo>
                  <a:pt x="96" y="585"/>
                  <a:pt x="99" y="587"/>
                  <a:pt x="101" y="584"/>
                </a:cubicBezTo>
                <a:cubicBezTo>
                  <a:pt x="99" y="583"/>
                  <a:pt x="100" y="583"/>
                  <a:pt x="97" y="583"/>
                </a:cubicBezTo>
                <a:cubicBezTo>
                  <a:pt x="99" y="582"/>
                  <a:pt x="103" y="581"/>
                  <a:pt x="104" y="583"/>
                </a:cubicBezTo>
                <a:cubicBezTo>
                  <a:pt x="103" y="581"/>
                  <a:pt x="103" y="581"/>
                  <a:pt x="103" y="581"/>
                </a:cubicBezTo>
                <a:cubicBezTo>
                  <a:pt x="104" y="581"/>
                  <a:pt x="106" y="581"/>
                  <a:pt x="106" y="581"/>
                </a:cubicBezTo>
                <a:cubicBezTo>
                  <a:pt x="107" y="580"/>
                  <a:pt x="107" y="580"/>
                  <a:pt x="107" y="580"/>
                </a:cubicBezTo>
                <a:cubicBezTo>
                  <a:pt x="104" y="580"/>
                  <a:pt x="102" y="580"/>
                  <a:pt x="100" y="582"/>
                </a:cubicBezTo>
                <a:cubicBezTo>
                  <a:pt x="100" y="580"/>
                  <a:pt x="96" y="580"/>
                  <a:pt x="100" y="578"/>
                </a:cubicBezTo>
                <a:cubicBezTo>
                  <a:pt x="102" y="578"/>
                  <a:pt x="101" y="579"/>
                  <a:pt x="101" y="579"/>
                </a:cubicBezTo>
                <a:cubicBezTo>
                  <a:pt x="110" y="575"/>
                  <a:pt x="112" y="577"/>
                  <a:pt x="119" y="574"/>
                </a:cubicBezTo>
                <a:cubicBezTo>
                  <a:pt x="117" y="575"/>
                  <a:pt x="112" y="576"/>
                  <a:pt x="109" y="578"/>
                </a:cubicBezTo>
                <a:cubicBezTo>
                  <a:pt x="112" y="579"/>
                  <a:pt x="114" y="576"/>
                  <a:pt x="116" y="576"/>
                </a:cubicBezTo>
                <a:cubicBezTo>
                  <a:pt x="114" y="577"/>
                  <a:pt x="114" y="577"/>
                  <a:pt x="117" y="577"/>
                </a:cubicBezTo>
                <a:cubicBezTo>
                  <a:pt x="117" y="576"/>
                  <a:pt x="117" y="576"/>
                  <a:pt x="117" y="576"/>
                </a:cubicBezTo>
                <a:cubicBezTo>
                  <a:pt x="119" y="575"/>
                  <a:pt x="121" y="574"/>
                  <a:pt x="121" y="575"/>
                </a:cubicBezTo>
                <a:cubicBezTo>
                  <a:pt x="121" y="574"/>
                  <a:pt x="120" y="574"/>
                  <a:pt x="119" y="575"/>
                </a:cubicBezTo>
                <a:cubicBezTo>
                  <a:pt x="122" y="572"/>
                  <a:pt x="127" y="570"/>
                  <a:pt x="134" y="568"/>
                </a:cubicBezTo>
                <a:cubicBezTo>
                  <a:pt x="134" y="570"/>
                  <a:pt x="126" y="572"/>
                  <a:pt x="131" y="572"/>
                </a:cubicBezTo>
                <a:cubicBezTo>
                  <a:pt x="133" y="570"/>
                  <a:pt x="134" y="568"/>
                  <a:pt x="139" y="567"/>
                </a:cubicBezTo>
                <a:cubicBezTo>
                  <a:pt x="138" y="569"/>
                  <a:pt x="141" y="568"/>
                  <a:pt x="142" y="568"/>
                </a:cubicBezTo>
                <a:cubicBezTo>
                  <a:pt x="146" y="564"/>
                  <a:pt x="146" y="564"/>
                  <a:pt x="146" y="564"/>
                </a:cubicBezTo>
                <a:cubicBezTo>
                  <a:pt x="149" y="564"/>
                  <a:pt x="152" y="563"/>
                  <a:pt x="155" y="561"/>
                </a:cubicBezTo>
                <a:cubicBezTo>
                  <a:pt x="154" y="562"/>
                  <a:pt x="153" y="562"/>
                  <a:pt x="151" y="563"/>
                </a:cubicBezTo>
                <a:cubicBezTo>
                  <a:pt x="154" y="559"/>
                  <a:pt x="159" y="561"/>
                  <a:pt x="164" y="559"/>
                </a:cubicBezTo>
                <a:cubicBezTo>
                  <a:pt x="162" y="560"/>
                  <a:pt x="162" y="560"/>
                  <a:pt x="162" y="560"/>
                </a:cubicBezTo>
                <a:cubicBezTo>
                  <a:pt x="166" y="559"/>
                  <a:pt x="169" y="558"/>
                  <a:pt x="172" y="556"/>
                </a:cubicBezTo>
                <a:cubicBezTo>
                  <a:pt x="172" y="557"/>
                  <a:pt x="172" y="557"/>
                  <a:pt x="172" y="557"/>
                </a:cubicBezTo>
                <a:cubicBezTo>
                  <a:pt x="172" y="556"/>
                  <a:pt x="178" y="553"/>
                  <a:pt x="179" y="552"/>
                </a:cubicBezTo>
                <a:cubicBezTo>
                  <a:pt x="170" y="556"/>
                  <a:pt x="170" y="553"/>
                  <a:pt x="162" y="557"/>
                </a:cubicBezTo>
                <a:cubicBezTo>
                  <a:pt x="164" y="555"/>
                  <a:pt x="167" y="554"/>
                  <a:pt x="170" y="551"/>
                </a:cubicBezTo>
                <a:cubicBezTo>
                  <a:pt x="171" y="551"/>
                  <a:pt x="172" y="551"/>
                  <a:pt x="172" y="551"/>
                </a:cubicBezTo>
                <a:cubicBezTo>
                  <a:pt x="173" y="550"/>
                  <a:pt x="173" y="549"/>
                  <a:pt x="175" y="548"/>
                </a:cubicBezTo>
                <a:cubicBezTo>
                  <a:pt x="176" y="549"/>
                  <a:pt x="176" y="549"/>
                  <a:pt x="176" y="549"/>
                </a:cubicBezTo>
                <a:cubicBezTo>
                  <a:pt x="183" y="548"/>
                  <a:pt x="180" y="545"/>
                  <a:pt x="187" y="543"/>
                </a:cubicBezTo>
                <a:cubicBezTo>
                  <a:pt x="189" y="545"/>
                  <a:pt x="182" y="547"/>
                  <a:pt x="179" y="549"/>
                </a:cubicBezTo>
                <a:cubicBezTo>
                  <a:pt x="183" y="549"/>
                  <a:pt x="173" y="551"/>
                  <a:pt x="178" y="552"/>
                </a:cubicBezTo>
                <a:cubicBezTo>
                  <a:pt x="179" y="551"/>
                  <a:pt x="179" y="551"/>
                  <a:pt x="179" y="551"/>
                </a:cubicBezTo>
                <a:cubicBezTo>
                  <a:pt x="181" y="550"/>
                  <a:pt x="181" y="551"/>
                  <a:pt x="180" y="551"/>
                </a:cubicBezTo>
                <a:cubicBezTo>
                  <a:pt x="183" y="550"/>
                  <a:pt x="182" y="551"/>
                  <a:pt x="183" y="550"/>
                </a:cubicBezTo>
                <a:cubicBezTo>
                  <a:pt x="192" y="547"/>
                  <a:pt x="183" y="552"/>
                  <a:pt x="193" y="550"/>
                </a:cubicBezTo>
                <a:cubicBezTo>
                  <a:pt x="192" y="551"/>
                  <a:pt x="189" y="551"/>
                  <a:pt x="190" y="552"/>
                </a:cubicBezTo>
                <a:cubicBezTo>
                  <a:pt x="185" y="553"/>
                  <a:pt x="185" y="553"/>
                  <a:pt x="185" y="553"/>
                </a:cubicBezTo>
                <a:cubicBezTo>
                  <a:pt x="185" y="554"/>
                  <a:pt x="185" y="554"/>
                  <a:pt x="185" y="554"/>
                </a:cubicBezTo>
                <a:cubicBezTo>
                  <a:pt x="192" y="553"/>
                  <a:pt x="195" y="550"/>
                  <a:pt x="197" y="547"/>
                </a:cubicBezTo>
                <a:cubicBezTo>
                  <a:pt x="192" y="550"/>
                  <a:pt x="196" y="546"/>
                  <a:pt x="192" y="547"/>
                </a:cubicBezTo>
                <a:cubicBezTo>
                  <a:pt x="193" y="546"/>
                  <a:pt x="194" y="546"/>
                  <a:pt x="195" y="546"/>
                </a:cubicBezTo>
                <a:cubicBezTo>
                  <a:pt x="195" y="546"/>
                  <a:pt x="198" y="545"/>
                  <a:pt x="198" y="544"/>
                </a:cubicBezTo>
                <a:cubicBezTo>
                  <a:pt x="200" y="547"/>
                  <a:pt x="213" y="543"/>
                  <a:pt x="212" y="547"/>
                </a:cubicBezTo>
                <a:cubicBezTo>
                  <a:pt x="216" y="547"/>
                  <a:pt x="227" y="543"/>
                  <a:pt x="235" y="541"/>
                </a:cubicBezTo>
                <a:cubicBezTo>
                  <a:pt x="233" y="542"/>
                  <a:pt x="233" y="542"/>
                  <a:pt x="233" y="542"/>
                </a:cubicBezTo>
                <a:cubicBezTo>
                  <a:pt x="243" y="543"/>
                  <a:pt x="240" y="539"/>
                  <a:pt x="244" y="537"/>
                </a:cubicBezTo>
                <a:cubicBezTo>
                  <a:pt x="240" y="539"/>
                  <a:pt x="249" y="538"/>
                  <a:pt x="251" y="538"/>
                </a:cubicBezTo>
                <a:cubicBezTo>
                  <a:pt x="254" y="537"/>
                  <a:pt x="257" y="535"/>
                  <a:pt x="263" y="534"/>
                </a:cubicBezTo>
                <a:cubicBezTo>
                  <a:pt x="264" y="535"/>
                  <a:pt x="265" y="537"/>
                  <a:pt x="269" y="536"/>
                </a:cubicBezTo>
                <a:cubicBezTo>
                  <a:pt x="271" y="535"/>
                  <a:pt x="271" y="535"/>
                  <a:pt x="271" y="535"/>
                </a:cubicBezTo>
                <a:cubicBezTo>
                  <a:pt x="274" y="535"/>
                  <a:pt x="279" y="533"/>
                  <a:pt x="281" y="533"/>
                </a:cubicBezTo>
                <a:cubicBezTo>
                  <a:pt x="281" y="534"/>
                  <a:pt x="281" y="534"/>
                  <a:pt x="281" y="534"/>
                </a:cubicBezTo>
                <a:cubicBezTo>
                  <a:pt x="285" y="534"/>
                  <a:pt x="285" y="532"/>
                  <a:pt x="281" y="532"/>
                </a:cubicBezTo>
                <a:cubicBezTo>
                  <a:pt x="285" y="531"/>
                  <a:pt x="285" y="531"/>
                  <a:pt x="285" y="531"/>
                </a:cubicBezTo>
                <a:cubicBezTo>
                  <a:pt x="285" y="531"/>
                  <a:pt x="285" y="531"/>
                  <a:pt x="285" y="531"/>
                </a:cubicBezTo>
                <a:cubicBezTo>
                  <a:pt x="290" y="530"/>
                  <a:pt x="294" y="527"/>
                  <a:pt x="302" y="526"/>
                </a:cubicBezTo>
                <a:cubicBezTo>
                  <a:pt x="301" y="528"/>
                  <a:pt x="309" y="528"/>
                  <a:pt x="302" y="529"/>
                </a:cubicBezTo>
                <a:cubicBezTo>
                  <a:pt x="304" y="528"/>
                  <a:pt x="300" y="528"/>
                  <a:pt x="300" y="528"/>
                </a:cubicBezTo>
                <a:cubicBezTo>
                  <a:pt x="297" y="528"/>
                  <a:pt x="295" y="529"/>
                  <a:pt x="294" y="529"/>
                </a:cubicBezTo>
                <a:cubicBezTo>
                  <a:pt x="295" y="530"/>
                  <a:pt x="295" y="531"/>
                  <a:pt x="294" y="533"/>
                </a:cubicBezTo>
                <a:cubicBezTo>
                  <a:pt x="298" y="530"/>
                  <a:pt x="314" y="530"/>
                  <a:pt x="314" y="527"/>
                </a:cubicBezTo>
                <a:cubicBezTo>
                  <a:pt x="321" y="527"/>
                  <a:pt x="329" y="525"/>
                  <a:pt x="337" y="526"/>
                </a:cubicBezTo>
                <a:cubicBezTo>
                  <a:pt x="336" y="525"/>
                  <a:pt x="336" y="525"/>
                  <a:pt x="336" y="525"/>
                </a:cubicBezTo>
                <a:cubicBezTo>
                  <a:pt x="343" y="526"/>
                  <a:pt x="343" y="526"/>
                  <a:pt x="343" y="526"/>
                </a:cubicBezTo>
                <a:cubicBezTo>
                  <a:pt x="341" y="526"/>
                  <a:pt x="341" y="526"/>
                  <a:pt x="341" y="526"/>
                </a:cubicBezTo>
                <a:cubicBezTo>
                  <a:pt x="346" y="527"/>
                  <a:pt x="346" y="527"/>
                  <a:pt x="346" y="527"/>
                </a:cubicBezTo>
                <a:cubicBezTo>
                  <a:pt x="346" y="528"/>
                  <a:pt x="345" y="528"/>
                  <a:pt x="343" y="528"/>
                </a:cubicBezTo>
                <a:cubicBezTo>
                  <a:pt x="342" y="529"/>
                  <a:pt x="341" y="528"/>
                  <a:pt x="342" y="528"/>
                </a:cubicBezTo>
                <a:cubicBezTo>
                  <a:pt x="338" y="529"/>
                  <a:pt x="346" y="528"/>
                  <a:pt x="343" y="530"/>
                </a:cubicBezTo>
                <a:cubicBezTo>
                  <a:pt x="342" y="529"/>
                  <a:pt x="341" y="530"/>
                  <a:pt x="340" y="530"/>
                </a:cubicBezTo>
                <a:cubicBezTo>
                  <a:pt x="345" y="530"/>
                  <a:pt x="347" y="528"/>
                  <a:pt x="351" y="530"/>
                </a:cubicBezTo>
                <a:cubicBezTo>
                  <a:pt x="353" y="529"/>
                  <a:pt x="358" y="527"/>
                  <a:pt x="363" y="528"/>
                </a:cubicBezTo>
                <a:cubicBezTo>
                  <a:pt x="361" y="529"/>
                  <a:pt x="368" y="528"/>
                  <a:pt x="366" y="530"/>
                </a:cubicBezTo>
                <a:cubicBezTo>
                  <a:pt x="368" y="529"/>
                  <a:pt x="372" y="530"/>
                  <a:pt x="373" y="529"/>
                </a:cubicBezTo>
                <a:cubicBezTo>
                  <a:pt x="372" y="529"/>
                  <a:pt x="370" y="529"/>
                  <a:pt x="369" y="529"/>
                </a:cubicBezTo>
                <a:cubicBezTo>
                  <a:pt x="370" y="529"/>
                  <a:pt x="370" y="528"/>
                  <a:pt x="371" y="528"/>
                </a:cubicBezTo>
                <a:cubicBezTo>
                  <a:pt x="377" y="529"/>
                  <a:pt x="383" y="529"/>
                  <a:pt x="388" y="531"/>
                </a:cubicBezTo>
                <a:cubicBezTo>
                  <a:pt x="396" y="531"/>
                  <a:pt x="413" y="532"/>
                  <a:pt x="428" y="534"/>
                </a:cubicBezTo>
                <a:cubicBezTo>
                  <a:pt x="422" y="535"/>
                  <a:pt x="445" y="535"/>
                  <a:pt x="437" y="536"/>
                </a:cubicBezTo>
                <a:cubicBezTo>
                  <a:pt x="443" y="536"/>
                  <a:pt x="457" y="538"/>
                  <a:pt x="459" y="537"/>
                </a:cubicBezTo>
                <a:cubicBezTo>
                  <a:pt x="457" y="537"/>
                  <a:pt x="450" y="537"/>
                  <a:pt x="446" y="536"/>
                </a:cubicBezTo>
                <a:cubicBezTo>
                  <a:pt x="452" y="537"/>
                  <a:pt x="453" y="535"/>
                  <a:pt x="460" y="536"/>
                </a:cubicBezTo>
                <a:cubicBezTo>
                  <a:pt x="461" y="536"/>
                  <a:pt x="461" y="536"/>
                  <a:pt x="461" y="536"/>
                </a:cubicBezTo>
                <a:cubicBezTo>
                  <a:pt x="471" y="536"/>
                  <a:pt x="465" y="533"/>
                  <a:pt x="482" y="533"/>
                </a:cubicBezTo>
                <a:cubicBezTo>
                  <a:pt x="528" y="534"/>
                  <a:pt x="475" y="537"/>
                  <a:pt x="482" y="538"/>
                </a:cubicBezTo>
                <a:cubicBezTo>
                  <a:pt x="484" y="538"/>
                  <a:pt x="504" y="537"/>
                  <a:pt x="513" y="538"/>
                </a:cubicBezTo>
                <a:cubicBezTo>
                  <a:pt x="511" y="538"/>
                  <a:pt x="511" y="538"/>
                  <a:pt x="511" y="538"/>
                </a:cubicBezTo>
                <a:cubicBezTo>
                  <a:pt x="516" y="538"/>
                  <a:pt x="523" y="537"/>
                  <a:pt x="528" y="538"/>
                </a:cubicBezTo>
                <a:cubicBezTo>
                  <a:pt x="531" y="536"/>
                  <a:pt x="536" y="535"/>
                  <a:pt x="540" y="534"/>
                </a:cubicBezTo>
                <a:cubicBezTo>
                  <a:pt x="560" y="532"/>
                  <a:pt x="560" y="532"/>
                  <a:pt x="560" y="532"/>
                </a:cubicBezTo>
                <a:cubicBezTo>
                  <a:pt x="556" y="533"/>
                  <a:pt x="556" y="533"/>
                  <a:pt x="556" y="533"/>
                </a:cubicBezTo>
                <a:cubicBezTo>
                  <a:pt x="561" y="533"/>
                  <a:pt x="565" y="532"/>
                  <a:pt x="569" y="532"/>
                </a:cubicBezTo>
                <a:cubicBezTo>
                  <a:pt x="571" y="533"/>
                  <a:pt x="565" y="533"/>
                  <a:pt x="558" y="534"/>
                </a:cubicBezTo>
                <a:cubicBezTo>
                  <a:pt x="562" y="535"/>
                  <a:pt x="566" y="535"/>
                  <a:pt x="571" y="533"/>
                </a:cubicBezTo>
                <a:cubicBezTo>
                  <a:pt x="568" y="533"/>
                  <a:pt x="568" y="533"/>
                  <a:pt x="568" y="533"/>
                </a:cubicBezTo>
                <a:cubicBezTo>
                  <a:pt x="574" y="533"/>
                  <a:pt x="593" y="529"/>
                  <a:pt x="578" y="530"/>
                </a:cubicBezTo>
                <a:cubicBezTo>
                  <a:pt x="589" y="528"/>
                  <a:pt x="593" y="530"/>
                  <a:pt x="601" y="529"/>
                </a:cubicBezTo>
                <a:cubicBezTo>
                  <a:pt x="602" y="530"/>
                  <a:pt x="594" y="530"/>
                  <a:pt x="598" y="531"/>
                </a:cubicBezTo>
                <a:cubicBezTo>
                  <a:pt x="606" y="530"/>
                  <a:pt x="611" y="530"/>
                  <a:pt x="618" y="529"/>
                </a:cubicBezTo>
                <a:cubicBezTo>
                  <a:pt x="611" y="529"/>
                  <a:pt x="619" y="528"/>
                  <a:pt x="610" y="528"/>
                </a:cubicBezTo>
                <a:cubicBezTo>
                  <a:pt x="613" y="527"/>
                  <a:pt x="623" y="526"/>
                  <a:pt x="623" y="526"/>
                </a:cubicBezTo>
                <a:cubicBezTo>
                  <a:pt x="620" y="526"/>
                  <a:pt x="617" y="527"/>
                  <a:pt x="612" y="527"/>
                </a:cubicBezTo>
                <a:cubicBezTo>
                  <a:pt x="622" y="526"/>
                  <a:pt x="633" y="524"/>
                  <a:pt x="644" y="523"/>
                </a:cubicBezTo>
                <a:cubicBezTo>
                  <a:pt x="643" y="524"/>
                  <a:pt x="642" y="524"/>
                  <a:pt x="641" y="524"/>
                </a:cubicBezTo>
                <a:cubicBezTo>
                  <a:pt x="655" y="521"/>
                  <a:pt x="676" y="518"/>
                  <a:pt x="685" y="515"/>
                </a:cubicBezTo>
                <a:cubicBezTo>
                  <a:pt x="680" y="515"/>
                  <a:pt x="680" y="515"/>
                  <a:pt x="680" y="515"/>
                </a:cubicBezTo>
                <a:cubicBezTo>
                  <a:pt x="677" y="516"/>
                  <a:pt x="670" y="517"/>
                  <a:pt x="668" y="517"/>
                </a:cubicBezTo>
                <a:close/>
                <a:moveTo>
                  <a:pt x="410" y="3"/>
                </a:moveTo>
                <a:cubicBezTo>
                  <a:pt x="400" y="3"/>
                  <a:pt x="400" y="3"/>
                  <a:pt x="400" y="3"/>
                </a:cubicBezTo>
                <a:cubicBezTo>
                  <a:pt x="404" y="3"/>
                  <a:pt x="408" y="3"/>
                  <a:pt x="410" y="3"/>
                </a:cubicBezTo>
                <a:close/>
                <a:moveTo>
                  <a:pt x="376" y="21"/>
                </a:moveTo>
                <a:cubicBezTo>
                  <a:pt x="379" y="21"/>
                  <a:pt x="381" y="21"/>
                  <a:pt x="382" y="21"/>
                </a:cubicBezTo>
                <a:cubicBezTo>
                  <a:pt x="375" y="21"/>
                  <a:pt x="375" y="21"/>
                  <a:pt x="375" y="21"/>
                </a:cubicBezTo>
                <a:lnTo>
                  <a:pt x="376" y="21"/>
                </a:lnTo>
                <a:close/>
                <a:moveTo>
                  <a:pt x="354" y="21"/>
                </a:moveTo>
                <a:cubicBezTo>
                  <a:pt x="357" y="21"/>
                  <a:pt x="358" y="21"/>
                  <a:pt x="358" y="22"/>
                </a:cubicBezTo>
                <a:cubicBezTo>
                  <a:pt x="351" y="22"/>
                  <a:pt x="351" y="22"/>
                  <a:pt x="351" y="22"/>
                </a:cubicBezTo>
                <a:lnTo>
                  <a:pt x="354" y="21"/>
                </a:lnTo>
                <a:close/>
                <a:moveTo>
                  <a:pt x="263" y="32"/>
                </a:moveTo>
                <a:cubicBezTo>
                  <a:pt x="264" y="30"/>
                  <a:pt x="278" y="27"/>
                  <a:pt x="283" y="25"/>
                </a:cubicBezTo>
                <a:cubicBezTo>
                  <a:pt x="286" y="24"/>
                  <a:pt x="304" y="21"/>
                  <a:pt x="300" y="23"/>
                </a:cubicBezTo>
                <a:cubicBezTo>
                  <a:pt x="288" y="24"/>
                  <a:pt x="289" y="28"/>
                  <a:pt x="278" y="27"/>
                </a:cubicBezTo>
                <a:cubicBezTo>
                  <a:pt x="276" y="29"/>
                  <a:pt x="279" y="29"/>
                  <a:pt x="284" y="28"/>
                </a:cubicBezTo>
                <a:cubicBezTo>
                  <a:pt x="282" y="29"/>
                  <a:pt x="281" y="29"/>
                  <a:pt x="281" y="29"/>
                </a:cubicBezTo>
                <a:cubicBezTo>
                  <a:pt x="277" y="30"/>
                  <a:pt x="273" y="31"/>
                  <a:pt x="269" y="32"/>
                </a:cubicBezTo>
                <a:cubicBezTo>
                  <a:pt x="265" y="32"/>
                  <a:pt x="262" y="33"/>
                  <a:pt x="263" y="32"/>
                </a:cubicBezTo>
                <a:close/>
                <a:moveTo>
                  <a:pt x="217" y="44"/>
                </a:moveTo>
                <a:cubicBezTo>
                  <a:pt x="228" y="41"/>
                  <a:pt x="241" y="37"/>
                  <a:pt x="248" y="36"/>
                </a:cubicBezTo>
                <a:cubicBezTo>
                  <a:pt x="244" y="37"/>
                  <a:pt x="244" y="37"/>
                  <a:pt x="244" y="37"/>
                </a:cubicBezTo>
                <a:cubicBezTo>
                  <a:pt x="190" y="52"/>
                  <a:pt x="214" y="48"/>
                  <a:pt x="247" y="43"/>
                </a:cubicBezTo>
                <a:cubicBezTo>
                  <a:pt x="229" y="47"/>
                  <a:pt x="210" y="52"/>
                  <a:pt x="192" y="58"/>
                </a:cubicBezTo>
                <a:cubicBezTo>
                  <a:pt x="194" y="58"/>
                  <a:pt x="194" y="58"/>
                  <a:pt x="194" y="58"/>
                </a:cubicBezTo>
                <a:cubicBezTo>
                  <a:pt x="189" y="60"/>
                  <a:pt x="184" y="63"/>
                  <a:pt x="181" y="63"/>
                </a:cubicBezTo>
                <a:cubicBezTo>
                  <a:pt x="180" y="63"/>
                  <a:pt x="208" y="48"/>
                  <a:pt x="217" y="44"/>
                </a:cubicBezTo>
                <a:close/>
                <a:moveTo>
                  <a:pt x="177" y="58"/>
                </a:moveTo>
                <a:cubicBezTo>
                  <a:pt x="177" y="58"/>
                  <a:pt x="177" y="58"/>
                  <a:pt x="179" y="58"/>
                </a:cubicBezTo>
                <a:cubicBezTo>
                  <a:pt x="168" y="62"/>
                  <a:pt x="168" y="62"/>
                  <a:pt x="168" y="62"/>
                </a:cubicBezTo>
                <a:cubicBezTo>
                  <a:pt x="169" y="61"/>
                  <a:pt x="167" y="61"/>
                  <a:pt x="177" y="58"/>
                </a:cubicBezTo>
                <a:close/>
                <a:moveTo>
                  <a:pt x="63" y="133"/>
                </a:moveTo>
                <a:cubicBezTo>
                  <a:pt x="67" y="127"/>
                  <a:pt x="77" y="117"/>
                  <a:pt x="78" y="117"/>
                </a:cubicBezTo>
                <a:cubicBezTo>
                  <a:pt x="79" y="114"/>
                  <a:pt x="96" y="99"/>
                  <a:pt x="103" y="93"/>
                </a:cubicBezTo>
                <a:cubicBezTo>
                  <a:pt x="122" y="80"/>
                  <a:pt x="117" y="87"/>
                  <a:pt x="134" y="76"/>
                </a:cubicBezTo>
                <a:cubicBezTo>
                  <a:pt x="127" y="78"/>
                  <a:pt x="127" y="78"/>
                  <a:pt x="127" y="78"/>
                </a:cubicBezTo>
                <a:cubicBezTo>
                  <a:pt x="142" y="69"/>
                  <a:pt x="149" y="65"/>
                  <a:pt x="167" y="58"/>
                </a:cubicBezTo>
                <a:cubicBezTo>
                  <a:pt x="170" y="59"/>
                  <a:pt x="159" y="61"/>
                  <a:pt x="155" y="64"/>
                </a:cubicBezTo>
                <a:cubicBezTo>
                  <a:pt x="158" y="63"/>
                  <a:pt x="161" y="62"/>
                  <a:pt x="164" y="62"/>
                </a:cubicBezTo>
                <a:cubicBezTo>
                  <a:pt x="160" y="63"/>
                  <a:pt x="153" y="68"/>
                  <a:pt x="153" y="67"/>
                </a:cubicBezTo>
                <a:cubicBezTo>
                  <a:pt x="153" y="67"/>
                  <a:pt x="147" y="71"/>
                  <a:pt x="158" y="65"/>
                </a:cubicBezTo>
                <a:cubicBezTo>
                  <a:pt x="150" y="70"/>
                  <a:pt x="150" y="70"/>
                  <a:pt x="150" y="70"/>
                </a:cubicBezTo>
                <a:cubicBezTo>
                  <a:pt x="152" y="70"/>
                  <a:pt x="152" y="70"/>
                  <a:pt x="152" y="70"/>
                </a:cubicBezTo>
                <a:cubicBezTo>
                  <a:pt x="145" y="74"/>
                  <a:pt x="145" y="74"/>
                  <a:pt x="145" y="74"/>
                </a:cubicBezTo>
                <a:cubicBezTo>
                  <a:pt x="142" y="75"/>
                  <a:pt x="136" y="78"/>
                  <a:pt x="131" y="80"/>
                </a:cubicBezTo>
                <a:cubicBezTo>
                  <a:pt x="131" y="79"/>
                  <a:pt x="136" y="76"/>
                  <a:pt x="138" y="75"/>
                </a:cubicBezTo>
                <a:cubicBezTo>
                  <a:pt x="131" y="78"/>
                  <a:pt x="124" y="82"/>
                  <a:pt x="120" y="85"/>
                </a:cubicBezTo>
                <a:cubicBezTo>
                  <a:pt x="132" y="78"/>
                  <a:pt x="126" y="83"/>
                  <a:pt x="129" y="82"/>
                </a:cubicBezTo>
                <a:cubicBezTo>
                  <a:pt x="123" y="87"/>
                  <a:pt x="111" y="94"/>
                  <a:pt x="108" y="97"/>
                </a:cubicBezTo>
                <a:cubicBezTo>
                  <a:pt x="98" y="103"/>
                  <a:pt x="91" y="108"/>
                  <a:pt x="96" y="102"/>
                </a:cubicBezTo>
                <a:cubicBezTo>
                  <a:pt x="91" y="108"/>
                  <a:pt x="84" y="112"/>
                  <a:pt x="80" y="119"/>
                </a:cubicBezTo>
                <a:cubicBezTo>
                  <a:pt x="89" y="108"/>
                  <a:pt x="82" y="120"/>
                  <a:pt x="94" y="107"/>
                </a:cubicBezTo>
                <a:cubicBezTo>
                  <a:pt x="99" y="105"/>
                  <a:pt x="83" y="118"/>
                  <a:pt x="76" y="124"/>
                </a:cubicBezTo>
                <a:cubicBezTo>
                  <a:pt x="80" y="120"/>
                  <a:pt x="76" y="123"/>
                  <a:pt x="77" y="122"/>
                </a:cubicBezTo>
                <a:cubicBezTo>
                  <a:pt x="68" y="133"/>
                  <a:pt x="73" y="128"/>
                  <a:pt x="80" y="122"/>
                </a:cubicBezTo>
                <a:cubicBezTo>
                  <a:pt x="77" y="126"/>
                  <a:pt x="74" y="130"/>
                  <a:pt x="70" y="134"/>
                </a:cubicBezTo>
                <a:cubicBezTo>
                  <a:pt x="71" y="133"/>
                  <a:pt x="71" y="133"/>
                  <a:pt x="71" y="133"/>
                </a:cubicBezTo>
                <a:cubicBezTo>
                  <a:pt x="68" y="137"/>
                  <a:pt x="65" y="142"/>
                  <a:pt x="61" y="146"/>
                </a:cubicBezTo>
                <a:cubicBezTo>
                  <a:pt x="59" y="147"/>
                  <a:pt x="58" y="147"/>
                  <a:pt x="61" y="143"/>
                </a:cubicBezTo>
                <a:cubicBezTo>
                  <a:pt x="59" y="146"/>
                  <a:pt x="57" y="148"/>
                  <a:pt x="55" y="150"/>
                </a:cubicBezTo>
                <a:cubicBezTo>
                  <a:pt x="57" y="146"/>
                  <a:pt x="60" y="142"/>
                  <a:pt x="63" y="139"/>
                </a:cubicBezTo>
                <a:cubicBezTo>
                  <a:pt x="58" y="142"/>
                  <a:pt x="53" y="151"/>
                  <a:pt x="50" y="157"/>
                </a:cubicBezTo>
                <a:cubicBezTo>
                  <a:pt x="45" y="163"/>
                  <a:pt x="58" y="141"/>
                  <a:pt x="63" y="133"/>
                </a:cubicBezTo>
                <a:close/>
                <a:moveTo>
                  <a:pt x="60" y="359"/>
                </a:moveTo>
                <a:cubicBezTo>
                  <a:pt x="53" y="347"/>
                  <a:pt x="55" y="353"/>
                  <a:pt x="52" y="351"/>
                </a:cubicBezTo>
                <a:cubicBezTo>
                  <a:pt x="47" y="344"/>
                  <a:pt x="45" y="336"/>
                  <a:pt x="40" y="329"/>
                </a:cubicBezTo>
                <a:cubicBezTo>
                  <a:pt x="39" y="330"/>
                  <a:pt x="36" y="321"/>
                  <a:pt x="34" y="322"/>
                </a:cubicBezTo>
                <a:cubicBezTo>
                  <a:pt x="32" y="317"/>
                  <a:pt x="31" y="313"/>
                  <a:pt x="30" y="309"/>
                </a:cubicBezTo>
                <a:cubicBezTo>
                  <a:pt x="25" y="302"/>
                  <a:pt x="35" y="324"/>
                  <a:pt x="36" y="328"/>
                </a:cubicBezTo>
                <a:cubicBezTo>
                  <a:pt x="37" y="336"/>
                  <a:pt x="31" y="319"/>
                  <a:pt x="32" y="324"/>
                </a:cubicBezTo>
                <a:cubicBezTo>
                  <a:pt x="36" y="333"/>
                  <a:pt x="38" y="333"/>
                  <a:pt x="40" y="338"/>
                </a:cubicBezTo>
                <a:cubicBezTo>
                  <a:pt x="43" y="343"/>
                  <a:pt x="44" y="346"/>
                  <a:pt x="44" y="346"/>
                </a:cubicBezTo>
                <a:cubicBezTo>
                  <a:pt x="37" y="331"/>
                  <a:pt x="38" y="339"/>
                  <a:pt x="32" y="326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1" y="326"/>
                  <a:pt x="24" y="307"/>
                  <a:pt x="22" y="300"/>
                </a:cubicBezTo>
                <a:cubicBezTo>
                  <a:pt x="19" y="285"/>
                  <a:pt x="27" y="311"/>
                  <a:pt x="28" y="311"/>
                </a:cubicBezTo>
                <a:cubicBezTo>
                  <a:pt x="26" y="305"/>
                  <a:pt x="24" y="299"/>
                  <a:pt x="22" y="293"/>
                </a:cubicBezTo>
                <a:cubicBezTo>
                  <a:pt x="25" y="300"/>
                  <a:pt x="24" y="292"/>
                  <a:pt x="28" y="302"/>
                </a:cubicBezTo>
                <a:cubicBezTo>
                  <a:pt x="24" y="292"/>
                  <a:pt x="25" y="290"/>
                  <a:pt x="22" y="280"/>
                </a:cubicBezTo>
                <a:cubicBezTo>
                  <a:pt x="26" y="291"/>
                  <a:pt x="21" y="264"/>
                  <a:pt x="23" y="263"/>
                </a:cubicBezTo>
                <a:cubicBezTo>
                  <a:pt x="24" y="275"/>
                  <a:pt x="27" y="296"/>
                  <a:pt x="27" y="296"/>
                </a:cubicBezTo>
                <a:cubicBezTo>
                  <a:pt x="28" y="298"/>
                  <a:pt x="32" y="311"/>
                  <a:pt x="33" y="316"/>
                </a:cubicBezTo>
                <a:cubicBezTo>
                  <a:pt x="38" y="323"/>
                  <a:pt x="38" y="323"/>
                  <a:pt x="38" y="323"/>
                </a:cubicBezTo>
                <a:cubicBezTo>
                  <a:pt x="34" y="314"/>
                  <a:pt x="30" y="302"/>
                  <a:pt x="32" y="305"/>
                </a:cubicBezTo>
                <a:cubicBezTo>
                  <a:pt x="30" y="300"/>
                  <a:pt x="29" y="296"/>
                  <a:pt x="28" y="292"/>
                </a:cubicBezTo>
                <a:cubicBezTo>
                  <a:pt x="34" y="304"/>
                  <a:pt x="34" y="304"/>
                  <a:pt x="39" y="315"/>
                </a:cubicBezTo>
                <a:cubicBezTo>
                  <a:pt x="32" y="291"/>
                  <a:pt x="24" y="272"/>
                  <a:pt x="25" y="251"/>
                </a:cubicBezTo>
                <a:cubicBezTo>
                  <a:pt x="25" y="254"/>
                  <a:pt x="25" y="254"/>
                  <a:pt x="25" y="254"/>
                </a:cubicBezTo>
                <a:cubicBezTo>
                  <a:pt x="24" y="212"/>
                  <a:pt x="33" y="203"/>
                  <a:pt x="38" y="196"/>
                </a:cubicBezTo>
                <a:cubicBezTo>
                  <a:pt x="36" y="202"/>
                  <a:pt x="35" y="208"/>
                  <a:pt x="34" y="213"/>
                </a:cubicBezTo>
                <a:cubicBezTo>
                  <a:pt x="33" y="214"/>
                  <a:pt x="33" y="214"/>
                  <a:pt x="33" y="214"/>
                </a:cubicBezTo>
                <a:cubicBezTo>
                  <a:pt x="27" y="241"/>
                  <a:pt x="31" y="261"/>
                  <a:pt x="37" y="289"/>
                </a:cubicBezTo>
                <a:cubicBezTo>
                  <a:pt x="35" y="285"/>
                  <a:pt x="34" y="275"/>
                  <a:pt x="33" y="276"/>
                </a:cubicBezTo>
                <a:cubicBezTo>
                  <a:pt x="37" y="293"/>
                  <a:pt x="39" y="290"/>
                  <a:pt x="43" y="306"/>
                </a:cubicBezTo>
                <a:cubicBezTo>
                  <a:pt x="35" y="284"/>
                  <a:pt x="47" y="320"/>
                  <a:pt x="39" y="300"/>
                </a:cubicBezTo>
                <a:cubicBezTo>
                  <a:pt x="50" y="328"/>
                  <a:pt x="65" y="356"/>
                  <a:pt x="78" y="371"/>
                </a:cubicBezTo>
                <a:cubicBezTo>
                  <a:pt x="76" y="367"/>
                  <a:pt x="84" y="377"/>
                  <a:pt x="85" y="377"/>
                </a:cubicBezTo>
                <a:cubicBezTo>
                  <a:pt x="88" y="381"/>
                  <a:pt x="87" y="380"/>
                  <a:pt x="84" y="377"/>
                </a:cubicBezTo>
                <a:cubicBezTo>
                  <a:pt x="90" y="385"/>
                  <a:pt x="90" y="387"/>
                  <a:pt x="88" y="387"/>
                </a:cubicBezTo>
                <a:cubicBezTo>
                  <a:pt x="84" y="382"/>
                  <a:pt x="79" y="377"/>
                  <a:pt x="75" y="371"/>
                </a:cubicBezTo>
                <a:cubicBezTo>
                  <a:pt x="79" y="377"/>
                  <a:pt x="80" y="380"/>
                  <a:pt x="84" y="384"/>
                </a:cubicBezTo>
                <a:cubicBezTo>
                  <a:pt x="84" y="384"/>
                  <a:pt x="84" y="384"/>
                  <a:pt x="84" y="384"/>
                </a:cubicBezTo>
                <a:cubicBezTo>
                  <a:pt x="84" y="384"/>
                  <a:pt x="84" y="384"/>
                  <a:pt x="84" y="384"/>
                </a:cubicBezTo>
                <a:cubicBezTo>
                  <a:pt x="86" y="386"/>
                  <a:pt x="87" y="388"/>
                  <a:pt x="90" y="390"/>
                </a:cubicBezTo>
                <a:cubicBezTo>
                  <a:pt x="93" y="393"/>
                  <a:pt x="93" y="392"/>
                  <a:pt x="93" y="391"/>
                </a:cubicBezTo>
                <a:cubicBezTo>
                  <a:pt x="98" y="395"/>
                  <a:pt x="105" y="400"/>
                  <a:pt x="114" y="406"/>
                </a:cubicBezTo>
                <a:cubicBezTo>
                  <a:pt x="113" y="406"/>
                  <a:pt x="113" y="406"/>
                  <a:pt x="113" y="406"/>
                </a:cubicBezTo>
                <a:cubicBezTo>
                  <a:pt x="119" y="411"/>
                  <a:pt x="125" y="415"/>
                  <a:pt x="131" y="419"/>
                </a:cubicBezTo>
                <a:cubicBezTo>
                  <a:pt x="128" y="418"/>
                  <a:pt x="128" y="418"/>
                  <a:pt x="128" y="418"/>
                </a:cubicBezTo>
                <a:cubicBezTo>
                  <a:pt x="132" y="420"/>
                  <a:pt x="136" y="423"/>
                  <a:pt x="139" y="425"/>
                </a:cubicBezTo>
                <a:cubicBezTo>
                  <a:pt x="138" y="426"/>
                  <a:pt x="142" y="427"/>
                  <a:pt x="141" y="428"/>
                </a:cubicBezTo>
                <a:cubicBezTo>
                  <a:pt x="146" y="435"/>
                  <a:pt x="166" y="442"/>
                  <a:pt x="181" y="450"/>
                </a:cubicBezTo>
                <a:cubicBezTo>
                  <a:pt x="179" y="450"/>
                  <a:pt x="179" y="450"/>
                  <a:pt x="179" y="450"/>
                </a:cubicBezTo>
                <a:cubicBezTo>
                  <a:pt x="188" y="453"/>
                  <a:pt x="209" y="464"/>
                  <a:pt x="223" y="470"/>
                </a:cubicBezTo>
                <a:cubicBezTo>
                  <a:pt x="222" y="470"/>
                  <a:pt x="222" y="470"/>
                  <a:pt x="222" y="470"/>
                </a:cubicBezTo>
                <a:cubicBezTo>
                  <a:pt x="213" y="467"/>
                  <a:pt x="211" y="467"/>
                  <a:pt x="215" y="469"/>
                </a:cubicBezTo>
                <a:cubicBezTo>
                  <a:pt x="212" y="468"/>
                  <a:pt x="207" y="467"/>
                  <a:pt x="204" y="466"/>
                </a:cubicBezTo>
                <a:cubicBezTo>
                  <a:pt x="200" y="464"/>
                  <a:pt x="186" y="458"/>
                  <a:pt x="186" y="456"/>
                </a:cubicBezTo>
                <a:cubicBezTo>
                  <a:pt x="196" y="461"/>
                  <a:pt x="195" y="460"/>
                  <a:pt x="191" y="457"/>
                </a:cubicBezTo>
                <a:cubicBezTo>
                  <a:pt x="181" y="454"/>
                  <a:pt x="163" y="445"/>
                  <a:pt x="163" y="447"/>
                </a:cubicBezTo>
                <a:cubicBezTo>
                  <a:pt x="150" y="440"/>
                  <a:pt x="159" y="445"/>
                  <a:pt x="150" y="438"/>
                </a:cubicBezTo>
                <a:cubicBezTo>
                  <a:pt x="150" y="437"/>
                  <a:pt x="153" y="439"/>
                  <a:pt x="156" y="440"/>
                </a:cubicBezTo>
                <a:cubicBezTo>
                  <a:pt x="144" y="433"/>
                  <a:pt x="132" y="425"/>
                  <a:pt x="120" y="417"/>
                </a:cubicBezTo>
                <a:cubicBezTo>
                  <a:pt x="117" y="417"/>
                  <a:pt x="142" y="434"/>
                  <a:pt x="129" y="427"/>
                </a:cubicBezTo>
                <a:cubicBezTo>
                  <a:pt x="125" y="426"/>
                  <a:pt x="124" y="428"/>
                  <a:pt x="113" y="418"/>
                </a:cubicBezTo>
                <a:cubicBezTo>
                  <a:pt x="113" y="418"/>
                  <a:pt x="114" y="419"/>
                  <a:pt x="115" y="419"/>
                </a:cubicBezTo>
                <a:cubicBezTo>
                  <a:pt x="110" y="415"/>
                  <a:pt x="109" y="414"/>
                  <a:pt x="104" y="409"/>
                </a:cubicBezTo>
                <a:cubicBezTo>
                  <a:pt x="103" y="406"/>
                  <a:pt x="111" y="414"/>
                  <a:pt x="116" y="416"/>
                </a:cubicBezTo>
                <a:cubicBezTo>
                  <a:pt x="112" y="414"/>
                  <a:pt x="107" y="411"/>
                  <a:pt x="104" y="407"/>
                </a:cubicBezTo>
                <a:cubicBezTo>
                  <a:pt x="105" y="407"/>
                  <a:pt x="105" y="407"/>
                  <a:pt x="105" y="407"/>
                </a:cubicBezTo>
                <a:cubicBezTo>
                  <a:pt x="101" y="404"/>
                  <a:pt x="97" y="401"/>
                  <a:pt x="93" y="397"/>
                </a:cubicBezTo>
                <a:cubicBezTo>
                  <a:pt x="91" y="395"/>
                  <a:pt x="92" y="397"/>
                  <a:pt x="94" y="399"/>
                </a:cubicBezTo>
                <a:cubicBezTo>
                  <a:pt x="95" y="400"/>
                  <a:pt x="95" y="401"/>
                  <a:pt x="95" y="402"/>
                </a:cubicBezTo>
                <a:cubicBezTo>
                  <a:pt x="95" y="401"/>
                  <a:pt x="94" y="401"/>
                  <a:pt x="94" y="400"/>
                </a:cubicBezTo>
                <a:cubicBezTo>
                  <a:pt x="92" y="399"/>
                  <a:pt x="90" y="397"/>
                  <a:pt x="88" y="395"/>
                </a:cubicBezTo>
                <a:cubicBezTo>
                  <a:pt x="87" y="394"/>
                  <a:pt x="87" y="394"/>
                  <a:pt x="87" y="394"/>
                </a:cubicBezTo>
                <a:cubicBezTo>
                  <a:pt x="87" y="394"/>
                  <a:pt x="87" y="394"/>
                  <a:pt x="87" y="395"/>
                </a:cubicBezTo>
                <a:cubicBezTo>
                  <a:pt x="77" y="384"/>
                  <a:pt x="63" y="367"/>
                  <a:pt x="60" y="359"/>
                </a:cubicBezTo>
                <a:close/>
                <a:moveTo>
                  <a:pt x="102" y="407"/>
                </a:moveTo>
                <a:cubicBezTo>
                  <a:pt x="100" y="405"/>
                  <a:pt x="98" y="404"/>
                  <a:pt x="95" y="402"/>
                </a:cubicBezTo>
                <a:cubicBezTo>
                  <a:pt x="95" y="401"/>
                  <a:pt x="95" y="400"/>
                  <a:pt x="94" y="399"/>
                </a:cubicBezTo>
                <a:cubicBezTo>
                  <a:pt x="97" y="402"/>
                  <a:pt x="102" y="406"/>
                  <a:pt x="102" y="407"/>
                </a:cubicBezTo>
                <a:close/>
                <a:moveTo>
                  <a:pt x="33" y="588"/>
                </a:moveTo>
                <a:cubicBezTo>
                  <a:pt x="33" y="587"/>
                  <a:pt x="31" y="588"/>
                  <a:pt x="30" y="589"/>
                </a:cubicBezTo>
                <a:cubicBezTo>
                  <a:pt x="32" y="588"/>
                  <a:pt x="32" y="586"/>
                  <a:pt x="34" y="585"/>
                </a:cubicBezTo>
                <a:cubicBezTo>
                  <a:pt x="34" y="586"/>
                  <a:pt x="33" y="587"/>
                  <a:pt x="33" y="588"/>
                </a:cubicBezTo>
                <a:close/>
                <a:moveTo>
                  <a:pt x="72" y="582"/>
                </a:moveTo>
                <a:cubicBezTo>
                  <a:pt x="71" y="582"/>
                  <a:pt x="71" y="582"/>
                  <a:pt x="71" y="582"/>
                </a:cubicBezTo>
                <a:cubicBezTo>
                  <a:pt x="70" y="583"/>
                  <a:pt x="70" y="583"/>
                  <a:pt x="70" y="583"/>
                </a:cubicBezTo>
                <a:lnTo>
                  <a:pt x="72" y="582"/>
                </a:lnTo>
                <a:close/>
                <a:moveTo>
                  <a:pt x="65" y="585"/>
                </a:moveTo>
                <a:cubicBezTo>
                  <a:pt x="65" y="585"/>
                  <a:pt x="64" y="586"/>
                  <a:pt x="64" y="586"/>
                </a:cubicBezTo>
                <a:cubicBezTo>
                  <a:pt x="64" y="586"/>
                  <a:pt x="64" y="586"/>
                  <a:pt x="64" y="585"/>
                </a:cubicBezTo>
                <a:cubicBezTo>
                  <a:pt x="65" y="585"/>
                  <a:pt x="65" y="585"/>
                  <a:pt x="65" y="585"/>
                </a:cubicBezTo>
                <a:close/>
                <a:moveTo>
                  <a:pt x="62" y="589"/>
                </a:moveTo>
                <a:cubicBezTo>
                  <a:pt x="62" y="589"/>
                  <a:pt x="62" y="589"/>
                  <a:pt x="62" y="588"/>
                </a:cubicBezTo>
                <a:cubicBezTo>
                  <a:pt x="63" y="588"/>
                  <a:pt x="63" y="588"/>
                  <a:pt x="63" y="588"/>
                </a:cubicBezTo>
                <a:cubicBezTo>
                  <a:pt x="63" y="588"/>
                  <a:pt x="63" y="587"/>
                  <a:pt x="63" y="587"/>
                </a:cubicBezTo>
                <a:cubicBezTo>
                  <a:pt x="67" y="586"/>
                  <a:pt x="71" y="582"/>
                  <a:pt x="74" y="583"/>
                </a:cubicBezTo>
                <a:cubicBezTo>
                  <a:pt x="73" y="583"/>
                  <a:pt x="73" y="583"/>
                  <a:pt x="73" y="583"/>
                </a:cubicBezTo>
                <a:cubicBezTo>
                  <a:pt x="69" y="587"/>
                  <a:pt x="66" y="588"/>
                  <a:pt x="61" y="591"/>
                </a:cubicBezTo>
                <a:cubicBezTo>
                  <a:pt x="61" y="590"/>
                  <a:pt x="62" y="590"/>
                  <a:pt x="62" y="589"/>
                </a:cubicBezTo>
                <a:close/>
                <a:moveTo>
                  <a:pt x="43" y="585"/>
                </a:moveTo>
                <a:cubicBezTo>
                  <a:pt x="43" y="585"/>
                  <a:pt x="43" y="585"/>
                  <a:pt x="43" y="585"/>
                </a:cubicBezTo>
                <a:cubicBezTo>
                  <a:pt x="43" y="585"/>
                  <a:pt x="43" y="585"/>
                  <a:pt x="43" y="585"/>
                </a:cubicBezTo>
                <a:cubicBezTo>
                  <a:pt x="42" y="586"/>
                  <a:pt x="40" y="587"/>
                  <a:pt x="39" y="588"/>
                </a:cubicBezTo>
                <a:cubicBezTo>
                  <a:pt x="38" y="588"/>
                  <a:pt x="38" y="588"/>
                  <a:pt x="38" y="588"/>
                </a:cubicBezTo>
                <a:cubicBezTo>
                  <a:pt x="39" y="587"/>
                  <a:pt x="39" y="587"/>
                  <a:pt x="40" y="587"/>
                </a:cubicBezTo>
                <a:cubicBezTo>
                  <a:pt x="40" y="585"/>
                  <a:pt x="41" y="584"/>
                  <a:pt x="43" y="582"/>
                </a:cubicBezTo>
                <a:cubicBezTo>
                  <a:pt x="43" y="582"/>
                  <a:pt x="43" y="582"/>
                  <a:pt x="43" y="582"/>
                </a:cubicBezTo>
                <a:cubicBezTo>
                  <a:pt x="44" y="581"/>
                  <a:pt x="44" y="581"/>
                  <a:pt x="44" y="581"/>
                </a:cubicBezTo>
                <a:cubicBezTo>
                  <a:pt x="44" y="580"/>
                  <a:pt x="45" y="580"/>
                  <a:pt x="45" y="579"/>
                </a:cubicBezTo>
                <a:cubicBezTo>
                  <a:pt x="47" y="578"/>
                  <a:pt x="49" y="577"/>
                  <a:pt x="50" y="577"/>
                </a:cubicBezTo>
                <a:cubicBezTo>
                  <a:pt x="46" y="581"/>
                  <a:pt x="46" y="582"/>
                  <a:pt x="44" y="584"/>
                </a:cubicBezTo>
                <a:cubicBezTo>
                  <a:pt x="44" y="584"/>
                  <a:pt x="44" y="585"/>
                  <a:pt x="43" y="585"/>
                </a:cubicBezTo>
                <a:close/>
                <a:moveTo>
                  <a:pt x="51" y="574"/>
                </a:moveTo>
                <a:cubicBezTo>
                  <a:pt x="50" y="575"/>
                  <a:pt x="48" y="576"/>
                  <a:pt x="47" y="577"/>
                </a:cubicBezTo>
                <a:cubicBezTo>
                  <a:pt x="48" y="576"/>
                  <a:pt x="48" y="575"/>
                  <a:pt x="47" y="575"/>
                </a:cubicBezTo>
                <a:cubicBezTo>
                  <a:pt x="49" y="574"/>
                  <a:pt x="50" y="574"/>
                  <a:pt x="51" y="574"/>
                </a:cubicBezTo>
                <a:close/>
                <a:moveTo>
                  <a:pt x="46" y="575"/>
                </a:moveTo>
                <a:cubicBezTo>
                  <a:pt x="46" y="576"/>
                  <a:pt x="45" y="577"/>
                  <a:pt x="44" y="579"/>
                </a:cubicBezTo>
                <a:cubicBezTo>
                  <a:pt x="44" y="579"/>
                  <a:pt x="44" y="579"/>
                  <a:pt x="44" y="579"/>
                </a:cubicBezTo>
                <a:cubicBezTo>
                  <a:pt x="42" y="578"/>
                  <a:pt x="42" y="578"/>
                  <a:pt x="42" y="578"/>
                </a:cubicBezTo>
                <a:cubicBezTo>
                  <a:pt x="41" y="580"/>
                  <a:pt x="42" y="580"/>
                  <a:pt x="42" y="581"/>
                </a:cubicBezTo>
                <a:cubicBezTo>
                  <a:pt x="40" y="582"/>
                  <a:pt x="39" y="583"/>
                  <a:pt x="38" y="585"/>
                </a:cubicBezTo>
                <a:cubicBezTo>
                  <a:pt x="39" y="585"/>
                  <a:pt x="40" y="583"/>
                  <a:pt x="41" y="582"/>
                </a:cubicBezTo>
                <a:cubicBezTo>
                  <a:pt x="40" y="584"/>
                  <a:pt x="39" y="586"/>
                  <a:pt x="37" y="587"/>
                </a:cubicBezTo>
                <a:cubicBezTo>
                  <a:pt x="35" y="588"/>
                  <a:pt x="33" y="590"/>
                  <a:pt x="32" y="591"/>
                </a:cubicBezTo>
                <a:cubicBezTo>
                  <a:pt x="32" y="591"/>
                  <a:pt x="31" y="591"/>
                  <a:pt x="31" y="591"/>
                </a:cubicBezTo>
                <a:cubicBezTo>
                  <a:pt x="29" y="593"/>
                  <a:pt x="28" y="594"/>
                  <a:pt x="27" y="596"/>
                </a:cubicBezTo>
                <a:cubicBezTo>
                  <a:pt x="27" y="596"/>
                  <a:pt x="26" y="597"/>
                  <a:pt x="25" y="597"/>
                </a:cubicBezTo>
                <a:cubicBezTo>
                  <a:pt x="25" y="597"/>
                  <a:pt x="23" y="597"/>
                  <a:pt x="22" y="598"/>
                </a:cubicBezTo>
                <a:cubicBezTo>
                  <a:pt x="23" y="596"/>
                  <a:pt x="24" y="594"/>
                  <a:pt x="25" y="592"/>
                </a:cubicBezTo>
                <a:cubicBezTo>
                  <a:pt x="27" y="591"/>
                  <a:pt x="29" y="590"/>
                  <a:pt x="33" y="588"/>
                </a:cubicBezTo>
                <a:cubicBezTo>
                  <a:pt x="32" y="589"/>
                  <a:pt x="32" y="590"/>
                  <a:pt x="31" y="590"/>
                </a:cubicBezTo>
                <a:cubicBezTo>
                  <a:pt x="32" y="589"/>
                  <a:pt x="34" y="588"/>
                  <a:pt x="36" y="586"/>
                </a:cubicBezTo>
                <a:cubicBezTo>
                  <a:pt x="35" y="585"/>
                  <a:pt x="35" y="585"/>
                  <a:pt x="35" y="585"/>
                </a:cubicBezTo>
                <a:cubicBezTo>
                  <a:pt x="35" y="585"/>
                  <a:pt x="35" y="585"/>
                  <a:pt x="35" y="585"/>
                </a:cubicBezTo>
                <a:cubicBezTo>
                  <a:pt x="37" y="584"/>
                  <a:pt x="36" y="584"/>
                  <a:pt x="34" y="584"/>
                </a:cubicBezTo>
                <a:cubicBezTo>
                  <a:pt x="34" y="584"/>
                  <a:pt x="34" y="584"/>
                  <a:pt x="34" y="584"/>
                </a:cubicBezTo>
                <a:cubicBezTo>
                  <a:pt x="35" y="584"/>
                  <a:pt x="36" y="583"/>
                  <a:pt x="36" y="582"/>
                </a:cubicBezTo>
                <a:cubicBezTo>
                  <a:pt x="36" y="584"/>
                  <a:pt x="36" y="586"/>
                  <a:pt x="37" y="584"/>
                </a:cubicBezTo>
                <a:cubicBezTo>
                  <a:pt x="38" y="583"/>
                  <a:pt x="38" y="582"/>
                  <a:pt x="38" y="581"/>
                </a:cubicBezTo>
                <a:cubicBezTo>
                  <a:pt x="39" y="581"/>
                  <a:pt x="39" y="581"/>
                  <a:pt x="39" y="581"/>
                </a:cubicBezTo>
                <a:cubicBezTo>
                  <a:pt x="39" y="581"/>
                  <a:pt x="39" y="581"/>
                  <a:pt x="39" y="581"/>
                </a:cubicBezTo>
                <a:cubicBezTo>
                  <a:pt x="39" y="581"/>
                  <a:pt x="39" y="580"/>
                  <a:pt x="39" y="580"/>
                </a:cubicBezTo>
                <a:cubicBezTo>
                  <a:pt x="39" y="580"/>
                  <a:pt x="38" y="581"/>
                  <a:pt x="38" y="581"/>
                </a:cubicBezTo>
                <a:cubicBezTo>
                  <a:pt x="36" y="581"/>
                  <a:pt x="36" y="581"/>
                  <a:pt x="36" y="581"/>
                </a:cubicBezTo>
                <a:cubicBezTo>
                  <a:pt x="36" y="581"/>
                  <a:pt x="36" y="581"/>
                  <a:pt x="36" y="581"/>
                </a:cubicBezTo>
                <a:cubicBezTo>
                  <a:pt x="38" y="580"/>
                  <a:pt x="38" y="580"/>
                  <a:pt x="38" y="580"/>
                </a:cubicBezTo>
                <a:cubicBezTo>
                  <a:pt x="35" y="581"/>
                  <a:pt x="35" y="581"/>
                  <a:pt x="35" y="581"/>
                </a:cubicBezTo>
                <a:cubicBezTo>
                  <a:pt x="35" y="581"/>
                  <a:pt x="35" y="581"/>
                  <a:pt x="35" y="581"/>
                </a:cubicBezTo>
                <a:cubicBezTo>
                  <a:pt x="36" y="580"/>
                  <a:pt x="36" y="580"/>
                  <a:pt x="37" y="580"/>
                </a:cubicBezTo>
                <a:cubicBezTo>
                  <a:pt x="37" y="580"/>
                  <a:pt x="37" y="580"/>
                  <a:pt x="37" y="580"/>
                </a:cubicBezTo>
                <a:cubicBezTo>
                  <a:pt x="37" y="580"/>
                  <a:pt x="37" y="580"/>
                  <a:pt x="37" y="579"/>
                </a:cubicBezTo>
                <a:cubicBezTo>
                  <a:pt x="40" y="578"/>
                  <a:pt x="43" y="576"/>
                  <a:pt x="46" y="575"/>
                </a:cubicBezTo>
                <a:close/>
                <a:moveTo>
                  <a:pt x="39" y="577"/>
                </a:moveTo>
                <a:cubicBezTo>
                  <a:pt x="39" y="578"/>
                  <a:pt x="38" y="579"/>
                  <a:pt x="37" y="579"/>
                </a:cubicBezTo>
                <a:cubicBezTo>
                  <a:pt x="38" y="578"/>
                  <a:pt x="38" y="578"/>
                  <a:pt x="38" y="578"/>
                </a:cubicBezTo>
                <a:cubicBezTo>
                  <a:pt x="39" y="577"/>
                  <a:pt x="39" y="577"/>
                  <a:pt x="39" y="577"/>
                </a:cubicBezTo>
                <a:close/>
                <a:moveTo>
                  <a:pt x="36" y="576"/>
                </a:moveTo>
                <a:cubicBezTo>
                  <a:pt x="38" y="576"/>
                  <a:pt x="37" y="577"/>
                  <a:pt x="37" y="578"/>
                </a:cubicBezTo>
                <a:cubicBezTo>
                  <a:pt x="36" y="578"/>
                  <a:pt x="36" y="579"/>
                  <a:pt x="36" y="579"/>
                </a:cubicBezTo>
                <a:cubicBezTo>
                  <a:pt x="36" y="579"/>
                  <a:pt x="36" y="579"/>
                  <a:pt x="37" y="578"/>
                </a:cubicBezTo>
                <a:cubicBezTo>
                  <a:pt x="37" y="579"/>
                  <a:pt x="37" y="579"/>
                  <a:pt x="37" y="580"/>
                </a:cubicBezTo>
                <a:cubicBezTo>
                  <a:pt x="35" y="580"/>
                  <a:pt x="34" y="580"/>
                  <a:pt x="33" y="581"/>
                </a:cubicBezTo>
                <a:cubicBezTo>
                  <a:pt x="33" y="579"/>
                  <a:pt x="35" y="577"/>
                  <a:pt x="36" y="576"/>
                </a:cubicBezTo>
                <a:close/>
                <a:moveTo>
                  <a:pt x="9" y="601"/>
                </a:moveTo>
                <a:cubicBezTo>
                  <a:pt x="9" y="600"/>
                  <a:pt x="9" y="600"/>
                  <a:pt x="9" y="600"/>
                </a:cubicBezTo>
                <a:cubicBezTo>
                  <a:pt x="10" y="600"/>
                  <a:pt x="10" y="600"/>
                  <a:pt x="10" y="600"/>
                </a:cubicBezTo>
                <a:cubicBezTo>
                  <a:pt x="10" y="600"/>
                  <a:pt x="10" y="600"/>
                  <a:pt x="11" y="600"/>
                </a:cubicBezTo>
                <a:cubicBezTo>
                  <a:pt x="10" y="601"/>
                  <a:pt x="10" y="601"/>
                  <a:pt x="10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14" y="606"/>
                  <a:pt x="11" y="603"/>
                  <a:pt x="9" y="601"/>
                </a:cubicBezTo>
                <a:close/>
                <a:moveTo>
                  <a:pt x="36" y="626"/>
                </a:moveTo>
                <a:cubicBezTo>
                  <a:pt x="36" y="626"/>
                  <a:pt x="36" y="626"/>
                  <a:pt x="36" y="626"/>
                </a:cubicBezTo>
                <a:close/>
                <a:moveTo>
                  <a:pt x="36" y="626"/>
                </a:move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3" y="623"/>
                  <a:pt x="30" y="621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1" y="622"/>
                  <a:pt x="24" y="615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25" y="615"/>
                  <a:pt x="32" y="622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0" y="621"/>
                  <a:pt x="33" y="623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3" y="623"/>
                  <a:pt x="17" y="609"/>
                  <a:pt x="8" y="601"/>
                </a:cubicBezTo>
                <a:cubicBezTo>
                  <a:pt x="8" y="601"/>
                  <a:pt x="8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12" y="603"/>
                  <a:pt x="19" y="610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2" y="622"/>
                  <a:pt x="25" y="616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9" y="601"/>
                  <a:pt x="9" y="601"/>
                  <a:pt x="10" y="602"/>
                </a:cubicBezTo>
                <a:cubicBezTo>
                  <a:pt x="11" y="601"/>
                  <a:pt x="11" y="601"/>
                  <a:pt x="11" y="601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1" y="602"/>
                  <a:pt x="11" y="602"/>
                  <a:pt x="11" y="602"/>
                </a:cubicBezTo>
                <a:cubicBezTo>
                  <a:pt x="12" y="601"/>
                  <a:pt x="12" y="601"/>
                  <a:pt x="12" y="601"/>
                </a:cubicBezTo>
                <a:cubicBezTo>
                  <a:pt x="13" y="602"/>
                  <a:pt x="14" y="603"/>
                  <a:pt x="15" y="604"/>
                </a:cubicBezTo>
                <a:cubicBezTo>
                  <a:pt x="15" y="604"/>
                  <a:pt x="15" y="604"/>
                  <a:pt x="15" y="604"/>
                </a:cubicBezTo>
                <a:cubicBezTo>
                  <a:pt x="14" y="605"/>
                  <a:pt x="14" y="605"/>
                  <a:pt x="14" y="605"/>
                </a:cubicBezTo>
                <a:cubicBezTo>
                  <a:pt x="14" y="605"/>
                  <a:pt x="14" y="605"/>
                  <a:pt x="14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20" y="611"/>
                  <a:pt x="34" y="624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2" y="621"/>
                  <a:pt x="32" y="621"/>
                  <a:pt x="32" y="621"/>
                </a:cubicBezTo>
                <a:cubicBezTo>
                  <a:pt x="32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4" y="622"/>
                  <a:pt x="35" y="622"/>
                  <a:pt x="35" y="623"/>
                </a:cubicBezTo>
                <a:cubicBezTo>
                  <a:pt x="35" y="623"/>
                  <a:pt x="35" y="624"/>
                  <a:pt x="35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0" y="621"/>
                  <a:pt x="32" y="623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5" y="624"/>
                  <a:pt x="35" y="624"/>
                  <a:pt x="35" y="624"/>
                </a:cubicBezTo>
                <a:cubicBezTo>
                  <a:pt x="36" y="623"/>
                  <a:pt x="36" y="623"/>
                  <a:pt x="36" y="623"/>
                </a:cubicBezTo>
                <a:cubicBezTo>
                  <a:pt x="36" y="623"/>
                  <a:pt x="36" y="623"/>
                  <a:pt x="36" y="623"/>
                </a:cubicBezTo>
                <a:cubicBezTo>
                  <a:pt x="36" y="624"/>
                  <a:pt x="37" y="624"/>
                  <a:pt x="37" y="625"/>
                </a:cubicBezTo>
                <a:lnTo>
                  <a:pt x="36" y="626"/>
                </a:lnTo>
                <a:close/>
                <a:moveTo>
                  <a:pt x="57" y="609"/>
                </a:moveTo>
                <a:cubicBezTo>
                  <a:pt x="57" y="609"/>
                  <a:pt x="56" y="609"/>
                  <a:pt x="56" y="610"/>
                </a:cubicBezTo>
                <a:cubicBezTo>
                  <a:pt x="56" y="610"/>
                  <a:pt x="56" y="609"/>
                  <a:pt x="56" y="609"/>
                </a:cubicBezTo>
                <a:cubicBezTo>
                  <a:pt x="56" y="609"/>
                  <a:pt x="56" y="609"/>
                  <a:pt x="57" y="609"/>
                </a:cubicBezTo>
                <a:close/>
                <a:moveTo>
                  <a:pt x="74" y="599"/>
                </a:moveTo>
                <a:cubicBezTo>
                  <a:pt x="76" y="598"/>
                  <a:pt x="76" y="598"/>
                  <a:pt x="76" y="598"/>
                </a:cubicBezTo>
                <a:cubicBezTo>
                  <a:pt x="75" y="598"/>
                  <a:pt x="74" y="599"/>
                  <a:pt x="74" y="599"/>
                </a:cubicBezTo>
                <a:close/>
                <a:moveTo>
                  <a:pt x="80" y="595"/>
                </a:moveTo>
                <a:cubicBezTo>
                  <a:pt x="80" y="596"/>
                  <a:pt x="80" y="596"/>
                  <a:pt x="80" y="596"/>
                </a:cubicBezTo>
                <a:cubicBezTo>
                  <a:pt x="80" y="595"/>
                  <a:pt x="80" y="595"/>
                  <a:pt x="80" y="595"/>
                </a:cubicBezTo>
                <a:cubicBezTo>
                  <a:pt x="79" y="595"/>
                  <a:pt x="78" y="596"/>
                  <a:pt x="77" y="597"/>
                </a:cubicBezTo>
                <a:cubicBezTo>
                  <a:pt x="77" y="597"/>
                  <a:pt x="77" y="596"/>
                  <a:pt x="75" y="597"/>
                </a:cubicBezTo>
                <a:cubicBezTo>
                  <a:pt x="71" y="598"/>
                  <a:pt x="71" y="601"/>
                  <a:pt x="68" y="602"/>
                </a:cubicBezTo>
                <a:cubicBezTo>
                  <a:pt x="69" y="601"/>
                  <a:pt x="69" y="601"/>
                  <a:pt x="69" y="601"/>
                </a:cubicBezTo>
                <a:cubicBezTo>
                  <a:pt x="68" y="602"/>
                  <a:pt x="67" y="602"/>
                  <a:pt x="65" y="603"/>
                </a:cubicBezTo>
                <a:cubicBezTo>
                  <a:pt x="66" y="602"/>
                  <a:pt x="67" y="601"/>
                  <a:pt x="68" y="600"/>
                </a:cubicBezTo>
                <a:cubicBezTo>
                  <a:pt x="69" y="599"/>
                  <a:pt x="69" y="599"/>
                  <a:pt x="69" y="599"/>
                </a:cubicBezTo>
                <a:cubicBezTo>
                  <a:pt x="69" y="599"/>
                  <a:pt x="69" y="599"/>
                  <a:pt x="69" y="599"/>
                </a:cubicBezTo>
                <a:cubicBezTo>
                  <a:pt x="70" y="598"/>
                  <a:pt x="71" y="598"/>
                  <a:pt x="71" y="597"/>
                </a:cubicBezTo>
                <a:cubicBezTo>
                  <a:pt x="71" y="597"/>
                  <a:pt x="70" y="598"/>
                  <a:pt x="70" y="598"/>
                </a:cubicBezTo>
                <a:cubicBezTo>
                  <a:pt x="73" y="594"/>
                  <a:pt x="76" y="590"/>
                  <a:pt x="79" y="586"/>
                </a:cubicBezTo>
                <a:lnTo>
                  <a:pt x="80" y="595"/>
                </a:lnTo>
                <a:close/>
                <a:moveTo>
                  <a:pt x="101" y="557"/>
                </a:moveTo>
                <a:cubicBezTo>
                  <a:pt x="98" y="558"/>
                  <a:pt x="95" y="561"/>
                  <a:pt x="94" y="560"/>
                </a:cubicBezTo>
                <a:cubicBezTo>
                  <a:pt x="92" y="561"/>
                  <a:pt x="89" y="562"/>
                  <a:pt x="93" y="561"/>
                </a:cubicBezTo>
                <a:cubicBezTo>
                  <a:pt x="91" y="563"/>
                  <a:pt x="91" y="563"/>
                  <a:pt x="91" y="563"/>
                </a:cubicBezTo>
                <a:cubicBezTo>
                  <a:pt x="91" y="562"/>
                  <a:pt x="91" y="562"/>
                  <a:pt x="91" y="562"/>
                </a:cubicBezTo>
                <a:cubicBezTo>
                  <a:pt x="91" y="562"/>
                  <a:pt x="91" y="563"/>
                  <a:pt x="90" y="563"/>
                </a:cubicBezTo>
                <a:cubicBezTo>
                  <a:pt x="88" y="565"/>
                  <a:pt x="88" y="565"/>
                  <a:pt x="88" y="565"/>
                </a:cubicBezTo>
                <a:cubicBezTo>
                  <a:pt x="87" y="562"/>
                  <a:pt x="81" y="564"/>
                  <a:pt x="86" y="560"/>
                </a:cubicBezTo>
                <a:cubicBezTo>
                  <a:pt x="86" y="561"/>
                  <a:pt x="84" y="562"/>
                  <a:pt x="81" y="563"/>
                </a:cubicBezTo>
                <a:cubicBezTo>
                  <a:pt x="81" y="563"/>
                  <a:pt x="81" y="563"/>
                  <a:pt x="81" y="563"/>
                </a:cubicBezTo>
                <a:cubicBezTo>
                  <a:pt x="81" y="563"/>
                  <a:pt x="81" y="563"/>
                  <a:pt x="81" y="563"/>
                </a:cubicBezTo>
                <a:cubicBezTo>
                  <a:pt x="82" y="562"/>
                  <a:pt x="82" y="562"/>
                  <a:pt x="83" y="563"/>
                </a:cubicBezTo>
                <a:cubicBezTo>
                  <a:pt x="83" y="561"/>
                  <a:pt x="82" y="561"/>
                  <a:pt x="81" y="561"/>
                </a:cubicBezTo>
                <a:cubicBezTo>
                  <a:pt x="82" y="561"/>
                  <a:pt x="82" y="560"/>
                  <a:pt x="83" y="561"/>
                </a:cubicBezTo>
                <a:cubicBezTo>
                  <a:pt x="83" y="560"/>
                  <a:pt x="83" y="560"/>
                  <a:pt x="83" y="559"/>
                </a:cubicBezTo>
                <a:cubicBezTo>
                  <a:pt x="84" y="559"/>
                  <a:pt x="85" y="559"/>
                  <a:pt x="85" y="559"/>
                </a:cubicBezTo>
                <a:cubicBezTo>
                  <a:pt x="85" y="558"/>
                  <a:pt x="85" y="558"/>
                  <a:pt x="85" y="558"/>
                </a:cubicBezTo>
                <a:cubicBezTo>
                  <a:pt x="86" y="557"/>
                  <a:pt x="87" y="557"/>
                  <a:pt x="88" y="556"/>
                </a:cubicBezTo>
                <a:cubicBezTo>
                  <a:pt x="88" y="557"/>
                  <a:pt x="88" y="558"/>
                  <a:pt x="87" y="559"/>
                </a:cubicBezTo>
                <a:cubicBezTo>
                  <a:pt x="87" y="560"/>
                  <a:pt x="87" y="560"/>
                  <a:pt x="87" y="560"/>
                </a:cubicBezTo>
                <a:cubicBezTo>
                  <a:pt x="87" y="559"/>
                  <a:pt x="87" y="559"/>
                  <a:pt x="87" y="559"/>
                </a:cubicBezTo>
                <a:cubicBezTo>
                  <a:pt x="87" y="559"/>
                  <a:pt x="87" y="560"/>
                  <a:pt x="87" y="560"/>
                </a:cubicBezTo>
                <a:cubicBezTo>
                  <a:pt x="88" y="559"/>
                  <a:pt x="88" y="559"/>
                  <a:pt x="88" y="558"/>
                </a:cubicBezTo>
                <a:cubicBezTo>
                  <a:pt x="89" y="558"/>
                  <a:pt x="89" y="558"/>
                  <a:pt x="89" y="558"/>
                </a:cubicBezTo>
                <a:cubicBezTo>
                  <a:pt x="90" y="558"/>
                  <a:pt x="87" y="564"/>
                  <a:pt x="90" y="563"/>
                </a:cubicBezTo>
                <a:cubicBezTo>
                  <a:pt x="90" y="560"/>
                  <a:pt x="90" y="560"/>
                  <a:pt x="90" y="560"/>
                </a:cubicBezTo>
                <a:cubicBezTo>
                  <a:pt x="91" y="560"/>
                  <a:pt x="91" y="560"/>
                  <a:pt x="91" y="560"/>
                </a:cubicBezTo>
                <a:cubicBezTo>
                  <a:pt x="92" y="557"/>
                  <a:pt x="92" y="557"/>
                  <a:pt x="92" y="557"/>
                </a:cubicBezTo>
                <a:cubicBezTo>
                  <a:pt x="94" y="557"/>
                  <a:pt x="94" y="557"/>
                  <a:pt x="94" y="557"/>
                </a:cubicBezTo>
                <a:cubicBezTo>
                  <a:pt x="97" y="555"/>
                  <a:pt x="100" y="554"/>
                  <a:pt x="102" y="553"/>
                </a:cubicBezTo>
                <a:cubicBezTo>
                  <a:pt x="100" y="553"/>
                  <a:pt x="100" y="554"/>
                  <a:pt x="98" y="554"/>
                </a:cubicBezTo>
                <a:cubicBezTo>
                  <a:pt x="99" y="552"/>
                  <a:pt x="103" y="550"/>
                  <a:pt x="108" y="548"/>
                </a:cubicBezTo>
                <a:cubicBezTo>
                  <a:pt x="108" y="548"/>
                  <a:pt x="109" y="548"/>
                  <a:pt x="109" y="548"/>
                </a:cubicBezTo>
                <a:cubicBezTo>
                  <a:pt x="109" y="549"/>
                  <a:pt x="108" y="549"/>
                  <a:pt x="108" y="549"/>
                </a:cubicBezTo>
                <a:cubicBezTo>
                  <a:pt x="109" y="549"/>
                  <a:pt x="106" y="551"/>
                  <a:pt x="111" y="550"/>
                </a:cubicBezTo>
                <a:cubicBezTo>
                  <a:pt x="110" y="551"/>
                  <a:pt x="108" y="554"/>
                  <a:pt x="108" y="554"/>
                </a:cubicBezTo>
                <a:cubicBezTo>
                  <a:pt x="106" y="556"/>
                  <a:pt x="103" y="557"/>
                  <a:pt x="101" y="557"/>
                </a:cubicBezTo>
                <a:close/>
                <a:moveTo>
                  <a:pt x="92" y="555"/>
                </a:moveTo>
                <a:cubicBezTo>
                  <a:pt x="91" y="555"/>
                  <a:pt x="91" y="556"/>
                  <a:pt x="90" y="556"/>
                </a:cubicBezTo>
                <a:cubicBezTo>
                  <a:pt x="90" y="556"/>
                  <a:pt x="90" y="555"/>
                  <a:pt x="91" y="555"/>
                </a:cubicBezTo>
                <a:cubicBezTo>
                  <a:pt x="91" y="555"/>
                  <a:pt x="91" y="555"/>
                  <a:pt x="92" y="555"/>
                </a:cubicBezTo>
                <a:close/>
                <a:moveTo>
                  <a:pt x="99" y="575"/>
                </a:moveTo>
                <a:cubicBezTo>
                  <a:pt x="98" y="576"/>
                  <a:pt x="94" y="578"/>
                  <a:pt x="94" y="577"/>
                </a:cubicBezTo>
                <a:cubicBezTo>
                  <a:pt x="98" y="576"/>
                  <a:pt x="95" y="573"/>
                  <a:pt x="99" y="574"/>
                </a:cubicBezTo>
                <a:cubicBezTo>
                  <a:pt x="99" y="573"/>
                  <a:pt x="98" y="573"/>
                  <a:pt x="97" y="573"/>
                </a:cubicBezTo>
                <a:cubicBezTo>
                  <a:pt x="97" y="573"/>
                  <a:pt x="97" y="572"/>
                  <a:pt x="97" y="572"/>
                </a:cubicBezTo>
                <a:cubicBezTo>
                  <a:pt x="101" y="571"/>
                  <a:pt x="101" y="571"/>
                  <a:pt x="101" y="571"/>
                </a:cubicBezTo>
                <a:cubicBezTo>
                  <a:pt x="102" y="571"/>
                  <a:pt x="102" y="570"/>
                  <a:pt x="102" y="571"/>
                </a:cubicBezTo>
                <a:cubicBezTo>
                  <a:pt x="103" y="572"/>
                  <a:pt x="99" y="574"/>
                  <a:pt x="99" y="575"/>
                </a:cubicBezTo>
                <a:close/>
                <a:moveTo>
                  <a:pt x="115" y="566"/>
                </a:moveTo>
                <a:cubicBezTo>
                  <a:pt x="112" y="567"/>
                  <a:pt x="109" y="568"/>
                  <a:pt x="106" y="569"/>
                </a:cubicBezTo>
                <a:cubicBezTo>
                  <a:pt x="107" y="568"/>
                  <a:pt x="107" y="568"/>
                  <a:pt x="107" y="568"/>
                </a:cubicBezTo>
                <a:cubicBezTo>
                  <a:pt x="122" y="562"/>
                  <a:pt x="115" y="563"/>
                  <a:pt x="104" y="564"/>
                </a:cubicBezTo>
                <a:cubicBezTo>
                  <a:pt x="109" y="562"/>
                  <a:pt x="114" y="560"/>
                  <a:pt x="120" y="559"/>
                </a:cubicBezTo>
                <a:cubicBezTo>
                  <a:pt x="119" y="558"/>
                  <a:pt x="119" y="558"/>
                  <a:pt x="119" y="558"/>
                </a:cubicBezTo>
                <a:cubicBezTo>
                  <a:pt x="121" y="558"/>
                  <a:pt x="121" y="557"/>
                  <a:pt x="123" y="557"/>
                </a:cubicBezTo>
                <a:cubicBezTo>
                  <a:pt x="123" y="557"/>
                  <a:pt x="117" y="564"/>
                  <a:pt x="115" y="566"/>
                </a:cubicBezTo>
                <a:close/>
                <a:moveTo>
                  <a:pt x="127" y="562"/>
                </a:moveTo>
                <a:cubicBezTo>
                  <a:pt x="127" y="561"/>
                  <a:pt x="126" y="561"/>
                  <a:pt x="126" y="561"/>
                </a:cubicBezTo>
                <a:cubicBezTo>
                  <a:pt x="129" y="560"/>
                  <a:pt x="129" y="560"/>
                  <a:pt x="129" y="560"/>
                </a:cubicBezTo>
                <a:cubicBezTo>
                  <a:pt x="129" y="560"/>
                  <a:pt x="130" y="561"/>
                  <a:pt x="127" y="562"/>
                </a:cubicBezTo>
                <a:close/>
                <a:moveTo>
                  <a:pt x="165" y="551"/>
                </a:moveTo>
                <a:cubicBezTo>
                  <a:pt x="164" y="553"/>
                  <a:pt x="159" y="553"/>
                  <a:pt x="159" y="552"/>
                </a:cubicBezTo>
                <a:cubicBezTo>
                  <a:pt x="160" y="554"/>
                  <a:pt x="153" y="555"/>
                  <a:pt x="151" y="557"/>
                </a:cubicBezTo>
                <a:cubicBezTo>
                  <a:pt x="145" y="559"/>
                  <a:pt x="145" y="556"/>
                  <a:pt x="140" y="559"/>
                </a:cubicBezTo>
                <a:cubicBezTo>
                  <a:pt x="143" y="559"/>
                  <a:pt x="143" y="559"/>
                  <a:pt x="143" y="559"/>
                </a:cubicBezTo>
                <a:cubicBezTo>
                  <a:pt x="138" y="561"/>
                  <a:pt x="136" y="562"/>
                  <a:pt x="131" y="563"/>
                </a:cubicBezTo>
                <a:cubicBezTo>
                  <a:pt x="130" y="562"/>
                  <a:pt x="134" y="562"/>
                  <a:pt x="134" y="561"/>
                </a:cubicBezTo>
                <a:cubicBezTo>
                  <a:pt x="131" y="561"/>
                  <a:pt x="131" y="561"/>
                  <a:pt x="131" y="561"/>
                </a:cubicBezTo>
                <a:cubicBezTo>
                  <a:pt x="132" y="561"/>
                  <a:pt x="134" y="559"/>
                  <a:pt x="134" y="560"/>
                </a:cubicBezTo>
                <a:cubicBezTo>
                  <a:pt x="134" y="559"/>
                  <a:pt x="135" y="558"/>
                  <a:pt x="132" y="560"/>
                </a:cubicBezTo>
                <a:cubicBezTo>
                  <a:pt x="134" y="558"/>
                  <a:pt x="134" y="558"/>
                  <a:pt x="134" y="558"/>
                </a:cubicBezTo>
                <a:cubicBezTo>
                  <a:pt x="133" y="558"/>
                  <a:pt x="133" y="558"/>
                  <a:pt x="133" y="558"/>
                </a:cubicBezTo>
                <a:cubicBezTo>
                  <a:pt x="136" y="557"/>
                  <a:pt x="136" y="557"/>
                  <a:pt x="136" y="557"/>
                </a:cubicBezTo>
                <a:cubicBezTo>
                  <a:pt x="137" y="557"/>
                  <a:pt x="138" y="556"/>
                  <a:pt x="141" y="557"/>
                </a:cubicBezTo>
                <a:cubicBezTo>
                  <a:pt x="141" y="557"/>
                  <a:pt x="139" y="558"/>
                  <a:pt x="139" y="558"/>
                </a:cubicBezTo>
                <a:cubicBezTo>
                  <a:pt x="141" y="558"/>
                  <a:pt x="143" y="557"/>
                  <a:pt x="144" y="556"/>
                </a:cubicBezTo>
                <a:cubicBezTo>
                  <a:pt x="141" y="557"/>
                  <a:pt x="142" y="556"/>
                  <a:pt x="141" y="555"/>
                </a:cubicBezTo>
                <a:cubicBezTo>
                  <a:pt x="143" y="554"/>
                  <a:pt x="146" y="553"/>
                  <a:pt x="147" y="553"/>
                </a:cubicBezTo>
                <a:cubicBezTo>
                  <a:pt x="151" y="552"/>
                  <a:pt x="154" y="552"/>
                  <a:pt x="153" y="554"/>
                </a:cubicBezTo>
                <a:cubicBezTo>
                  <a:pt x="154" y="553"/>
                  <a:pt x="157" y="553"/>
                  <a:pt x="158" y="551"/>
                </a:cubicBezTo>
                <a:cubicBezTo>
                  <a:pt x="155" y="553"/>
                  <a:pt x="156" y="548"/>
                  <a:pt x="152" y="552"/>
                </a:cubicBezTo>
                <a:cubicBezTo>
                  <a:pt x="150" y="550"/>
                  <a:pt x="156" y="549"/>
                  <a:pt x="159" y="549"/>
                </a:cubicBezTo>
                <a:cubicBezTo>
                  <a:pt x="158" y="550"/>
                  <a:pt x="159" y="550"/>
                  <a:pt x="159" y="550"/>
                </a:cubicBezTo>
                <a:cubicBezTo>
                  <a:pt x="163" y="549"/>
                  <a:pt x="160" y="548"/>
                  <a:pt x="157" y="549"/>
                </a:cubicBezTo>
                <a:cubicBezTo>
                  <a:pt x="161" y="546"/>
                  <a:pt x="161" y="546"/>
                  <a:pt x="161" y="546"/>
                </a:cubicBezTo>
                <a:cubicBezTo>
                  <a:pt x="161" y="546"/>
                  <a:pt x="161" y="546"/>
                  <a:pt x="161" y="546"/>
                </a:cubicBezTo>
                <a:cubicBezTo>
                  <a:pt x="165" y="545"/>
                  <a:pt x="165" y="545"/>
                  <a:pt x="165" y="545"/>
                </a:cubicBezTo>
                <a:cubicBezTo>
                  <a:pt x="166" y="546"/>
                  <a:pt x="167" y="547"/>
                  <a:pt x="166" y="547"/>
                </a:cubicBezTo>
                <a:cubicBezTo>
                  <a:pt x="169" y="547"/>
                  <a:pt x="169" y="547"/>
                  <a:pt x="169" y="547"/>
                </a:cubicBezTo>
                <a:cubicBezTo>
                  <a:pt x="165" y="548"/>
                  <a:pt x="165" y="548"/>
                  <a:pt x="165" y="548"/>
                </a:cubicBezTo>
                <a:cubicBezTo>
                  <a:pt x="167" y="549"/>
                  <a:pt x="169" y="547"/>
                  <a:pt x="171" y="547"/>
                </a:cubicBezTo>
                <a:cubicBezTo>
                  <a:pt x="174" y="547"/>
                  <a:pt x="167" y="549"/>
                  <a:pt x="165" y="551"/>
                </a:cubicBezTo>
                <a:close/>
                <a:moveTo>
                  <a:pt x="290" y="522"/>
                </a:moveTo>
                <a:cubicBezTo>
                  <a:pt x="289" y="523"/>
                  <a:pt x="287" y="523"/>
                  <a:pt x="287" y="523"/>
                </a:cubicBezTo>
                <a:cubicBezTo>
                  <a:pt x="285" y="524"/>
                  <a:pt x="281" y="525"/>
                  <a:pt x="280" y="524"/>
                </a:cubicBezTo>
                <a:cubicBezTo>
                  <a:pt x="283" y="523"/>
                  <a:pt x="283" y="523"/>
                  <a:pt x="281" y="522"/>
                </a:cubicBezTo>
                <a:cubicBezTo>
                  <a:pt x="278" y="524"/>
                  <a:pt x="272" y="524"/>
                  <a:pt x="273" y="526"/>
                </a:cubicBezTo>
                <a:cubicBezTo>
                  <a:pt x="268" y="526"/>
                  <a:pt x="271" y="526"/>
                  <a:pt x="268" y="525"/>
                </a:cubicBezTo>
                <a:cubicBezTo>
                  <a:pt x="267" y="525"/>
                  <a:pt x="268" y="524"/>
                  <a:pt x="269" y="524"/>
                </a:cubicBezTo>
                <a:cubicBezTo>
                  <a:pt x="256" y="527"/>
                  <a:pt x="256" y="527"/>
                  <a:pt x="256" y="527"/>
                </a:cubicBezTo>
                <a:cubicBezTo>
                  <a:pt x="256" y="528"/>
                  <a:pt x="265" y="526"/>
                  <a:pt x="261" y="529"/>
                </a:cubicBezTo>
                <a:cubicBezTo>
                  <a:pt x="260" y="529"/>
                  <a:pt x="261" y="531"/>
                  <a:pt x="256" y="531"/>
                </a:cubicBezTo>
                <a:cubicBezTo>
                  <a:pt x="256" y="531"/>
                  <a:pt x="257" y="531"/>
                  <a:pt x="257" y="531"/>
                </a:cubicBezTo>
                <a:cubicBezTo>
                  <a:pt x="255" y="531"/>
                  <a:pt x="254" y="531"/>
                  <a:pt x="252" y="531"/>
                </a:cubicBezTo>
                <a:cubicBezTo>
                  <a:pt x="251" y="530"/>
                  <a:pt x="254" y="530"/>
                  <a:pt x="256" y="529"/>
                </a:cubicBezTo>
                <a:cubicBezTo>
                  <a:pt x="254" y="529"/>
                  <a:pt x="253" y="530"/>
                  <a:pt x="251" y="530"/>
                </a:cubicBezTo>
                <a:cubicBezTo>
                  <a:pt x="251" y="530"/>
                  <a:pt x="251" y="530"/>
                  <a:pt x="251" y="530"/>
                </a:cubicBezTo>
                <a:cubicBezTo>
                  <a:pt x="247" y="531"/>
                  <a:pt x="247" y="531"/>
                  <a:pt x="247" y="531"/>
                </a:cubicBezTo>
                <a:cubicBezTo>
                  <a:pt x="245" y="532"/>
                  <a:pt x="250" y="530"/>
                  <a:pt x="251" y="531"/>
                </a:cubicBezTo>
                <a:cubicBezTo>
                  <a:pt x="248" y="532"/>
                  <a:pt x="248" y="532"/>
                  <a:pt x="248" y="532"/>
                </a:cubicBezTo>
                <a:cubicBezTo>
                  <a:pt x="245" y="533"/>
                  <a:pt x="236" y="535"/>
                  <a:pt x="232" y="534"/>
                </a:cubicBezTo>
                <a:cubicBezTo>
                  <a:pt x="228" y="534"/>
                  <a:pt x="230" y="535"/>
                  <a:pt x="230" y="536"/>
                </a:cubicBezTo>
                <a:cubicBezTo>
                  <a:pt x="228" y="538"/>
                  <a:pt x="225" y="537"/>
                  <a:pt x="223" y="538"/>
                </a:cubicBezTo>
                <a:cubicBezTo>
                  <a:pt x="223" y="539"/>
                  <a:pt x="220" y="539"/>
                  <a:pt x="221" y="540"/>
                </a:cubicBezTo>
                <a:cubicBezTo>
                  <a:pt x="217" y="541"/>
                  <a:pt x="217" y="541"/>
                  <a:pt x="217" y="541"/>
                </a:cubicBezTo>
                <a:cubicBezTo>
                  <a:pt x="216" y="543"/>
                  <a:pt x="222" y="540"/>
                  <a:pt x="223" y="541"/>
                </a:cubicBezTo>
                <a:cubicBezTo>
                  <a:pt x="226" y="542"/>
                  <a:pt x="221" y="542"/>
                  <a:pt x="222" y="542"/>
                </a:cubicBezTo>
                <a:cubicBezTo>
                  <a:pt x="225" y="542"/>
                  <a:pt x="225" y="541"/>
                  <a:pt x="226" y="540"/>
                </a:cubicBezTo>
                <a:cubicBezTo>
                  <a:pt x="228" y="540"/>
                  <a:pt x="229" y="540"/>
                  <a:pt x="229" y="541"/>
                </a:cubicBezTo>
                <a:cubicBezTo>
                  <a:pt x="224" y="541"/>
                  <a:pt x="227" y="542"/>
                  <a:pt x="223" y="543"/>
                </a:cubicBezTo>
                <a:cubicBezTo>
                  <a:pt x="223" y="543"/>
                  <a:pt x="223" y="543"/>
                  <a:pt x="223" y="543"/>
                </a:cubicBezTo>
                <a:cubicBezTo>
                  <a:pt x="224" y="544"/>
                  <a:pt x="218" y="544"/>
                  <a:pt x="216" y="545"/>
                </a:cubicBezTo>
                <a:cubicBezTo>
                  <a:pt x="211" y="545"/>
                  <a:pt x="219" y="543"/>
                  <a:pt x="218" y="542"/>
                </a:cubicBezTo>
                <a:cubicBezTo>
                  <a:pt x="213" y="544"/>
                  <a:pt x="213" y="544"/>
                  <a:pt x="213" y="544"/>
                </a:cubicBezTo>
                <a:cubicBezTo>
                  <a:pt x="215" y="543"/>
                  <a:pt x="213" y="542"/>
                  <a:pt x="215" y="541"/>
                </a:cubicBezTo>
                <a:cubicBezTo>
                  <a:pt x="212" y="542"/>
                  <a:pt x="211" y="541"/>
                  <a:pt x="209" y="542"/>
                </a:cubicBezTo>
                <a:cubicBezTo>
                  <a:pt x="211" y="540"/>
                  <a:pt x="204" y="542"/>
                  <a:pt x="203" y="541"/>
                </a:cubicBezTo>
                <a:cubicBezTo>
                  <a:pt x="206" y="540"/>
                  <a:pt x="214" y="540"/>
                  <a:pt x="213" y="540"/>
                </a:cubicBezTo>
                <a:cubicBezTo>
                  <a:pt x="213" y="540"/>
                  <a:pt x="217" y="539"/>
                  <a:pt x="219" y="540"/>
                </a:cubicBezTo>
                <a:cubicBezTo>
                  <a:pt x="220" y="537"/>
                  <a:pt x="220" y="537"/>
                  <a:pt x="220" y="537"/>
                </a:cubicBezTo>
                <a:cubicBezTo>
                  <a:pt x="218" y="538"/>
                  <a:pt x="214" y="539"/>
                  <a:pt x="215" y="538"/>
                </a:cubicBezTo>
                <a:cubicBezTo>
                  <a:pt x="211" y="539"/>
                  <a:pt x="211" y="539"/>
                  <a:pt x="211" y="539"/>
                </a:cubicBezTo>
                <a:cubicBezTo>
                  <a:pt x="214" y="536"/>
                  <a:pt x="214" y="537"/>
                  <a:pt x="217" y="535"/>
                </a:cubicBezTo>
                <a:cubicBezTo>
                  <a:pt x="209" y="535"/>
                  <a:pt x="205" y="540"/>
                  <a:pt x="198" y="539"/>
                </a:cubicBezTo>
                <a:cubicBezTo>
                  <a:pt x="199" y="539"/>
                  <a:pt x="199" y="539"/>
                  <a:pt x="199" y="539"/>
                </a:cubicBezTo>
                <a:cubicBezTo>
                  <a:pt x="188" y="542"/>
                  <a:pt x="184" y="541"/>
                  <a:pt x="180" y="539"/>
                </a:cubicBezTo>
                <a:cubicBezTo>
                  <a:pt x="185" y="537"/>
                  <a:pt x="185" y="537"/>
                  <a:pt x="185" y="537"/>
                </a:cubicBezTo>
                <a:cubicBezTo>
                  <a:pt x="186" y="538"/>
                  <a:pt x="186" y="538"/>
                  <a:pt x="186" y="538"/>
                </a:cubicBezTo>
                <a:cubicBezTo>
                  <a:pt x="194" y="537"/>
                  <a:pt x="198" y="533"/>
                  <a:pt x="207" y="531"/>
                </a:cubicBezTo>
                <a:cubicBezTo>
                  <a:pt x="206" y="532"/>
                  <a:pt x="203" y="533"/>
                  <a:pt x="203" y="533"/>
                </a:cubicBezTo>
                <a:cubicBezTo>
                  <a:pt x="209" y="532"/>
                  <a:pt x="207" y="530"/>
                  <a:pt x="212" y="530"/>
                </a:cubicBezTo>
                <a:cubicBezTo>
                  <a:pt x="205" y="532"/>
                  <a:pt x="217" y="529"/>
                  <a:pt x="211" y="532"/>
                </a:cubicBezTo>
                <a:cubicBezTo>
                  <a:pt x="219" y="528"/>
                  <a:pt x="230" y="529"/>
                  <a:pt x="236" y="527"/>
                </a:cubicBezTo>
                <a:cubicBezTo>
                  <a:pt x="234" y="527"/>
                  <a:pt x="238" y="526"/>
                  <a:pt x="238" y="525"/>
                </a:cubicBezTo>
                <a:cubicBezTo>
                  <a:pt x="239" y="525"/>
                  <a:pt x="239" y="526"/>
                  <a:pt x="238" y="526"/>
                </a:cubicBezTo>
                <a:cubicBezTo>
                  <a:pt x="241" y="526"/>
                  <a:pt x="242" y="527"/>
                  <a:pt x="242" y="528"/>
                </a:cubicBezTo>
                <a:cubicBezTo>
                  <a:pt x="236" y="529"/>
                  <a:pt x="236" y="529"/>
                  <a:pt x="236" y="529"/>
                </a:cubicBezTo>
                <a:cubicBezTo>
                  <a:pt x="238" y="529"/>
                  <a:pt x="240" y="530"/>
                  <a:pt x="241" y="530"/>
                </a:cubicBezTo>
                <a:cubicBezTo>
                  <a:pt x="241" y="530"/>
                  <a:pt x="241" y="530"/>
                  <a:pt x="241" y="530"/>
                </a:cubicBezTo>
                <a:cubicBezTo>
                  <a:pt x="241" y="530"/>
                  <a:pt x="241" y="530"/>
                  <a:pt x="241" y="530"/>
                </a:cubicBezTo>
                <a:cubicBezTo>
                  <a:pt x="242" y="530"/>
                  <a:pt x="243" y="529"/>
                  <a:pt x="244" y="529"/>
                </a:cubicBezTo>
                <a:cubicBezTo>
                  <a:pt x="245" y="528"/>
                  <a:pt x="244" y="528"/>
                  <a:pt x="244" y="528"/>
                </a:cubicBezTo>
                <a:cubicBezTo>
                  <a:pt x="246" y="527"/>
                  <a:pt x="248" y="525"/>
                  <a:pt x="251" y="524"/>
                </a:cubicBezTo>
                <a:cubicBezTo>
                  <a:pt x="251" y="524"/>
                  <a:pt x="251" y="524"/>
                  <a:pt x="251" y="524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260" y="522"/>
                  <a:pt x="260" y="522"/>
                  <a:pt x="260" y="522"/>
                </a:cubicBezTo>
                <a:cubicBezTo>
                  <a:pt x="261" y="523"/>
                  <a:pt x="262" y="522"/>
                  <a:pt x="262" y="523"/>
                </a:cubicBezTo>
                <a:cubicBezTo>
                  <a:pt x="265" y="525"/>
                  <a:pt x="271" y="521"/>
                  <a:pt x="277" y="521"/>
                </a:cubicBezTo>
                <a:cubicBezTo>
                  <a:pt x="276" y="522"/>
                  <a:pt x="276" y="522"/>
                  <a:pt x="276" y="522"/>
                </a:cubicBezTo>
                <a:cubicBezTo>
                  <a:pt x="279" y="520"/>
                  <a:pt x="286" y="520"/>
                  <a:pt x="291" y="520"/>
                </a:cubicBezTo>
                <a:cubicBezTo>
                  <a:pt x="291" y="520"/>
                  <a:pt x="291" y="520"/>
                  <a:pt x="291" y="520"/>
                </a:cubicBezTo>
                <a:cubicBezTo>
                  <a:pt x="289" y="521"/>
                  <a:pt x="288" y="522"/>
                  <a:pt x="290" y="522"/>
                </a:cubicBezTo>
                <a:close/>
                <a:moveTo>
                  <a:pt x="291" y="513"/>
                </a:moveTo>
                <a:cubicBezTo>
                  <a:pt x="291" y="512"/>
                  <a:pt x="291" y="512"/>
                  <a:pt x="291" y="512"/>
                </a:cubicBezTo>
                <a:cubicBezTo>
                  <a:pt x="287" y="511"/>
                  <a:pt x="283" y="513"/>
                  <a:pt x="284" y="514"/>
                </a:cubicBezTo>
                <a:cubicBezTo>
                  <a:pt x="280" y="514"/>
                  <a:pt x="282" y="513"/>
                  <a:pt x="281" y="512"/>
                </a:cubicBezTo>
                <a:cubicBezTo>
                  <a:pt x="283" y="511"/>
                  <a:pt x="288" y="509"/>
                  <a:pt x="289" y="511"/>
                </a:cubicBezTo>
                <a:cubicBezTo>
                  <a:pt x="289" y="511"/>
                  <a:pt x="288" y="511"/>
                  <a:pt x="288" y="511"/>
                </a:cubicBezTo>
                <a:cubicBezTo>
                  <a:pt x="299" y="511"/>
                  <a:pt x="291" y="508"/>
                  <a:pt x="296" y="507"/>
                </a:cubicBezTo>
                <a:cubicBezTo>
                  <a:pt x="293" y="507"/>
                  <a:pt x="290" y="507"/>
                  <a:pt x="288" y="507"/>
                </a:cubicBezTo>
                <a:cubicBezTo>
                  <a:pt x="287" y="508"/>
                  <a:pt x="281" y="509"/>
                  <a:pt x="279" y="510"/>
                </a:cubicBezTo>
                <a:cubicBezTo>
                  <a:pt x="282" y="509"/>
                  <a:pt x="285" y="509"/>
                  <a:pt x="288" y="510"/>
                </a:cubicBezTo>
                <a:cubicBezTo>
                  <a:pt x="285" y="510"/>
                  <a:pt x="285" y="511"/>
                  <a:pt x="283" y="511"/>
                </a:cubicBezTo>
                <a:cubicBezTo>
                  <a:pt x="284" y="510"/>
                  <a:pt x="284" y="510"/>
                  <a:pt x="284" y="510"/>
                </a:cubicBezTo>
                <a:cubicBezTo>
                  <a:pt x="281" y="511"/>
                  <a:pt x="281" y="511"/>
                  <a:pt x="281" y="511"/>
                </a:cubicBezTo>
                <a:cubicBezTo>
                  <a:pt x="280" y="510"/>
                  <a:pt x="274" y="512"/>
                  <a:pt x="277" y="510"/>
                </a:cubicBezTo>
                <a:cubicBezTo>
                  <a:pt x="274" y="510"/>
                  <a:pt x="276" y="511"/>
                  <a:pt x="273" y="512"/>
                </a:cubicBezTo>
                <a:cubicBezTo>
                  <a:pt x="280" y="511"/>
                  <a:pt x="280" y="511"/>
                  <a:pt x="280" y="511"/>
                </a:cubicBezTo>
                <a:cubicBezTo>
                  <a:pt x="280" y="513"/>
                  <a:pt x="280" y="513"/>
                  <a:pt x="280" y="513"/>
                </a:cubicBezTo>
                <a:cubicBezTo>
                  <a:pt x="278" y="514"/>
                  <a:pt x="277" y="513"/>
                  <a:pt x="275" y="513"/>
                </a:cubicBezTo>
                <a:cubicBezTo>
                  <a:pt x="275" y="514"/>
                  <a:pt x="275" y="514"/>
                  <a:pt x="275" y="514"/>
                </a:cubicBezTo>
                <a:cubicBezTo>
                  <a:pt x="270" y="514"/>
                  <a:pt x="270" y="514"/>
                  <a:pt x="270" y="514"/>
                </a:cubicBezTo>
                <a:cubicBezTo>
                  <a:pt x="271" y="515"/>
                  <a:pt x="268" y="515"/>
                  <a:pt x="267" y="515"/>
                </a:cubicBezTo>
                <a:cubicBezTo>
                  <a:pt x="264" y="515"/>
                  <a:pt x="265" y="513"/>
                  <a:pt x="261" y="515"/>
                </a:cubicBezTo>
                <a:cubicBezTo>
                  <a:pt x="261" y="515"/>
                  <a:pt x="261" y="515"/>
                  <a:pt x="261" y="515"/>
                </a:cubicBezTo>
                <a:cubicBezTo>
                  <a:pt x="259" y="516"/>
                  <a:pt x="258" y="516"/>
                  <a:pt x="254" y="516"/>
                </a:cubicBezTo>
                <a:cubicBezTo>
                  <a:pt x="254" y="516"/>
                  <a:pt x="255" y="516"/>
                  <a:pt x="255" y="515"/>
                </a:cubicBezTo>
                <a:cubicBezTo>
                  <a:pt x="250" y="515"/>
                  <a:pt x="243" y="519"/>
                  <a:pt x="240" y="517"/>
                </a:cubicBezTo>
                <a:cubicBezTo>
                  <a:pt x="240" y="516"/>
                  <a:pt x="242" y="516"/>
                  <a:pt x="242" y="515"/>
                </a:cubicBezTo>
                <a:cubicBezTo>
                  <a:pt x="250" y="516"/>
                  <a:pt x="246" y="512"/>
                  <a:pt x="256" y="512"/>
                </a:cubicBezTo>
                <a:cubicBezTo>
                  <a:pt x="257" y="515"/>
                  <a:pt x="263" y="509"/>
                  <a:pt x="265" y="512"/>
                </a:cubicBezTo>
                <a:cubicBezTo>
                  <a:pt x="262" y="512"/>
                  <a:pt x="258" y="514"/>
                  <a:pt x="259" y="514"/>
                </a:cubicBezTo>
                <a:cubicBezTo>
                  <a:pt x="262" y="514"/>
                  <a:pt x="266" y="513"/>
                  <a:pt x="269" y="513"/>
                </a:cubicBezTo>
                <a:cubicBezTo>
                  <a:pt x="266" y="512"/>
                  <a:pt x="266" y="511"/>
                  <a:pt x="267" y="510"/>
                </a:cubicBezTo>
                <a:cubicBezTo>
                  <a:pt x="262" y="511"/>
                  <a:pt x="252" y="511"/>
                  <a:pt x="245" y="512"/>
                </a:cubicBezTo>
                <a:cubicBezTo>
                  <a:pt x="246" y="513"/>
                  <a:pt x="246" y="513"/>
                  <a:pt x="246" y="513"/>
                </a:cubicBezTo>
                <a:cubicBezTo>
                  <a:pt x="240" y="515"/>
                  <a:pt x="246" y="512"/>
                  <a:pt x="241" y="512"/>
                </a:cubicBezTo>
                <a:cubicBezTo>
                  <a:pt x="240" y="514"/>
                  <a:pt x="240" y="514"/>
                  <a:pt x="240" y="514"/>
                </a:cubicBezTo>
                <a:cubicBezTo>
                  <a:pt x="239" y="514"/>
                  <a:pt x="239" y="514"/>
                  <a:pt x="239" y="514"/>
                </a:cubicBezTo>
                <a:cubicBezTo>
                  <a:pt x="236" y="516"/>
                  <a:pt x="236" y="516"/>
                  <a:pt x="236" y="516"/>
                </a:cubicBezTo>
                <a:cubicBezTo>
                  <a:pt x="239" y="515"/>
                  <a:pt x="237" y="514"/>
                  <a:pt x="240" y="515"/>
                </a:cubicBezTo>
                <a:cubicBezTo>
                  <a:pt x="243" y="515"/>
                  <a:pt x="241" y="516"/>
                  <a:pt x="240" y="517"/>
                </a:cubicBezTo>
                <a:cubicBezTo>
                  <a:pt x="238" y="517"/>
                  <a:pt x="232" y="518"/>
                  <a:pt x="236" y="516"/>
                </a:cubicBezTo>
                <a:cubicBezTo>
                  <a:pt x="230" y="519"/>
                  <a:pt x="230" y="519"/>
                  <a:pt x="230" y="519"/>
                </a:cubicBezTo>
                <a:cubicBezTo>
                  <a:pt x="230" y="519"/>
                  <a:pt x="231" y="518"/>
                  <a:pt x="231" y="518"/>
                </a:cubicBezTo>
                <a:cubicBezTo>
                  <a:pt x="227" y="519"/>
                  <a:pt x="227" y="519"/>
                  <a:pt x="227" y="519"/>
                </a:cubicBezTo>
                <a:cubicBezTo>
                  <a:pt x="227" y="519"/>
                  <a:pt x="227" y="519"/>
                  <a:pt x="227" y="519"/>
                </a:cubicBezTo>
                <a:cubicBezTo>
                  <a:pt x="223" y="520"/>
                  <a:pt x="218" y="521"/>
                  <a:pt x="215" y="523"/>
                </a:cubicBezTo>
                <a:cubicBezTo>
                  <a:pt x="223" y="522"/>
                  <a:pt x="213" y="525"/>
                  <a:pt x="214" y="525"/>
                </a:cubicBezTo>
                <a:cubicBezTo>
                  <a:pt x="212" y="526"/>
                  <a:pt x="210" y="523"/>
                  <a:pt x="214" y="521"/>
                </a:cubicBezTo>
                <a:cubicBezTo>
                  <a:pt x="216" y="522"/>
                  <a:pt x="219" y="520"/>
                  <a:pt x="221" y="519"/>
                </a:cubicBezTo>
                <a:cubicBezTo>
                  <a:pt x="217" y="519"/>
                  <a:pt x="217" y="520"/>
                  <a:pt x="214" y="521"/>
                </a:cubicBezTo>
                <a:cubicBezTo>
                  <a:pt x="216" y="520"/>
                  <a:pt x="211" y="521"/>
                  <a:pt x="210" y="520"/>
                </a:cubicBezTo>
                <a:cubicBezTo>
                  <a:pt x="210" y="520"/>
                  <a:pt x="211" y="518"/>
                  <a:pt x="214" y="518"/>
                </a:cubicBezTo>
                <a:cubicBezTo>
                  <a:pt x="219" y="517"/>
                  <a:pt x="216" y="519"/>
                  <a:pt x="217" y="519"/>
                </a:cubicBezTo>
                <a:cubicBezTo>
                  <a:pt x="219" y="520"/>
                  <a:pt x="224" y="517"/>
                  <a:pt x="227" y="517"/>
                </a:cubicBezTo>
                <a:cubicBezTo>
                  <a:pt x="227" y="517"/>
                  <a:pt x="226" y="517"/>
                  <a:pt x="226" y="518"/>
                </a:cubicBezTo>
                <a:cubicBezTo>
                  <a:pt x="228" y="517"/>
                  <a:pt x="234" y="516"/>
                  <a:pt x="234" y="515"/>
                </a:cubicBezTo>
                <a:cubicBezTo>
                  <a:pt x="228" y="517"/>
                  <a:pt x="228" y="517"/>
                  <a:pt x="228" y="517"/>
                </a:cubicBezTo>
                <a:cubicBezTo>
                  <a:pt x="226" y="517"/>
                  <a:pt x="229" y="516"/>
                  <a:pt x="227" y="515"/>
                </a:cubicBezTo>
                <a:cubicBezTo>
                  <a:pt x="226" y="516"/>
                  <a:pt x="224" y="516"/>
                  <a:pt x="222" y="516"/>
                </a:cubicBezTo>
                <a:cubicBezTo>
                  <a:pt x="222" y="516"/>
                  <a:pt x="222" y="516"/>
                  <a:pt x="222" y="516"/>
                </a:cubicBezTo>
                <a:cubicBezTo>
                  <a:pt x="218" y="516"/>
                  <a:pt x="212" y="517"/>
                  <a:pt x="207" y="519"/>
                </a:cubicBezTo>
                <a:cubicBezTo>
                  <a:pt x="208" y="521"/>
                  <a:pt x="206" y="523"/>
                  <a:pt x="205" y="526"/>
                </a:cubicBezTo>
                <a:cubicBezTo>
                  <a:pt x="199" y="527"/>
                  <a:pt x="192" y="529"/>
                  <a:pt x="185" y="530"/>
                </a:cubicBezTo>
                <a:cubicBezTo>
                  <a:pt x="185" y="531"/>
                  <a:pt x="185" y="531"/>
                  <a:pt x="185" y="532"/>
                </a:cubicBezTo>
                <a:cubicBezTo>
                  <a:pt x="183" y="532"/>
                  <a:pt x="180" y="533"/>
                  <a:pt x="179" y="532"/>
                </a:cubicBezTo>
                <a:cubicBezTo>
                  <a:pt x="178" y="533"/>
                  <a:pt x="172" y="536"/>
                  <a:pt x="174" y="537"/>
                </a:cubicBezTo>
                <a:cubicBezTo>
                  <a:pt x="173" y="537"/>
                  <a:pt x="173" y="537"/>
                  <a:pt x="173" y="537"/>
                </a:cubicBezTo>
                <a:cubicBezTo>
                  <a:pt x="170" y="536"/>
                  <a:pt x="166" y="536"/>
                  <a:pt x="159" y="538"/>
                </a:cubicBezTo>
                <a:cubicBezTo>
                  <a:pt x="158" y="538"/>
                  <a:pt x="158" y="539"/>
                  <a:pt x="159" y="540"/>
                </a:cubicBezTo>
                <a:cubicBezTo>
                  <a:pt x="158" y="540"/>
                  <a:pt x="156" y="540"/>
                  <a:pt x="155" y="541"/>
                </a:cubicBezTo>
                <a:cubicBezTo>
                  <a:pt x="155" y="540"/>
                  <a:pt x="156" y="539"/>
                  <a:pt x="158" y="538"/>
                </a:cubicBezTo>
                <a:cubicBezTo>
                  <a:pt x="147" y="541"/>
                  <a:pt x="147" y="541"/>
                  <a:pt x="147" y="541"/>
                </a:cubicBezTo>
                <a:cubicBezTo>
                  <a:pt x="148" y="540"/>
                  <a:pt x="148" y="540"/>
                  <a:pt x="148" y="540"/>
                </a:cubicBezTo>
                <a:cubicBezTo>
                  <a:pt x="144" y="542"/>
                  <a:pt x="144" y="542"/>
                  <a:pt x="144" y="542"/>
                </a:cubicBezTo>
                <a:cubicBezTo>
                  <a:pt x="146" y="541"/>
                  <a:pt x="150" y="541"/>
                  <a:pt x="150" y="542"/>
                </a:cubicBezTo>
                <a:cubicBezTo>
                  <a:pt x="146" y="544"/>
                  <a:pt x="142" y="544"/>
                  <a:pt x="139" y="547"/>
                </a:cubicBezTo>
                <a:cubicBezTo>
                  <a:pt x="138" y="545"/>
                  <a:pt x="137" y="545"/>
                  <a:pt x="137" y="543"/>
                </a:cubicBezTo>
                <a:cubicBezTo>
                  <a:pt x="138" y="543"/>
                  <a:pt x="138" y="543"/>
                  <a:pt x="138" y="543"/>
                </a:cubicBezTo>
                <a:cubicBezTo>
                  <a:pt x="138" y="541"/>
                  <a:pt x="141" y="539"/>
                  <a:pt x="143" y="538"/>
                </a:cubicBezTo>
                <a:cubicBezTo>
                  <a:pt x="134" y="540"/>
                  <a:pt x="137" y="540"/>
                  <a:pt x="129" y="542"/>
                </a:cubicBezTo>
                <a:cubicBezTo>
                  <a:pt x="128" y="541"/>
                  <a:pt x="135" y="539"/>
                  <a:pt x="133" y="539"/>
                </a:cubicBezTo>
                <a:cubicBezTo>
                  <a:pt x="140" y="537"/>
                  <a:pt x="140" y="537"/>
                  <a:pt x="140" y="537"/>
                </a:cubicBezTo>
                <a:cubicBezTo>
                  <a:pt x="139" y="537"/>
                  <a:pt x="139" y="538"/>
                  <a:pt x="139" y="538"/>
                </a:cubicBezTo>
                <a:cubicBezTo>
                  <a:pt x="143" y="536"/>
                  <a:pt x="145" y="536"/>
                  <a:pt x="148" y="534"/>
                </a:cubicBezTo>
                <a:cubicBezTo>
                  <a:pt x="151" y="534"/>
                  <a:pt x="145" y="536"/>
                  <a:pt x="148" y="535"/>
                </a:cubicBezTo>
                <a:cubicBezTo>
                  <a:pt x="146" y="536"/>
                  <a:pt x="144" y="538"/>
                  <a:pt x="144" y="539"/>
                </a:cubicBezTo>
                <a:cubicBezTo>
                  <a:pt x="150" y="538"/>
                  <a:pt x="146" y="537"/>
                  <a:pt x="151" y="535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7" y="534"/>
                  <a:pt x="154" y="534"/>
                  <a:pt x="153" y="534"/>
                </a:cubicBezTo>
                <a:cubicBezTo>
                  <a:pt x="156" y="533"/>
                  <a:pt x="157" y="534"/>
                  <a:pt x="159" y="533"/>
                </a:cubicBezTo>
                <a:cubicBezTo>
                  <a:pt x="158" y="533"/>
                  <a:pt x="157" y="533"/>
                  <a:pt x="157" y="532"/>
                </a:cubicBezTo>
                <a:cubicBezTo>
                  <a:pt x="161" y="532"/>
                  <a:pt x="164" y="531"/>
                  <a:pt x="168" y="532"/>
                </a:cubicBezTo>
                <a:cubicBezTo>
                  <a:pt x="166" y="531"/>
                  <a:pt x="169" y="529"/>
                  <a:pt x="170" y="528"/>
                </a:cubicBezTo>
                <a:cubicBezTo>
                  <a:pt x="163" y="529"/>
                  <a:pt x="163" y="529"/>
                  <a:pt x="163" y="529"/>
                </a:cubicBezTo>
                <a:cubicBezTo>
                  <a:pt x="155" y="531"/>
                  <a:pt x="149" y="532"/>
                  <a:pt x="141" y="535"/>
                </a:cubicBezTo>
                <a:cubicBezTo>
                  <a:pt x="141" y="535"/>
                  <a:pt x="141" y="535"/>
                  <a:pt x="141" y="535"/>
                </a:cubicBezTo>
                <a:cubicBezTo>
                  <a:pt x="127" y="537"/>
                  <a:pt x="132" y="541"/>
                  <a:pt x="121" y="545"/>
                </a:cubicBezTo>
                <a:cubicBezTo>
                  <a:pt x="120" y="544"/>
                  <a:pt x="116" y="547"/>
                  <a:pt x="116" y="546"/>
                </a:cubicBezTo>
                <a:cubicBezTo>
                  <a:pt x="119" y="544"/>
                  <a:pt x="118" y="544"/>
                  <a:pt x="116" y="544"/>
                </a:cubicBezTo>
                <a:cubicBezTo>
                  <a:pt x="115" y="545"/>
                  <a:pt x="114" y="547"/>
                  <a:pt x="110" y="547"/>
                </a:cubicBezTo>
                <a:cubicBezTo>
                  <a:pt x="111" y="546"/>
                  <a:pt x="107" y="547"/>
                  <a:pt x="111" y="545"/>
                </a:cubicBezTo>
                <a:cubicBezTo>
                  <a:pt x="105" y="546"/>
                  <a:pt x="103" y="548"/>
                  <a:pt x="101" y="550"/>
                </a:cubicBezTo>
                <a:cubicBezTo>
                  <a:pt x="96" y="553"/>
                  <a:pt x="96" y="552"/>
                  <a:pt x="95" y="552"/>
                </a:cubicBezTo>
                <a:cubicBezTo>
                  <a:pt x="95" y="552"/>
                  <a:pt x="95" y="552"/>
                  <a:pt x="95" y="552"/>
                </a:cubicBezTo>
                <a:cubicBezTo>
                  <a:pt x="97" y="545"/>
                  <a:pt x="97" y="545"/>
                  <a:pt x="97" y="545"/>
                </a:cubicBezTo>
                <a:cubicBezTo>
                  <a:pt x="97" y="546"/>
                  <a:pt x="97" y="546"/>
                  <a:pt x="97" y="546"/>
                </a:cubicBezTo>
                <a:cubicBezTo>
                  <a:pt x="97" y="545"/>
                  <a:pt x="97" y="545"/>
                  <a:pt x="97" y="545"/>
                </a:cubicBezTo>
                <a:cubicBezTo>
                  <a:pt x="99" y="538"/>
                  <a:pt x="101" y="530"/>
                  <a:pt x="102" y="523"/>
                </a:cubicBezTo>
                <a:cubicBezTo>
                  <a:pt x="103" y="519"/>
                  <a:pt x="100" y="525"/>
                  <a:pt x="99" y="521"/>
                </a:cubicBezTo>
                <a:cubicBezTo>
                  <a:pt x="98" y="526"/>
                  <a:pt x="95" y="532"/>
                  <a:pt x="97" y="533"/>
                </a:cubicBezTo>
                <a:cubicBezTo>
                  <a:pt x="97" y="533"/>
                  <a:pt x="97" y="533"/>
                  <a:pt x="96" y="533"/>
                </a:cubicBezTo>
                <a:cubicBezTo>
                  <a:pt x="97" y="537"/>
                  <a:pt x="97" y="537"/>
                  <a:pt x="97" y="537"/>
                </a:cubicBezTo>
                <a:cubicBezTo>
                  <a:pt x="98" y="534"/>
                  <a:pt x="98" y="534"/>
                  <a:pt x="98" y="534"/>
                </a:cubicBezTo>
                <a:cubicBezTo>
                  <a:pt x="99" y="537"/>
                  <a:pt x="96" y="546"/>
                  <a:pt x="94" y="547"/>
                </a:cubicBezTo>
                <a:cubicBezTo>
                  <a:pt x="95" y="542"/>
                  <a:pt x="93" y="544"/>
                  <a:pt x="96" y="537"/>
                </a:cubicBezTo>
                <a:cubicBezTo>
                  <a:pt x="95" y="537"/>
                  <a:pt x="94" y="538"/>
                  <a:pt x="94" y="537"/>
                </a:cubicBezTo>
                <a:cubicBezTo>
                  <a:pt x="93" y="542"/>
                  <a:pt x="91" y="548"/>
                  <a:pt x="89" y="553"/>
                </a:cubicBezTo>
                <a:cubicBezTo>
                  <a:pt x="86" y="555"/>
                  <a:pt x="86" y="555"/>
                  <a:pt x="86" y="555"/>
                </a:cubicBezTo>
                <a:cubicBezTo>
                  <a:pt x="88" y="555"/>
                  <a:pt x="88" y="555"/>
                  <a:pt x="88" y="555"/>
                </a:cubicBezTo>
                <a:cubicBezTo>
                  <a:pt x="84" y="557"/>
                  <a:pt x="84" y="557"/>
                  <a:pt x="84" y="557"/>
                </a:cubicBezTo>
                <a:cubicBezTo>
                  <a:pt x="84" y="557"/>
                  <a:pt x="85" y="556"/>
                  <a:pt x="85" y="556"/>
                </a:cubicBezTo>
                <a:cubicBezTo>
                  <a:pt x="85" y="555"/>
                  <a:pt x="85" y="555"/>
                  <a:pt x="85" y="555"/>
                </a:cubicBezTo>
                <a:cubicBezTo>
                  <a:pt x="85" y="555"/>
                  <a:pt x="85" y="555"/>
                  <a:pt x="85" y="555"/>
                </a:cubicBezTo>
                <a:cubicBezTo>
                  <a:pt x="86" y="553"/>
                  <a:pt x="86" y="550"/>
                  <a:pt x="86" y="548"/>
                </a:cubicBezTo>
                <a:cubicBezTo>
                  <a:pt x="85" y="553"/>
                  <a:pt x="85" y="546"/>
                  <a:pt x="84" y="550"/>
                </a:cubicBezTo>
                <a:cubicBezTo>
                  <a:pt x="84" y="549"/>
                  <a:pt x="84" y="546"/>
                  <a:pt x="85" y="543"/>
                </a:cubicBezTo>
                <a:cubicBezTo>
                  <a:pt x="85" y="546"/>
                  <a:pt x="89" y="541"/>
                  <a:pt x="86" y="546"/>
                </a:cubicBezTo>
                <a:cubicBezTo>
                  <a:pt x="88" y="546"/>
                  <a:pt x="87" y="543"/>
                  <a:pt x="88" y="541"/>
                </a:cubicBezTo>
                <a:cubicBezTo>
                  <a:pt x="88" y="542"/>
                  <a:pt x="88" y="545"/>
                  <a:pt x="88" y="545"/>
                </a:cubicBezTo>
                <a:cubicBezTo>
                  <a:pt x="87" y="541"/>
                  <a:pt x="94" y="533"/>
                  <a:pt x="93" y="531"/>
                </a:cubicBezTo>
                <a:cubicBezTo>
                  <a:pt x="92" y="528"/>
                  <a:pt x="92" y="523"/>
                  <a:pt x="91" y="519"/>
                </a:cubicBezTo>
                <a:cubicBezTo>
                  <a:pt x="94" y="516"/>
                  <a:pt x="93" y="512"/>
                  <a:pt x="95" y="508"/>
                </a:cubicBezTo>
                <a:cubicBezTo>
                  <a:pt x="95" y="509"/>
                  <a:pt x="95" y="509"/>
                  <a:pt x="95" y="509"/>
                </a:cubicBezTo>
                <a:cubicBezTo>
                  <a:pt x="96" y="507"/>
                  <a:pt x="96" y="503"/>
                  <a:pt x="97" y="500"/>
                </a:cubicBezTo>
                <a:cubicBezTo>
                  <a:pt x="98" y="499"/>
                  <a:pt x="98" y="499"/>
                  <a:pt x="98" y="499"/>
                </a:cubicBezTo>
                <a:cubicBezTo>
                  <a:pt x="98" y="497"/>
                  <a:pt x="99" y="493"/>
                  <a:pt x="99" y="489"/>
                </a:cubicBezTo>
                <a:cubicBezTo>
                  <a:pt x="98" y="489"/>
                  <a:pt x="98" y="492"/>
                  <a:pt x="97" y="490"/>
                </a:cubicBezTo>
                <a:cubicBezTo>
                  <a:pt x="97" y="492"/>
                  <a:pt x="97" y="494"/>
                  <a:pt x="98" y="493"/>
                </a:cubicBezTo>
                <a:cubicBezTo>
                  <a:pt x="98" y="495"/>
                  <a:pt x="96" y="495"/>
                  <a:pt x="96" y="496"/>
                </a:cubicBezTo>
                <a:cubicBezTo>
                  <a:pt x="96" y="489"/>
                  <a:pt x="96" y="489"/>
                  <a:pt x="96" y="489"/>
                </a:cubicBezTo>
                <a:cubicBezTo>
                  <a:pt x="96" y="489"/>
                  <a:pt x="96" y="488"/>
                  <a:pt x="96" y="488"/>
                </a:cubicBezTo>
                <a:cubicBezTo>
                  <a:pt x="95" y="488"/>
                  <a:pt x="95" y="488"/>
                  <a:pt x="95" y="488"/>
                </a:cubicBezTo>
                <a:cubicBezTo>
                  <a:pt x="95" y="486"/>
                  <a:pt x="96" y="485"/>
                  <a:pt x="96" y="486"/>
                </a:cubicBezTo>
                <a:cubicBezTo>
                  <a:pt x="96" y="482"/>
                  <a:pt x="94" y="480"/>
                  <a:pt x="95" y="476"/>
                </a:cubicBezTo>
                <a:cubicBezTo>
                  <a:pt x="96" y="478"/>
                  <a:pt x="97" y="480"/>
                  <a:pt x="97" y="482"/>
                </a:cubicBezTo>
                <a:cubicBezTo>
                  <a:pt x="97" y="478"/>
                  <a:pt x="97" y="478"/>
                  <a:pt x="97" y="478"/>
                </a:cubicBezTo>
                <a:cubicBezTo>
                  <a:pt x="98" y="480"/>
                  <a:pt x="97" y="488"/>
                  <a:pt x="99" y="487"/>
                </a:cubicBezTo>
                <a:cubicBezTo>
                  <a:pt x="99" y="482"/>
                  <a:pt x="98" y="474"/>
                  <a:pt x="97" y="469"/>
                </a:cubicBezTo>
                <a:cubicBezTo>
                  <a:pt x="99" y="467"/>
                  <a:pt x="97" y="464"/>
                  <a:pt x="98" y="460"/>
                </a:cubicBezTo>
                <a:cubicBezTo>
                  <a:pt x="98" y="459"/>
                  <a:pt x="99" y="458"/>
                  <a:pt x="100" y="459"/>
                </a:cubicBezTo>
                <a:cubicBezTo>
                  <a:pt x="100" y="460"/>
                  <a:pt x="100" y="460"/>
                  <a:pt x="100" y="460"/>
                </a:cubicBezTo>
                <a:cubicBezTo>
                  <a:pt x="100" y="455"/>
                  <a:pt x="99" y="449"/>
                  <a:pt x="98" y="444"/>
                </a:cubicBezTo>
                <a:cubicBezTo>
                  <a:pt x="100" y="442"/>
                  <a:pt x="100" y="442"/>
                  <a:pt x="100" y="442"/>
                </a:cubicBezTo>
                <a:cubicBezTo>
                  <a:pt x="101" y="434"/>
                  <a:pt x="97" y="443"/>
                  <a:pt x="97" y="435"/>
                </a:cubicBezTo>
                <a:cubicBezTo>
                  <a:pt x="99" y="433"/>
                  <a:pt x="98" y="425"/>
                  <a:pt x="99" y="425"/>
                </a:cubicBezTo>
                <a:cubicBezTo>
                  <a:pt x="99" y="423"/>
                  <a:pt x="99" y="423"/>
                  <a:pt x="98" y="422"/>
                </a:cubicBezTo>
                <a:cubicBezTo>
                  <a:pt x="98" y="424"/>
                  <a:pt x="98" y="427"/>
                  <a:pt x="97" y="425"/>
                </a:cubicBezTo>
                <a:cubicBezTo>
                  <a:pt x="97" y="422"/>
                  <a:pt x="97" y="421"/>
                  <a:pt x="97" y="419"/>
                </a:cubicBezTo>
                <a:cubicBezTo>
                  <a:pt x="98" y="419"/>
                  <a:pt x="98" y="421"/>
                  <a:pt x="98" y="420"/>
                </a:cubicBezTo>
                <a:cubicBezTo>
                  <a:pt x="98" y="418"/>
                  <a:pt x="98" y="416"/>
                  <a:pt x="98" y="413"/>
                </a:cubicBezTo>
                <a:cubicBezTo>
                  <a:pt x="105" y="418"/>
                  <a:pt x="113" y="423"/>
                  <a:pt x="123" y="431"/>
                </a:cubicBezTo>
                <a:cubicBezTo>
                  <a:pt x="125" y="435"/>
                  <a:pt x="124" y="437"/>
                  <a:pt x="134" y="444"/>
                </a:cubicBezTo>
                <a:cubicBezTo>
                  <a:pt x="142" y="448"/>
                  <a:pt x="142" y="448"/>
                  <a:pt x="142" y="448"/>
                </a:cubicBezTo>
                <a:cubicBezTo>
                  <a:pt x="152" y="454"/>
                  <a:pt x="168" y="461"/>
                  <a:pt x="174" y="464"/>
                </a:cubicBezTo>
                <a:cubicBezTo>
                  <a:pt x="173" y="464"/>
                  <a:pt x="173" y="464"/>
                  <a:pt x="173" y="464"/>
                </a:cubicBezTo>
                <a:cubicBezTo>
                  <a:pt x="184" y="470"/>
                  <a:pt x="186" y="468"/>
                  <a:pt x="176" y="464"/>
                </a:cubicBezTo>
                <a:cubicBezTo>
                  <a:pt x="188" y="468"/>
                  <a:pt x="188" y="468"/>
                  <a:pt x="188" y="468"/>
                </a:cubicBezTo>
                <a:cubicBezTo>
                  <a:pt x="188" y="469"/>
                  <a:pt x="188" y="469"/>
                  <a:pt x="188" y="469"/>
                </a:cubicBezTo>
                <a:cubicBezTo>
                  <a:pt x="204" y="475"/>
                  <a:pt x="219" y="478"/>
                  <a:pt x="244" y="488"/>
                </a:cubicBezTo>
                <a:cubicBezTo>
                  <a:pt x="237" y="487"/>
                  <a:pt x="262" y="497"/>
                  <a:pt x="239" y="490"/>
                </a:cubicBezTo>
                <a:cubicBezTo>
                  <a:pt x="246" y="491"/>
                  <a:pt x="236" y="487"/>
                  <a:pt x="235" y="486"/>
                </a:cubicBezTo>
                <a:cubicBezTo>
                  <a:pt x="227" y="482"/>
                  <a:pt x="220" y="481"/>
                  <a:pt x="216" y="479"/>
                </a:cubicBezTo>
                <a:cubicBezTo>
                  <a:pt x="218" y="481"/>
                  <a:pt x="215" y="482"/>
                  <a:pt x="211" y="482"/>
                </a:cubicBezTo>
                <a:cubicBezTo>
                  <a:pt x="227" y="487"/>
                  <a:pt x="272" y="504"/>
                  <a:pt x="277" y="501"/>
                </a:cubicBezTo>
                <a:cubicBezTo>
                  <a:pt x="284" y="503"/>
                  <a:pt x="292" y="505"/>
                  <a:pt x="300" y="507"/>
                </a:cubicBezTo>
                <a:cubicBezTo>
                  <a:pt x="300" y="508"/>
                  <a:pt x="296" y="509"/>
                  <a:pt x="297" y="510"/>
                </a:cubicBezTo>
                <a:cubicBezTo>
                  <a:pt x="301" y="509"/>
                  <a:pt x="299" y="508"/>
                  <a:pt x="303" y="508"/>
                </a:cubicBezTo>
                <a:cubicBezTo>
                  <a:pt x="302" y="508"/>
                  <a:pt x="302" y="508"/>
                  <a:pt x="302" y="508"/>
                </a:cubicBezTo>
                <a:cubicBezTo>
                  <a:pt x="304" y="508"/>
                  <a:pt x="307" y="509"/>
                  <a:pt x="309" y="509"/>
                </a:cubicBezTo>
                <a:cubicBezTo>
                  <a:pt x="305" y="510"/>
                  <a:pt x="302" y="512"/>
                  <a:pt x="297" y="511"/>
                </a:cubicBezTo>
                <a:cubicBezTo>
                  <a:pt x="300" y="513"/>
                  <a:pt x="300" y="513"/>
                  <a:pt x="300" y="513"/>
                </a:cubicBezTo>
                <a:cubicBezTo>
                  <a:pt x="305" y="512"/>
                  <a:pt x="307" y="511"/>
                  <a:pt x="310" y="510"/>
                </a:cubicBezTo>
                <a:cubicBezTo>
                  <a:pt x="312" y="510"/>
                  <a:pt x="313" y="510"/>
                  <a:pt x="315" y="511"/>
                </a:cubicBezTo>
                <a:cubicBezTo>
                  <a:pt x="315" y="512"/>
                  <a:pt x="307" y="512"/>
                  <a:pt x="305" y="513"/>
                </a:cubicBezTo>
                <a:cubicBezTo>
                  <a:pt x="301" y="512"/>
                  <a:pt x="298" y="514"/>
                  <a:pt x="296" y="513"/>
                </a:cubicBezTo>
                <a:cubicBezTo>
                  <a:pt x="296" y="513"/>
                  <a:pt x="296" y="513"/>
                  <a:pt x="296" y="513"/>
                </a:cubicBezTo>
                <a:lnTo>
                  <a:pt x="291" y="513"/>
                </a:lnTo>
                <a:close/>
                <a:moveTo>
                  <a:pt x="343" y="505"/>
                </a:moveTo>
                <a:cubicBezTo>
                  <a:pt x="338" y="505"/>
                  <a:pt x="338" y="505"/>
                  <a:pt x="338" y="505"/>
                </a:cubicBezTo>
                <a:cubicBezTo>
                  <a:pt x="339" y="505"/>
                  <a:pt x="340" y="506"/>
                  <a:pt x="341" y="506"/>
                </a:cubicBezTo>
                <a:cubicBezTo>
                  <a:pt x="338" y="506"/>
                  <a:pt x="335" y="506"/>
                  <a:pt x="331" y="506"/>
                </a:cubicBezTo>
                <a:cubicBezTo>
                  <a:pt x="322" y="504"/>
                  <a:pt x="303" y="498"/>
                  <a:pt x="290" y="496"/>
                </a:cubicBezTo>
                <a:cubicBezTo>
                  <a:pt x="300" y="500"/>
                  <a:pt x="283" y="495"/>
                  <a:pt x="285" y="497"/>
                </a:cubicBezTo>
                <a:cubicBezTo>
                  <a:pt x="287" y="496"/>
                  <a:pt x="301" y="501"/>
                  <a:pt x="301" y="501"/>
                </a:cubicBezTo>
                <a:cubicBezTo>
                  <a:pt x="294" y="500"/>
                  <a:pt x="278" y="496"/>
                  <a:pt x="271" y="493"/>
                </a:cubicBezTo>
                <a:cubicBezTo>
                  <a:pt x="283" y="498"/>
                  <a:pt x="283" y="498"/>
                  <a:pt x="283" y="498"/>
                </a:cubicBezTo>
                <a:cubicBezTo>
                  <a:pt x="277" y="497"/>
                  <a:pt x="256" y="492"/>
                  <a:pt x="256" y="492"/>
                </a:cubicBezTo>
                <a:cubicBezTo>
                  <a:pt x="250" y="489"/>
                  <a:pt x="240" y="487"/>
                  <a:pt x="237" y="484"/>
                </a:cubicBezTo>
                <a:cubicBezTo>
                  <a:pt x="241" y="485"/>
                  <a:pt x="245" y="486"/>
                  <a:pt x="249" y="487"/>
                </a:cubicBezTo>
                <a:cubicBezTo>
                  <a:pt x="253" y="489"/>
                  <a:pt x="253" y="489"/>
                  <a:pt x="253" y="489"/>
                </a:cubicBezTo>
                <a:cubicBezTo>
                  <a:pt x="260" y="490"/>
                  <a:pt x="260" y="490"/>
                  <a:pt x="260" y="490"/>
                </a:cubicBezTo>
                <a:cubicBezTo>
                  <a:pt x="253" y="487"/>
                  <a:pt x="237" y="481"/>
                  <a:pt x="235" y="478"/>
                </a:cubicBezTo>
                <a:cubicBezTo>
                  <a:pt x="252" y="485"/>
                  <a:pt x="279" y="493"/>
                  <a:pt x="313" y="498"/>
                </a:cubicBezTo>
                <a:cubicBezTo>
                  <a:pt x="313" y="498"/>
                  <a:pt x="312" y="498"/>
                  <a:pt x="311" y="498"/>
                </a:cubicBezTo>
                <a:cubicBezTo>
                  <a:pt x="327" y="502"/>
                  <a:pt x="329" y="502"/>
                  <a:pt x="343" y="505"/>
                </a:cubicBezTo>
                <a:close/>
                <a:moveTo>
                  <a:pt x="348" y="518"/>
                </a:moveTo>
                <a:cubicBezTo>
                  <a:pt x="347" y="518"/>
                  <a:pt x="345" y="517"/>
                  <a:pt x="346" y="517"/>
                </a:cubicBezTo>
                <a:cubicBezTo>
                  <a:pt x="346" y="517"/>
                  <a:pt x="346" y="517"/>
                  <a:pt x="346" y="517"/>
                </a:cubicBezTo>
                <a:cubicBezTo>
                  <a:pt x="349" y="518"/>
                  <a:pt x="349" y="518"/>
                  <a:pt x="349" y="518"/>
                </a:cubicBezTo>
                <a:cubicBezTo>
                  <a:pt x="349" y="518"/>
                  <a:pt x="348" y="518"/>
                  <a:pt x="348" y="518"/>
                </a:cubicBezTo>
                <a:close/>
                <a:moveTo>
                  <a:pt x="389" y="522"/>
                </a:moveTo>
                <a:cubicBezTo>
                  <a:pt x="389" y="522"/>
                  <a:pt x="389" y="522"/>
                  <a:pt x="389" y="522"/>
                </a:cubicBezTo>
                <a:cubicBezTo>
                  <a:pt x="391" y="521"/>
                  <a:pt x="394" y="521"/>
                  <a:pt x="396" y="521"/>
                </a:cubicBezTo>
                <a:cubicBezTo>
                  <a:pt x="396" y="521"/>
                  <a:pt x="396" y="521"/>
                  <a:pt x="396" y="521"/>
                </a:cubicBezTo>
                <a:cubicBezTo>
                  <a:pt x="397" y="521"/>
                  <a:pt x="397" y="521"/>
                  <a:pt x="397" y="521"/>
                </a:cubicBezTo>
                <a:cubicBezTo>
                  <a:pt x="397" y="522"/>
                  <a:pt x="395" y="522"/>
                  <a:pt x="389" y="522"/>
                </a:cubicBezTo>
                <a:close/>
                <a:moveTo>
                  <a:pt x="367" y="510"/>
                </a:moveTo>
                <a:cubicBezTo>
                  <a:pt x="366" y="510"/>
                  <a:pt x="366" y="510"/>
                  <a:pt x="366" y="510"/>
                </a:cubicBezTo>
                <a:cubicBezTo>
                  <a:pt x="365" y="510"/>
                  <a:pt x="365" y="510"/>
                  <a:pt x="365" y="510"/>
                </a:cubicBezTo>
                <a:cubicBezTo>
                  <a:pt x="366" y="510"/>
                  <a:pt x="366" y="510"/>
                  <a:pt x="367" y="510"/>
                </a:cubicBezTo>
                <a:close/>
                <a:moveTo>
                  <a:pt x="347" y="523"/>
                </a:moveTo>
                <a:cubicBezTo>
                  <a:pt x="343" y="523"/>
                  <a:pt x="347" y="522"/>
                  <a:pt x="345" y="522"/>
                </a:cubicBezTo>
                <a:cubicBezTo>
                  <a:pt x="343" y="523"/>
                  <a:pt x="341" y="522"/>
                  <a:pt x="339" y="522"/>
                </a:cubicBezTo>
                <a:cubicBezTo>
                  <a:pt x="335" y="521"/>
                  <a:pt x="335" y="521"/>
                  <a:pt x="335" y="521"/>
                </a:cubicBezTo>
                <a:cubicBezTo>
                  <a:pt x="338" y="522"/>
                  <a:pt x="338" y="522"/>
                  <a:pt x="338" y="522"/>
                </a:cubicBezTo>
                <a:cubicBezTo>
                  <a:pt x="338" y="522"/>
                  <a:pt x="338" y="522"/>
                  <a:pt x="338" y="523"/>
                </a:cubicBezTo>
                <a:cubicBezTo>
                  <a:pt x="334" y="523"/>
                  <a:pt x="335" y="522"/>
                  <a:pt x="333" y="521"/>
                </a:cubicBezTo>
                <a:cubicBezTo>
                  <a:pt x="337" y="521"/>
                  <a:pt x="331" y="520"/>
                  <a:pt x="336" y="520"/>
                </a:cubicBezTo>
                <a:cubicBezTo>
                  <a:pt x="332" y="519"/>
                  <a:pt x="333" y="521"/>
                  <a:pt x="330" y="521"/>
                </a:cubicBezTo>
                <a:cubicBezTo>
                  <a:pt x="329" y="519"/>
                  <a:pt x="329" y="519"/>
                  <a:pt x="329" y="519"/>
                </a:cubicBezTo>
                <a:cubicBezTo>
                  <a:pt x="326" y="519"/>
                  <a:pt x="319" y="519"/>
                  <a:pt x="315" y="520"/>
                </a:cubicBezTo>
                <a:cubicBezTo>
                  <a:pt x="319" y="521"/>
                  <a:pt x="313" y="521"/>
                  <a:pt x="314" y="522"/>
                </a:cubicBezTo>
                <a:cubicBezTo>
                  <a:pt x="314" y="521"/>
                  <a:pt x="319" y="521"/>
                  <a:pt x="320" y="522"/>
                </a:cubicBezTo>
                <a:cubicBezTo>
                  <a:pt x="317" y="522"/>
                  <a:pt x="310" y="523"/>
                  <a:pt x="308" y="523"/>
                </a:cubicBezTo>
                <a:cubicBezTo>
                  <a:pt x="314" y="523"/>
                  <a:pt x="314" y="523"/>
                  <a:pt x="314" y="523"/>
                </a:cubicBezTo>
                <a:cubicBezTo>
                  <a:pt x="312" y="524"/>
                  <a:pt x="306" y="526"/>
                  <a:pt x="306" y="526"/>
                </a:cubicBezTo>
                <a:cubicBezTo>
                  <a:pt x="304" y="526"/>
                  <a:pt x="301" y="527"/>
                  <a:pt x="300" y="526"/>
                </a:cubicBezTo>
                <a:cubicBezTo>
                  <a:pt x="303" y="524"/>
                  <a:pt x="303" y="524"/>
                  <a:pt x="303" y="524"/>
                </a:cubicBezTo>
                <a:cubicBezTo>
                  <a:pt x="305" y="525"/>
                  <a:pt x="305" y="525"/>
                  <a:pt x="305" y="525"/>
                </a:cubicBezTo>
                <a:cubicBezTo>
                  <a:pt x="306" y="524"/>
                  <a:pt x="306" y="524"/>
                  <a:pt x="306" y="524"/>
                </a:cubicBezTo>
                <a:cubicBezTo>
                  <a:pt x="304" y="524"/>
                  <a:pt x="298" y="523"/>
                  <a:pt x="297" y="522"/>
                </a:cubicBezTo>
                <a:cubicBezTo>
                  <a:pt x="303" y="522"/>
                  <a:pt x="311" y="520"/>
                  <a:pt x="321" y="517"/>
                </a:cubicBezTo>
                <a:cubicBezTo>
                  <a:pt x="321" y="517"/>
                  <a:pt x="321" y="517"/>
                  <a:pt x="321" y="517"/>
                </a:cubicBezTo>
                <a:cubicBezTo>
                  <a:pt x="326" y="517"/>
                  <a:pt x="327" y="517"/>
                  <a:pt x="331" y="516"/>
                </a:cubicBezTo>
                <a:cubicBezTo>
                  <a:pt x="330" y="517"/>
                  <a:pt x="330" y="517"/>
                  <a:pt x="330" y="517"/>
                </a:cubicBezTo>
                <a:cubicBezTo>
                  <a:pt x="331" y="518"/>
                  <a:pt x="334" y="517"/>
                  <a:pt x="338" y="516"/>
                </a:cubicBezTo>
                <a:cubicBezTo>
                  <a:pt x="338" y="516"/>
                  <a:pt x="338" y="516"/>
                  <a:pt x="338" y="516"/>
                </a:cubicBezTo>
                <a:cubicBezTo>
                  <a:pt x="339" y="516"/>
                  <a:pt x="339" y="516"/>
                  <a:pt x="339" y="516"/>
                </a:cubicBezTo>
                <a:cubicBezTo>
                  <a:pt x="338" y="516"/>
                  <a:pt x="338" y="516"/>
                  <a:pt x="338" y="516"/>
                </a:cubicBezTo>
                <a:cubicBezTo>
                  <a:pt x="338" y="517"/>
                  <a:pt x="338" y="517"/>
                  <a:pt x="338" y="517"/>
                </a:cubicBezTo>
                <a:cubicBezTo>
                  <a:pt x="338" y="517"/>
                  <a:pt x="339" y="517"/>
                  <a:pt x="339" y="516"/>
                </a:cubicBezTo>
                <a:cubicBezTo>
                  <a:pt x="342" y="517"/>
                  <a:pt x="345" y="518"/>
                  <a:pt x="348" y="518"/>
                </a:cubicBezTo>
                <a:cubicBezTo>
                  <a:pt x="348" y="518"/>
                  <a:pt x="347" y="519"/>
                  <a:pt x="346" y="519"/>
                </a:cubicBezTo>
                <a:cubicBezTo>
                  <a:pt x="347" y="519"/>
                  <a:pt x="348" y="519"/>
                  <a:pt x="349" y="519"/>
                </a:cubicBezTo>
                <a:cubicBezTo>
                  <a:pt x="343" y="522"/>
                  <a:pt x="343" y="522"/>
                  <a:pt x="343" y="522"/>
                </a:cubicBezTo>
                <a:cubicBezTo>
                  <a:pt x="346" y="522"/>
                  <a:pt x="346" y="520"/>
                  <a:pt x="351" y="520"/>
                </a:cubicBezTo>
                <a:cubicBezTo>
                  <a:pt x="351" y="521"/>
                  <a:pt x="351" y="522"/>
                  <a:pt x="347" y="523"/>
                </a:cubicBezTo>
                <a:close/>
                <a:moveTo>
                  <a:pt x="489" y="514"/>
                </a:moveTo>
                <a:cubicBezTo>
                  <a:pt x="489" y="514"/>
                  <a:pt x="489" y="514"/>
                  <a:pt x="489" y="514"/>
                </a:cubicBezTo>
                <a:cubicBezTo>
                  <a:pt x="480" y="515"/>
                  <a:pt x="480" y="515"/>
                  <a:pt x="480" y="515"/>
                </a:cubicBezTo>
                <a:cubicBezTo>
                  <a:pt x="467" y="514"/>
                  <a:pt x="467" y="514"/>
                  <a:pt x="467" y="514"/>
                </a:cubicBezTo>
                <a:cubicBezTo>
                  <a:pt x="475" y="512"/>
                  <a:pt x="485" y="513"/>
                  <a:pt x="491" y="512"/>
                </a:cubicBezTo>
                <a:cubicBezTo>
                  <a:pt x="477" y="510"/>
                  <a:pt x="471" y="513"/>
                  <a:pt x="457" y="513"/>
                </a:cubicBezTo>
                <a:cubicBezTo>
                  <a:pt x="454" y="512"/>
                  <a:pt x="452" y="512"/>
                  <a:pt x="450" y="512"/>
                </a:cubicBezTo>
                <a:cubicBezTo>
                  <a:pt x="441" y="510"/>
                  <a:pt x="470" y="512"/>
                  <a:pt x="471" y="510"/>
                </a:cubicBezTo>
                <a:cubicBezTo>
                  <a:pt x="467" y="510"/>
                  <a:pt x="457" y="509"/>
                  <a:pt x="458" y="508"/>
                </a:cubicBezTo>
                <a:cubicBezTo>
                  <a:pt x="475" y="510"/>
                  <a:pt x="469" y="508"/>
                  <a:pt x="488" y="509"/>
                </a:cubicBezTo>
                <a:cubicBezTo>
                  <a:pt x="478" y="510"/>
                  <a:pt x="489" y="510"/>
                  <a:pt x="487" y="511"/>
                </a:cubicBezTo>
                <a:cubicBezTo>
                  <a:pt x="490" y="511"/>
                  <a:pt x="508" y="510"/>
                  <a:pt x="520" y="510"/>
                </a:cubicBezTo>
                <a:cubicBezTo>
                  <a:pt x="523" y="509"/>
                  <a:pt x="509" y="509"/>
                  <a:pt x="501" y="509"/>
                </a:cubicBezTo>
                <a:cubicBezTo>
                  <a:pt x="486" y="510"/>
                  <a:pt x="471" y="506"/>
                  <a:pt x="459" y="508"/>
                </a:cubicBezTo>
                <a:cubicBezTo>
                  <a:pt x="443" y="507"/>
                  <a:pt x="458" y="507"/>
                  <a:pt x="457" y="506"/>
                </a:cubicBezTo>
                <a:cubicBezTo>
                  <a:pt x="443" y="505"/>
                  <a:pt x="451" y="507"/>
                  <a:pt x="446" y="507"/>
                </a:cubicBezTo>
                <a:cubicBezTo>
                  <a:pt x="424" y="506"/>
                  <a:pt x="422" y="504"/>
                  <a:pt x="407" y="502"/>
                </a:cubicBezTo>
                <a:cubicBezTo>
                  <a:pt x="394" y="502"/>
                  <a:pt x="362" y="497"/>
                  <a:pt x="341" y="492"/>
                </a:cubicBezTo>
                <a:cubicBezTo>
                  <a:pt x="344" y="492"/>
                  <a:pt x="341" y="491"/>
                  <a:pt x="340" y="490"/>
                </a:cubicBezTo>
                <a:cubicBezTo>
                  <a:pt x="326" y="490"/>
                  <a:pt x="331" y="490"/>
                  <a:pt x="315" y="487"/>
                </a:cubicBezTo>
                <a:cubicBezTo>
                  <a:pt x="328" y="492"/>
                  <a:pt x="328" y="492"/>
                  <a:pt x="328" y="492"/>
                </a:cubicBezTo>
                <a:cubicBezTo>
                  <a:pt x="317" y="489"/>
                  <a:pt x="308" y="489"/>
                  <a:pt x="299" y="485"/>
                </a:cubicBezTo>
                <a:cubicBezTo>
                  <a:pt x="311" y="491"/>
                  <a:pt x="281" y="482"/>
                  <a:pt x="273" y="480"/>
                </a:cubicBezTo>
                <a:cubicBezTo>
                  <a:pt x="262" y="475"/>
                  <a:pt x="250" y="474"/>
                  <a:pt x="245" y="470"/>
                </a:cubicBezTo>
                <a:cubicBezTo>
                  <a:pt x="247" y="470"/>
                  <a:pt x="247" y="470"/>
                  <a:pt x="247" y="470"/>
                </a:cubicBezTo>
                <a:cubicBezTo>
                  <a:pt x="231" y="464"/>
                  <a:pt x="231" y="464"/>
                  <a:pt x="231" y="464"/>
                </a:cubicBezTo>
                <a:cubicBezTo>
                  <a:pt x="234" y="463"/>
                  <a:pt x="234" y="463"/>
                  <a:pt x="234" y="463"/>
                </a:cubicBezTo>
                <a:cubicBezTo>
                  <a:pt x="224" y="458"/>
                  <a:pt x="210" y="454"/>
                  <a:pt x="213" y="456"/>
                </a:cubicBezTo>
                <a:cubicBezTo>
                  <a:pt x="203" y="451"/>
                  <a:pt x="209" y="453"/>
                  <a:pt x="208" y="452"/>
                </a:cubicBezTo>
                <a:cubicBezTo>
                  <a:pt x="215" y="454"/>
                  <a:pt x="229" y="457"/>
                  <a:pt x="232" y="460"/>
                </a:cubicBezTo>
                <a:cubicBezTo>
                  <a:pt x="231" y="460"/>
                  <a:pt x="229" y="459"/>
                  <a:pt x="228" y="459"/>
                </a:cubicBezTo>
                <a:cubicBezTo>
                  <a:pt x="257" y="471"/>
                  <a:pt x="238" y="460"/>
                  <a:pt x="253" y="465"/>
                </a:cubicBezTo>
                <a:cubicBezTo>
                  <a:pt x="245" y="462"/>
                  <a:pt x="240" y="459"/>
                  <a:pt x="232" y="456"/>
                </a:cubicBezTo>
                <a:cubicBezTo>
                  <a:pt x="229" y="455"/>
                  <a:pt x="213" y="450"/>
                  <a:pt x="205" y="447"/>
                </a:cubicBezTo>
                <a:cubicBezTo>
                  <a:pt x="216" y="451"/>
                  <a:pt x="221" y="454"/>
                  <a:pt x="229" y="458"/>
                </a:cubicBezTo>
                <a:cubicBezTo>
                  <a:pt x="222" y="455"/>
                  <a:pt x="220" y="455"/>
                  <a:pt x="215" y="452"/>
                </a:cubicBezTo>
                <a:cubicBezTo>
                  <a:pt x="217" y="453"/>
                  <a:pt x="217" y="453"/>
                  <a:pt x="217" y="453"/>
                </a:cubicBezTo>
                <a:cubicBezTo>
                  <a:pt x="209" y="451"/>
                  <a:pt x="209" y="451"/>
                  <a:pt x="209" y="451"/>
                </a:cubicBezTo>
                <a:cubicBezTo>
                  <a:pt x="208" y="449"/>
                  <a:pt x="189" y="440"/>
                  <a:pt x="201" y="444"/>
                </a:cubicBezTo>
                <a:cubicBezTo>
                  <a:pt x="190" y="440"/>
                  <a:pt x="197" y="444"/>
                  <a:pt x="187" y="440"/>
                </a:cubicBezTo>
                <a:cubicBezTo>
                  <a:pt x="205" y="449"/>
                  <a:pt x="205" y="449"/>
                  <a:pt x="205" y="449"/>
                </a:cubicBezTo>
                <a:cubicBezTo>
                  <a:pt x="204" y="450"/>
                  <a:pt x="204" y="450"/>
                  <a:pt x="204" y="450"/>
                </a:cubicBezTo>
                <a:cubicBezTo>
                  <a:pt x="197" y="448"/>
                  <a:pt x="196" y="446"/>
                  <a:pt x="189" y="443"/>
                </a:cubicBezTo>
                <a:cubicBezTo>
                  <a:pt x="189" y="445"/>
                  <a:pt x="189" y="445"/>
                  <a:pt x="189" y="445"/>
                </a:cubicBezTo>
                <a:cubicBezTo>
                  <a:pt x="176" y="437"/>
                  <a:pt x="176" y="437"/>
                  <a:pt x="176" y="437"/>
                </a:cubicBezTo>
                <a:cubicBezTo>
                  <a:pt x="178" y="439"/>
                  <a:pt x="167" y="434"/>
                  <a:pt x="165" y="433"/>
                </a:cubicBezTo>
                <a:cubicBezTo>
                  <a:pt x="159" y="428"/>
                  <a:pt x="165" y="429"/>
                  <a:pt x="153" y="423"/>
                </a:cubicBezTo>
                <a:cubicBezTo>
                  <a:pt x="153" y="424"/>
                  <a:pt x="153" y="424"/>
                  <a:pt x="153" y="424"/>
                </a:cubicBezTo>
                <a:cubicBezTo>
                  <a:pt x="147" y="420"/>
                  <a:pt x="143" y="418"/>
                  <a:pt x="134" y="411"/>
                </a:cubicBezTo>
                <a:cubicBezTo>
                  <a:pt x="135" y="411"/>
                  <a:pt x="137" y="413"/>
                  <a:pt x="139" y="414"/>
                </a:cubicBezTo>
                <a:cubicBezTo>
                  <a:pt x="127" y="404"/>
                  <a:pt x="107" y="390"/>
                  <a:pt x="104" y="383"/>
                </a:cubicBezTo>
                <a:cubicBezTo>
                  <a:pt x="105" y="383"/>
                  <a:pt x="109" y="388"/>
                  <a:pt x="111" y="387"/>
                </a:cubicBezTo>
                <a:cubicBezTo>
                  <a:pt x="127" y="404"/>
                  <a:pt x="124" y="396"/>
                  <a:pt x="145" y="413"/>
                </a:cubicBezTo>
                <a:cubicBezTo>
                  <a:pt x="144" y="417"/>
                  <a:pt x="165" y="424"/>
                  <a:pt x="168" y="429"/>
                </a:cubicBezTo>
                <a:cubicBezTo>
                  <a:pt x="159" y="424"/>
                  <a:pt x="146" y="418"/>
                  <a:pt x="148" y="419"/>
                </a:cubicBezTo>
                <a:cubicBezTo>
                  <a:pt x="156" y="424"/>
                  <a:pt x="168" y="432"/>
                  <a:pt x="174" y="434"/>
                </a:cubicBezTo>
                <a:cubicBezTo>
                  <a:pt x="169" y="431"/>
                  <a:pt x="171" y="430"/>
                  <a:pt x="176" y="431"/>
                </a:cubicBezTo>
                <a:cubicBezTo>
                  <a:pt x="162" y="425"/>
                  <a:pt x="138" y="407"/>
                  <a:pt x="122" y="392"/>
                </a:cubicBezTo>
                <a:cubicBezTo>
                  <a:pt x="122" y="396"/>
                  <a:pt x="122" y="396"/>
                  <a:pt x="122" y="396"/>
                </a:cubicBezTo>
                <a:cubicBezTo>
                  <a:pt x="107" y="384"/>
                  <a:pt x="125" y="396"/>
                  <a:pt x="114" y="386"/>
                </a:cubicBezTo>
                <a:cubicBezTo>
                  <a:pt x="108" y="382"/>
                  <a:pt x="108" y="382"/>
                  <a:pt x="108" y="382"/>
                </a:cubicBezTo>
                <a:cubicBezTo>
                  <a:pt x="108" y="381"/>
                  <a:pt x="108" y="381"/>
                  <a:pt x="108" y="381"/>
                </a:cubicBezTo>
                <a:cubicBezTo>
                  <a:pt x="105" y="379"/>
                  <a:pt x="102" y="377"/>
                  <a:pt x="99" y="375"/>
                </a:cubicBezTo>
                <a:cubicBezTo>
                  <a:pt x="104" y="381"/>
                  <a:pt x="103" y="377"/>
                  <a:pt x="108" y="383"/>
                </a:cubicBezTo>
                <a:cubicBezTo>
                  <a:pt x="113" y="389"/>
                  <a:pt x="107" y="384"/>
                  <a:pt x="105" y="384"/>
                </a:cubicBezTo>
                <a:cubicBezTo>
                  <a:pt x="101" y="380"/>
                  <a:pt x="89" y="366"/>
                  <a:pt x="97" y="374"/>
                </a:cubicBezTo>
                <a:cubicBezTo>
                  <a:pt x="92" y="369"/>
                  <a:pt x="87" y="364"/>
                  <a:pt x="82" y="359"/>
                </a:cubicBezTo>
                <a:cubicBezTo>
                  <a:pt x="83" y="359"/>
                  <a:pt x="86" y="362"/>
                  <a:pt x="88" y="364"/>
                </a:cubicBezTo>
                <a:cubicBezTo>
                  <a:pt x="85" y="360"/>
                  <a:pt x="81" y="356"/>
                  <a:pt x="78" y="352"/>
                </a:cubicBezTo>
                <a:cubicBezTo>
                  <a:pt x="79" y="352"/>
                  <a:pt x="79" y="352"/>
                  <a:pt x="79" y="352"/>
                </a:cubicBezTo>
                <a:cubicBezTo>
                  <a:pt x="71" y="343"/>
                  <a:pt x="63" y="329"/>
                  <a:pt x="58" y="321"/>
                </a:cubicBezTo>
                <a:cubicBezTo>
                  <a:pt x="66" y="340"/>
                  <a:pt x="52" y="314"/>
                  <a:pt x="52" y="315"/>
                </a:cubicBezTo>
                <a:cubicBezTo>
                  <a:pt x="49" y="308"/>
                  <a:pt x="51" y="305"/>
                  <a:pt x="59" y="319"/>
                </a:cubicBezTo>
                <a:cubicBezTo>
                  <a:pt x="60" y="323"/>
                  <a:pt x="65" y="332"/>
                  <a:pt x="70" y="338"/>
                </a:cubicBezTo>
                <a:cubicBezTo>
                  <a:pt x="65" y="329"/>
                  <a:pt x="63" y="327"/>
                  <a:pt x="59" y="320"/>
                </a:cubicBezTo>
                <a:cubicBezTo>
                  <a:pt x="62" y="324"/>
                  <a:pt x="56" y="310"/>
                  <a:pt x="57" y="310"/>
                </a:cubicBezTo>
                <a:cubicBezTo>
                  <a:pt x="58" y="310"/>
                  <a:pt x="60" y="313"/>
                  <a:pt x="64" y="322"/>
                </a:cubicBezTo>
                <a:cubicBezTo>
                  <a:pt x="71" y="335"/>
                  <a:pt x="63" y="324"/>
                  <a:pt x="66" y="328"/>
                </a:cubicBezTo>
                <a:cubicBezTo>
                  <a:pt x="66" y="332"/>
                  <a:pt x="77" y="346"/>
                  <a:pt x="82" y="353"/>
                </a:cubicBezTo>
                <a:cubicBezTo>
                  <a:pt x="82" y="354"/>
                  <a:pt x="80" y="352"/>
                  <a:pt x="79" y="351"/>
                </a:cubicBezTo>
                <a:cubicBezTo>
                  <a:pt x="84" y="357"/>
                  <a:pt x="95" y="370"/>
                  <a:pt x="96" y="370"/>
                </a:cubicBezTo>
                <a:cubicBezTo>
                  <a:pt x="92" y="365"/>
                  <a:pt x="88" y="360"/>
                  <a:pt x="83" y="355"/>
                </a:cubicBezTo>
                <a:cubicBezTo>
                  <a:pt x="81" y="352"/>
                  <a:pt x="88" y="359"/>
                  <a:pt x="85" y="354"/>
                </a:cubicBezTo>
                <a:cubicBezTo>
                  <a:pt x="82" y="351"/>
                  <a:pt x="79" y="346"/>
                  <a:pt x="75" y="341"/>
                </a:cubicBezTo>
                <a:cubicBezTo>
                  <a:pt x="77" y="342"/>
                  <a:pt x="77" y="342"/>
                  <a:pt x="77" y="342"/>
                </a:cubicBezTo>
                <a:cubicBezTo>
                  <a:pt x="71" y="331"/>
                  <a:pt x="62" y="316"/>
                  <a:pt x="57" y="303"/>
                </a:cubicBezTo>
                <a:cubicBezTo>
                  <a:pt x="53" y="302"/>
                  <a:pt x="49" y="296"/>
                  <a:pt x="45" y="291"/>
                </a:cubicBezTo>
                <a:cubicBezTo>
                  <a:pt x="39" y="271"/>
                  <a:pt x="36" y="248"/>
                  <a:pt x="40" y="226"/>
                </a:cubicBezTo>
                <a:cubicBezTo>
                  <a:pt x="39" y="227"/>
                  <a:pt x="39" y="226"/>
                  <a:pt x="38" y="225"/>
                </a:cubicBezTo>
                <a:cubicBezTo>
                  <a:pt x="40" y="219"/>
                  <a:pt x="42" y="208"/>
                  <a:pt x="43" y="208"/>
                </a:cubicBezTo>
                <a:cubicBezTo>
                  <a:pt x="43" y="201"/>
                  <a:pt x="49" y="183"/>
                  <a:pt x="46" y="186"/>
                </a:cubicBezTo>
                <a:cubicBezTo>
                  <a:pt x="47" y="183"/>
                  <a:pt x="47" y="183"/>
                  <a:pt x="47" y="183"/>
                </a:cubicBezTo>
                <a:cubicBezTo>
                  <a:pt x="52" y="176"/>
                  <a:pt x="58" y="166"/>
                  <a:pt x="72" y="148"/>
                </a:cubicBezTo>
                <a:cubicBezTo>
                  <a:pt x="74" y="145"/>
                  <a:pt x="74" y="144"/>
                  <a:pt x="72" y="143"/>
                </a:cubicBezTo>
                <a:cubicBezTo>
                  <a:pt x="75" y="140"/>
                  <a:pt x="79" y="137"/>
                  <a:pt x="82" y="134"/>
                </a:cubicBezTo>
                <a:cubicBezTo>
                  <a:pt x="80" y="137"/>
                  <a:pt x="79" y="139"/>
                  <a:pt x="75" y="144"/>
                </a:cubicBezTo>
                <a:cubicBezTo>
                  <a:pt x="82" y="135"/>
                  <a:pt x="90" y="127"/>
                  <a:pt x="99" y="120"/>
                </a:cubicBezTo>
                <a:cubicBezTo>
                  <a:pt x="97" y="122"/>
                  <a:pt x="97" y="122"/>
                  <a:pt x="97" y="122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02" y="118"/>
                  <a:pt x="92" y="125"/>
                  <a:pt x="94" y="122"/>
                </a:cubicBezTo>
                <a:cubicBezTo>
                  <a:pt x="105" y="111"/>
                  <a:pt x="112" y="107"/>
                  <a:pt x="122" y="98"/>
                </a:cubicBezTo>
                <a:cubicBezTo>
                  <a:pt x="124" y="100"/>
                  <a:pt x="128" y="98"/>
                  <a:pt x="125" y="102"/>
                </a:cubicBezTo>
                <a:cubicBezTo>
                  <a:pt x="124" y="103"/>
                  <a:pt x="124" y="103"/>
                  <a:pt x="123" y="103"/>
                </a:cubicBezTo>
                <a:cubicBezTo>
                  <a:pt x="120" y="107"/>
                  <a:pt x="112" y="114"/>
                  <a:pt x="107" y="119"/>
                </a:cubicBezTo>
                <a:cubicBezTo>
                  <a:pt x="129" y="103"/>
                  <a:pt x="123" y="107"/>
                  <a:pt x="144" y="95"/>
                </a:cubicBezTo>
                <a:cubicBezTo>
                  <a:pt x="147" y="95"/>
                  <a:pt x="126" y="107"/>
                  <a:pt x="131" y="106"/>
                </a:cubicBezTo>
                <a:cubicBezTo>
                  <a:pt x="125" y="109"/>
                  <a:pt x="119" y="114"/>
                  <a:pt x="112" y="118"/>
                </a:cubicBezTo>
                <a:cubicBezTo>
                  <a:pt x="115" y="116"/>
                  <a:pt x="115" y="115"/>
                  <a:pt x="117" y="114"/>
                </a:cubicBezTo>
                <a:cubicBezTo>
                  <a:pt x="105" y="124"/>
                  <a:pt x="100" y="127"/>
                  <a:pt x="93" y="136"/>
                </a:cubicBezTo>
                <a:cubicBezTo>
                  <a:pt x="87" y="141"/>
                  <a:pt x="100" y="127"/>
                  <a:pt x="94" y="133"/>
                </a:cubicBezTo>
                <a:cubicBezTo>
                  <a:pt x="99" y="128"/>
                  <a:pt x="103" y="122"/>
                  <a:pt x="105" y="119"/>
                </a:cubicBezTo>
                <a:cubicBezTo>
                  <a:pt x="91" y="130"/>
                  <a:pt x="99" y="127"/>
                  <a:pt x="88" y="138"/>
                </a:cubicBezTo>
                <a:cubicBezTo>
                  <a:pt x="80" y="146"/>
                  <a:pt x="80" y="146"/>
                  <a:pt x="80" y="146"/>
                </a:cubicBezTo>
                <a:cubicBezTo>
                  <a:pt x="75" y="151"/>
                  <a:pt x="82" y="145"/>
                  <a:pt x="82" y="145"/>
                </a:cubicBezTo>
                <a:cubicBezTo>
                  <a:pt x="77" y="151"/>
                  <a:pt x="75" y="153"/>
                  <a:pt x="71" y="158"/>
                </a:cubicBezTo>
                <a:cubicBezTo>
                  <a:pt x="72" y="157"/>
                  <a:pt x="75" y="154"/>
                  <a:pt x="75" y="155"/>
                </a:cubicBezTo>
                <a:cubicBezTo>
                  <a:pt x="68" y="163"/>
                  <a:pt x="63" y="172"/>
                  <a:pt x="57" y="180"/>
                </a:cubicBezTo>
                <a:cubicBezTo>
                  <a:pt x="60" y="175"/>
                  <a:pt x="56" y="187"/>
                  <a:pt x="55" y="191"/>
                </a:cubicBezTo>
                <a:cubicBezTo>
                  <a:pt x="58" y="185"/>
                  <a:pt x="62" y="179"/>
                  <a:pt x="65" y="174"/>
                </a:cubicBezTo>
                <a:cubicBezTo>
                  <a:pt x="77" y="153"/>
                  <a:pt x="88" y="141"/>
                  <a:pt x="108" y="123"/>
                </a:cubicBezTo>
                <a:cubicBezTo>
                  <a:pt x="108" y="124"/>
                  <a:pt x="108" y="124"/>
                  <a:pt x="108" y="124"/>
                </a:cubicBezTo>
                <a:cubicBezTo>
                  <a:pt x="143" y="101"/>
                  <a:pt x="134" y="100"/>
                  <a:pt x="168" y="83"/>
                </a:cubicBezTo>
                <a:cubicBezTo>
                  <a:pt x="170" y="84"/>
                  <a:pt x="184" y="76"/>
                  <a:pt x="183" y="78"/>
                </a:cubicBezTo>
                <a:cubicBezTo>
                  <a:pt x="173" y="82"/>
                  <a:pt x="175" y="82"/>
                  <a:pt x="178" y="82"/>
                </a:cubicBezTo>
                <a:cubicBezTo>
                  <a:pt x="184" y="79"/>
                  <a:pt x="188" y="76"/>
                  <a:pt x="201" y="72"/>
                </a:cubicBezTo>
                <a:cubicBezTo>
                  <a:pt x="196" y="75"/>
                  <a:pt x="207" y="72"/>
                  <a:pt x="196" y="76"/>
                </a:cubicBezTo>
                <a:cubicBezTo>
                  <a:pt x="212" y="71"/>
                  <a:pt x="221" y="68"/>
                  <a:pt x="229" y="64"/>
                </a:cubicBezTo>
                <a:cubicBezTo>
                  <a:pt x="256" y="55"/>
                  <a:pt x="237" y="63"/>
                  <a:pt x="265" y="56"/>
                </a:cubicBezTo>
                <a:cubicBezTo>
                  <a:pt x="261" y="58"/>
                  <a:pt x="261" y="58"/>
                  <a:pt x="261" y="58"/>
                </a:cubicBezTo>
                <a:cubicBezTo>
                  <a:pt x="278" y="54"/>
                  <a:pt x="278" y="54"/>
                  <a:pt x="278" y="54"/>
                </a:cubicBezTo>
                <a:cubicBezTo>
                  <a:pt x="272" y="54"/>
                  <a:pt x="272" y="54"/>
                  <a:pt x="272" y="54"/>
                </a:cubicBezTo>
                <a:cubicBezTo>
                  <a:pt x="279" y="52"/>
                  <a:pt x="286" y="50"/>
                  <a:pt x="292" y="49"/>
                </a:cubicBezTo>
                <a:cubicBezTo>
                  <a:pt x="305" y="46"/>
                  <a:pt x="287" y="48"/>
                  <a:pt x="289" y="47"/>
                </a:cubicBezTo>
                <a:cubicBezTo>
                  <a:pt x="285" y="49"/>
                  <a:pt x="285" y="49"/>
                  <a:pt x="285" y="49"/>
                </a:cubicBezTo>
                <a:cubicBezTo>
                  <a:pt x="276" y="51"/>
                  <a:pt x="265" y="55"/>
                  <a:pt x="263" y="54"/>
                </a:cubicBezTo>
                <a:cubicBezTo>
                  <a:pt x="276" y="51"/>
                  <a:pt x="273" y="50"/>
                  <a:pt x="278" y="48"/>
                </a:cubicBezTo>
                <a:cubicBezTo>
                  <a:pt x="266" y="52"/>
                  <a:pt x="266" y="52"/>
                  <a:pt x="266" y="52"/>
                </a:cubicBezTo>
                <a:cubicBezTo>
                  <a:pt x="261" y="51"/>
                  <a:pt x="261" y="51"/>
                  <a:pt x="261" y="51"/>
                </a:cubicBezTo>
                <a:cubicBezTo>
                  <a:pt x="248" y="54"/>
                  <a:pt x="239" y="57"/>
                  <a:pt x="231" y="60"/>
                </a:cubicBezTo>
                <a:cubicBezTo>
                  <a:pt x="237" y="59"/>
                  <a:pt x="240" y="57"/>
                  <a:pt x="244" y="56"/>
                </a:cubicBezTo>
                <a:cubicBezTo>
                  <a:pt x="239" y="60"/>
                  <a:pt x="223" y="63"/>
                  <a:pt x="209" y="70"/>
                </a:cubicBezTo>
                <a:cubicBezTo>
                  <a:pt x="208" y="69"/>
                  <a:pt x="203" y="71"/>
                  <a:pt x="205" y="70"/>
                </a:cubicBezTo>
                <a:cubicBezTo>
                  <a:pt x="205" y="70"/>
                  <a:pt x="208" y="69"/>
                  <a:pt x="209" y="68"/>
                </a:cubicBezTo>
                <a:cubicBezTo>
                  <a:pt x="208" y="68"/>
                  <a:pt x="216" y="64"/>
                  <a:pt x="202" y="69"/>
                </a:cubicBezTo>
                <a:cubicBezTo>
                  <a:pt x="207" y="66"/>
                  <a:pt x="217" y="60"/>
                  <a:pt x="216" y="60"/>
                </a:cubicBezTo>
                <a:cubicBezTo>
                  <a:pt x="224" y="57"/>
                  <a:pt x="236" y="53"/>
                  <a:pt x="243" y="52"/>
                </a:cubicBezTo>
                <a:cubicBezTo>
                  <a:pt x="243" y="52"/>
                  <a:pt x="243" y="52"/>
                  <a:pt x="243" y="52"/>
                </a:cubicBezTo>
                <a:cubicBezTo>
                  <a:pt x="250" y="50"/>
                  <a:pt x="265" y="46"/>
                  <a:pt x="267" y="47"/>
                </a:cubicBezTo>
                <a:cubicBezTo>
                  <a:pt x="271" y="46"/>
                  <a:pt x="284" y="43"/>
                  <a:pt x="271" y="45"/>
                </a:cubicBezTo>
                <a:cubicBezTo>
                  <a:pt x="278" y="43"/>
                  <a:pt x="285" y="41"/>
                  <a:pt x="292" y="40"/>
                </a:cubicBezTo>
                <a:cubicBezTo>
                  <a:pt x="289" y="43"/>
                  <a:pt x="308" y="41"/>
                  <a:pt x="288" y="46"/>
                </a:cubicBezTo>
                <a:cubicBezTo>
                  <a:pt x="289" y="46"/>
                  <a:pt x="296" y="44"/>
                  <a:pt x="308" y="42"/>
                </a:cubicBezTo>
                <a:cubicBezTo>
                  <a:pt x="308" y="42"/>
                  <a:pt x="308" y="42"/>
                  <a:pt x="308" y="42"/>
                </a:cubicBezTo>
                <a:cubicBezTo>
                  <a:pt x="307" y="42"/>
                  <a:pt x="307" y="43"/>
                  <a:pt x="306" y="43"/>
                </a:cubicBezTo>
                <a:cubicBezTo>
                  <a:pt x="304" y="43"/>
                  <a:pt x="302" y="43"/>
                  <a:pt x="302" y="43"/>
                </a:cubicBezTo>
                <a:cubicBezTo>
                  <a:pt x="295" y="46"/>
                  <a:pt x="306" y="45"/>
                  <a:pt x="317" y="43"/>
                </a:cubicBezTo>
                <a:cubicBezTo>
                  <a:pt x="320" y="42"/>
                  <a:pt x="320" y="42"/>
                  <a:pt x="320" y="42"/>
                </a:cubicBezTo>
                <a:cubicBezTo>
                  <a:pt x="330" y="41"/>
                  <a:pt x="336" y="42"/>
                  <a:pt x="349" y="40"/>
                </a:cubicBezTo>
                <a:cubicBezTo>
                  <a:pt x="380" y="33"/>
                  <a:pt x="380" y="33"/>
                  <a:pt x="380" y="33"/>
                </a:cubicBezTo>
                <a:cubicBezTo>
                  <a:pt x="389" y="33"/>
                  <a:pt x="389" y="33"/>
                  <a:pt x="389" y="33"/>
                </a:cubicBezTo>
                <a:cubicBezTo>
                  <a:pt x="393" y="33"/>
                  <a:pt x="407" y="33"/>
                  <a:pt x="402" y="34"/>
                </a:cubicBezTo>
                <a:cubicBezTo>
                  <a:pt x="403" y="35"/>
                  <a:pt x="398" y="35"/>
                  <a:pt x="392" y="35"/>
                </a:cubicBezTo>
                <a:cubicBezTo>
                  <a:pt x="392" y="35"/>
                  <a:pt x="393" y="35"/>
                  <a:pt x="392" y="35"/>
                </a:cubicBezTo>
                <a:cubicBezTo>
                  <a:pt x="390" y="36"/>
                  <a:pt x="390" y="37"/>
                  <a:pt x="397" y="38"/>
                </a:cubicBezTo>
                <a:cubicBezTo>
                  <a:pt x="389" y="37"/>
                  <a:pt x="388" y="37"/>
                  <a:pt x="383" y="38"/>
                </a:cubicBezTo>
                <a:cubicBezTo>
                  <a:pt x="391" y="38"/>
                  <a:pt x="391" y="38"/>
                  <a:pt x="391" y="38"/>
                </a:cubicBezTo>
                <a:cubicBezTo>
                  <a:pt x="380" y="38"/>
                  <a:pt x="363" y="42"/>
                  <a:pt x="363" y="43"/>
                </a:cubicBezTo>
                <a:cubicBezTo>
                  <a:pt x="366" y="41"/>
                  <a:pt x="373" y="42"/>
                  <a:pt x="379" y="42"/>
                </a:cubicBezTo>
                <a:cubicBezTo>
                  <a:pt x="375" y="43"/>
                  <a:pt x="365" y="44"/>
                  <a:pt x="373" y="44"/>
                </a:cubicBezTo>
                <a:cubicBezTo>
                  <a:pt x="375" y="43"/>
                  <a:pt x="396" y="41"/>
                  <a:pt x="381" y="41"/>
                </a:cubicBezTo>
                <a:cubicBezTo>
                  <a:pt x="387" y="40"/>
                  <a:pt x="395" y="40"/>
                  <a:pt x="402" y="40"/>
                </a:cubicBezTo>
                <a:cubicBezTo>
                  <a:pt x="394" y="41"/>
                  <a:pt x="400" y="42"/>
                  <a:pt x="397" y="43"/>
                </a:cubicBezTo>
                <a:cubicBezTo>
                  <a:pt x="405" y="42"/>
                  <a:pt x="404" y="40"/>
                  <a:pt x="405" y="40"/>
                </a:cubicBezTo>
                <a:cubicBezTo>
                  <a:pt x="426" y="41"/>
                  <a:pt x="434" y="45"/>
                  <a:pt x="458" y="45"/>
                </a:cubicBezTo>
                <a:cubicBezTo>
                  <a:pt x="461" y="44"/>
                  <a:pt x="444" y="44"/>
                  <a:pt x="446" y="43"/>
                </a:cubicBezTo>
                <a:cubicBezTo>
                  <a:pt x="463" y="42"/>
                  <a:pt x="468" y="47"/>
                  <a:pt x="483" y="47"/>
                </a:cubicBezTo>
                <a:cubicBezTo>
                  <a:pt x="479" y="45"/>
                  <a:pt x="479" y="45"/>
                  <a:pt x="479" y="45"/>
                </a:cubicBezTo>
                <a:cubicBezTo>
                  <a:pt x="483" y="45"/>
                  <a:pt x="494" y="45"/>
                  <a:pt x="500" y="46"/>
                </a:cubicBezTo>
                <a:cubicBezTo>
                  <a:pt x="501" y="47"/>
                  <a:pt x="517" y="50"/>
                  <a:pt x="505" y="49"/>
                </a:cubicBezTo>
                <a:cubicBezTo>
                  <a:pt x="530" y="53"/>
                  <a:pt x="528" y="48"/>
                  <a:pt x="557" y="52"/>
                </a:cubicBezTo>
                <a:cubicBezTo>
                  <a:pt x="543" y="50"/>
                  <a:pt x="542" y="50"/>
                  <a:pt x="531" y="48"/>
                </a:cubicBezTo>
                <a:cubicBezTo>
                  <a:pt x="543" y="49"/>
                  <a:pt x="533" y="48"/>
                  <a:pt x="535" y="47"/>
                </a:cubicBezTo>
                <a:cubicBezTo>
                  <a:pt x="541" y="49"/>
                  <a:pt x="563" y="51"/>
                  <a:pt x="548" y="50"/>
                </a:cubicBezTo>
                <a:cubicBezTo>
                  <a:pt x="557" y="51"/>
                  <a:pt x="575" y="55"/>
                  <a:pt x="579" y="55"/>
                </a:cubicBezTo>
                <a:cubicBezTo>
                  <a:pt x="571" y="53"/>
                  <a:pt x="571" y="53"/>
                  <a:pt x="571" y="53"/>
                </a:cubicBezTo>
                <a:cubicBezTo>
                  <a:pt x="584" y="55"/>
                  <a:pt x="597" y="56"/>
                  <a:pt x="603" y="56"/>
                </a:cubicBezTo>
                <a:cubicBezTo>
                  <a:pt x="587" y="53"/>
                  <a:pt x="587" y="56"/>
                  <a:pt x="566" y="52"/>
                </a:cubicBezTo>
                <a:cubicBezTo>
                  <a:pt x="545" y="47"/>
                  <a:pt x="572" y="51"/>
                  <a:pt x="558" y="47"/>
                </a:cubicBezTo>
                <a:cubicBezTo>
                  <a:pt x="542" y="46"/>
                  <a:pt x="542" y="46"/>
                  <a:pt x="542" y="46"/>
                </a:cubicBezTo>
                <a:cubicBezTo>
                  <a:pt x="549" y="47"/>
                  <a:pt x="549" y="47"/>
                  <a:pt x="549" y="47"/>
                </a:cubicBezTo>
                <a:cubicBezTo>
                  <a:pt x="546" y="49"/>
                  <a:pt x="525" y="44"/>
                  <a:pt x="526" y="46"/>
                </a:cubicBezTo>
                <a:cubicBezTo>
                  <a:pt x="511" y="42"/>
                  <a:pt x="506" y="43"/>
                  <a:pt x="488" y="40"/>
                </a:cubicBezTo>
                <a:cubicBezTo>
                  <a:pt x="484" y="40"/>
                  <a:pt x="490" y="41"/>
                  <a:pt x="495" y="41"/>
                </a:cubicBezTo>
                <a:cubicBezTo>
                  <a:pt x="486" y="40"/>
                  <a:pt x="486" y="43"/>
                  <a:pt x="474" y="40"/>
                </a:cubicBezTo>
                <a:cubicBezTo>
                  <a:pt x="468" y="40"/>
                  <a:pt x="472" y="42"/>
                  <a:pt x="482" y="43"/>
                </a:cubicBezTo>
                <a:cubicBezTo>
                  <a:pt x="473" y="42"/>
                  <a:pt x="465" y="42"/>
                  <a:pt x="455" y="41"/>
                </a:cubicBezTo>
                <a:cubicBezTo>
                  <a:pt x="465" y="43"/>
                  <a:pt x="465" y="43"/>
                  <a:pt x="465" y="43"/>
                </a:cubicBezTo>
                <a:cubicBezTo>
                  <a:pt x="454" y="42"/>
                  <a:pt x="454" y="42"/>
                  <a:pt x="454" y="42"/>
                </a:cubicBezTo>
                <a:cubicBezTo>
                  <a:pt x="463" y="44"/>
                  <a:pt x="463" y="44"/>
                  <a:pt x="463" y="44"/>
                </a:cubicBezTo>
                <a:cubicBezTo>
                  <a:pt x="443" y="43"/>
                  <a:pt x="420" y="42"/>
                  <a:pt x="409" y="40"/>
                </a:cubicBezTo>
                <a:cubicBezTo>
                  <a:pt x="427" y="38"/>
                  <a:pt x="456" y="40"/>
                  <a:pt x="466" y="38"/>
                </a:cubicBezTo>
                <a:cubicBezTo>
                  <a:pt x="462" y="37"/>
                  <a:pt x="452" y="39"/>
                  <a:pt x="447" y="37"/>
                </a:cubicBezTo>
                <a:cubicBezTo>
                  <a:pt x="442" y="38"/>
                  <a:pt x="442" y="38"/>
                  <a:pt x="442" y="38"/>
                </a:cubicBezTo>
                <a:cubicBezTo>
                  <a:pt x="436" y="38"/>
                  <a:pt x="421" y="38"/>
                  <a:pt x="420" y="37"/>
                </a:cubicBezTo>
                <a:cubicBezTo>
                  <a:pt x="437" y="37"/>
                  <a:pt x="442" y="35"/>
                  <a:pt x="450" y="35"/>
                </a:cubicBezTo>
                <a:cubicBezTo>
                  <a:pt x="450" y="34"/>
                  <a:pt x="452" y="34"/>
                  <a:pt x="454" y="34"/>
                </a:cubicBezTo>
                <a:cubicBezTo>
                  <a:pt x="455" y="34"/>
                  <a:pt x="455" y="34"/>
                  <a:pt x="455" y="34"/>
                </a:cubicBezTo>
                <a:cubicBezTo>
                  <a:pt x="455" y="34"/>
                  <a:pt x="455" y="34"/>
                  <a:pt x="455" y="34"/>
                </a:cubicBezTo>
                <a:cubicBezTo>
                  <a:pt x="460" y="34"/>
                  <a:pt x="468" y="35"/>
                  <a:pt x="472" y="35"/>
                </a:cubicBezTo>
                <a:cubicBezTo>
                  <a:pt x="478" y="36"/>
                  <a:pt x="474" y="36"/>
                  <a:pt x="474" y="37"/>
                </a:cubicBezTo>
                <a:cubicBezTo>
                  <a:pt x="494" y="40"/>
                  <a:pt x="508" y="37"/>
                  <a:pt x="529" y="41"/>
                </a:cubicBezTo>
                <a:cubicBezTo>
                  <a:pt x="529" y="42"/>
                  <a:pt x="546" y="45"/>
                  <a:pt x="541" y="44"/>
                </a:cubicBezTo>
                <a:cubicBezTo>
                  <a:pt x="553" y="46"/>
                  <a:pt x="560" y="46"/>
                  <a:pt x="568" y="47"/>
                </a:cubicBezTo>
                <a:cubicBezTo>
                  <a:pt x="570" y="48"/>
                  <a:pt x="587" y="50"/>
                  <a:pt x="581" y="50"/>
                </a:cubicBezTo>
                <a:cubicBezTo>
                  <a:pt x="593" y="51"/>
                  <a:pt x="593" y="51"/>
                  <a:pt x="593" y="51"/>
                </a:cubicBezTo>
                <a:cubicBezTo>
                  <a:pt x="600" y="53"/>
                  <a:pt x="616" y="55"/>
                  <a:pt x="619" y="57"/>
                </a:cubicBezTo>
                <a:cubicBezTo>
                  <a:pt x="628" y="58"/>
                  <a:pt x="622" y="56"/>
                  <a:pt x="633" y="59"/>
                </a:cubicBezTo>
                <a:cubicBezTo>
                  <a:pt x="633" y="59"/>
                  <a:pt x="634" y="60"/>
                  <a:pt x="631" y="59"/>
                </a:cubicBezTo>
                <a:cubicBezTo>
                  <a:pt x="636" y="61"/>
                  <a:pt x="649" y="64"/>
                  <a:pt x="655" y="64"/>
                </a:cubicBezTo>
                <a:cubicBezTo>
                  <a:pt x="647" y="62"/>
                  <a:pt x="653" y="63"/>
                  <a:pt x="643" y="61"/>
                </a:cubicBezTo>
                <a:cubicBezTo>
                  <a:pt x="644" y="60"/>
                  <a:pt x="655" y="62"/>
                  <a:pt x="666" y="66"/>
                </a:cubicBezTo>
                <a:cubicBezTo>
                  <a:pt x="650" y="63"/>
                  <a:pt x="677" y="70"/>
                  <a:pt x="670" y="70"/>
                </a:cubicBezTo>
                <a:cubicBezTo>
                  <a:pt x="694" y="76"/>
                  <a:pt x="708" y="78"/>
                  <a:pt x="728" y="82"/>
                </a:cubicBezTo>
                <a:cubicBezTo>
                  <a:pt x="752" y="90"/>
                  <a:pt x="779" y="102"/>
                  <a:pt x="796" y="110"/>
                </a:cubicBezTo>
                <a:cubicBezTo>
                  <a:pt x="794" y="109"/>
                  <a:pt x="794" y="109"/>
                  <a:pt x="794" y="109"/>
                </a:cubicBezTo>
                <a:cubicBezTo>
                  <a:pt x="804" y="113"/>
                  <a:pt x="804" y="113"/>
                  <a:pt x="804" y="113"/>
                </a:cubicBezTo>
                <a:cubicBezTo>
                  <a:pt x="810" y="116"/>
                  <a:pt x="803" y="115"/>
                  <a:pt x="812" y="120"/>
                </a:cubicBezTo>
                <a:cubicBezTo>
                  <a:pt x="808" y="119"/>
                  <a:pt x="797" y="111"/>
                  <a:pt x="787" y="107"/>
                </a:cubicBezTo>
                <a:cubicBezTo>
                  <a:pt x="802" y="117"/>
                  <a:pt x="772" y="102"/>
                  <a:pt x="782" y="108"/>
                </a:cubicBezTo>
                <a:cubicBezTo>
                  <a:pt x="790" y="108"/>
                  <a:pt x="815" y="125"/>
                  <a:pt x="828" y="133"/>
                </a:cubicBezTo>
                <a:cubicBezTo>
                  <a:pt x="839" y="143"/>
                  <a:pt x="822" y="130"/>
                  <a:pt x="827" y="135"/>
                </a:cubicBezTo>
                <a:cubicBezTo>
                  <a:pt x="832" y="137"/>
                  <a:pt x="832" y="137"/>
                  <a:pt x="832" y="137"/>
                </a:cubicBezTo>
                <a:cubicBezTo>
                  <a:pt x="836" y="141"/>
                  <a:pt x="837" y="142"/>
                  <a:pt x="837" y="143"/>
                </a:cubicBezTo>
                <a:cubicBezTo>
                  <a:pt x="848" y="153"/>
                  <a:pt x="860" y="166"/>
                  <a:pt x="868" y="176"/>
                </a:cubicBezTo>
                <a:cubicBezTo>
                  <a:pt x="858" y="163"/>
                  <a:pt x="873" y="179"/>
                  <a:pt x="863" y="166"/>
                </a:cubicBezTo>
                <a:cubicBezTo>
                  <a:pt x="867" y="169"/>
                  <a:pt x="874" y="178"/>
                  <a:pt x="878" y="188"/>
                </a:cubicBezTo>
                <a:cubicBezTo>
                  <a:pt x="873" y="179"/>
                  <a:pt x="883" y="200"/>
                  <a:pt x="873" y="181"/>
                </a:cubicBezTo>
                <a:cubicBezTo>
                  <a:pt x="873" y="184"/>
                  <a:pt x="878" y="190"/>
                  <a:pt x="882" y="199"/>
                </a:cubicBezTo>
                <a:cubicBezTo>
                  <a:pt x="881" y="197"/>
                  <a:pt x="879" y="194"/>
                  <a:pt x="877" y="192"/>
                </a:cubicBezTo>
                <a:cubicBezTo>
                  <a:pt x="885" y="206"/>
                  <a:pt x="888" y="232"/>
                  <a:pt x="889" y="236"/>
                </a:cubicBezTo>
                <a:cubicBezTo>
                  <a:pt x="891" y="247"/>
                  <a:pt x="891" y="264"/>
                  <a:pt x="889" y="277"/>
                </a:cubicBezTo>
                <a:cubicBezTo>
                  <a:pt x="885" y="290"/>
                  <a:pt x="880" y="305"/>
                  <a:pt x="873" y="318"/>
                </a:cubicBezTo>
                <a:cubicBezTo>
                  <a:pt x="873" y="315"/>
                  <a:pt x="873" y="315"/>
                  <a:pt x="873" y="315"/>
                </a:cubicBezTo>
                <a:cubicBezTo>
                  <a:pt x="869" y="323"/>
                  <a:pt x="863" y="335"/>
                  <a:pt x="855" y="345"/>
                </a:cubicBezTo>
                <a:cubicBezTo>
                  <a:pt x="853" y="347"/>
                  <a:pt x="853" y="347"/>
                  <a:pt x="853" y="347"/>
                </a:cubicBezTo>
                <a:cubicBezTo>
                  <a:pt x="848" y="354"/>
                  <a:pt x="837" y="367"/>
                  <a:pt x="828" y="377"/>
                </a:cubicBezTo>
                <a:cubicBezTo>
                  <a:pt x="828" y="378"/>
                  <a:pt x="837" y="368"/>
                  <a:pt x="833" y="373"/>
                </a:cubicBezTo>
                <a:cubicBezTo>
                  <a:pt x="838" y="368"/>
                  <a:pt x="842" y="364"/>
                  <a:pt x="839" y="365"/>
                </a:cubicBezTo>
                <a:cubicBezTo>
                  <a:pt x="844" y="360"/>
                  <a:pt x="845" y="361"/>
                  <a:pt x="849" y="357"/>
                </a:cubicBezTo>
                <a:cubicBezTo>
                  <a:pt x="843" y="364"/>
                  <a:pt x="838" y="371"/>
                  <a:pt x="832" y="377"/>
                </a:cubicBezTo>
                <a:cubicBezTo>
                  <a:pt x="831" y="379"/>
                  <a:pt x="830" y="379"/>
                  <a:pt x="830" y="379"/>
                </a:cubicBezTo>
                <a:cubicBezTo>
                  <a:pt x="829" y="381"/>
                  <a:pt x="829" y="381"/>
                  <a:pt x="829" y="381"/>
                </a:cubicBezTo>
                <a:cubicBezTo>
                  <a:pt x="825" y="386"/>
                  <a:pt x="823" y="387"/>
                  <a:pt x="823" y="386"/>
                </a:cubicBezTo>
                <a:cubicBezTo>
                  <a:pt x="813" y="397"/>
                  <a:pt x="810" y="402"/>
                  <a:pt x="798" y="411"/>
                </a:cubicBezTo>
                <a:cubicBezTo>
                  <a:pt x="803" y="406"/>
                  <a:pt x="805" y="403"/>
                  <a:pt x="814" y="395"/>
                </a:cubicBezTo>
                <a:cubicBezTo>
                  <a:pt x="809" y="399"/>
                  <a:pt x="805" y="403"/>
                  <a:pt x="800" y="407"/>
                </a:cubicBezTo>
                <a:cubicBezTo>
                  <a:pt x="806" y="401"/>
                  <a:pt x="828" y="380"/>
                  <a:pt x="823" y="382"/>
                </a:cubicBezTo>
                <a:cubicBezTo>
                  <a:pt x="810" y="397"/>
                  <a:pt x="789" y="416"/>
                  <a:pt x="775" y="427"/>
                </a:cubicBezTo>
                <a:cubicBezTo>
                  <a:pt x="767" y="430"/>
                  <a:pt x="757" y="439"/>
                  <a:pt x="744" y="446"/>
                </a:cubicBezTo>
                <a:cubicBezTo>
                  <a:pt x="742" y="447"/>
                  <a:pt x="738" y="448"/>
                  <a:pt x="740" y="447"/>
                </a:cubicBezTo>
                <a:cubicBezTo>
                  <a:pt x="743" y="444"/>
                  <a:pt x="743" y="444"/>
                  <a:pt x="743" y="444"/>
                </a:cubicBezTo>
                <a:cubicBezTo>
                  <a:pt x="726" y="454"/>
                  <a:pt x="706" y="464"/>
                  <a:pt x="691" y="471"/>
                </a:cubicBezTo>
                <a:cubicBezTo>
                  <a:pt x="682" y="473"/>
                  <a:pt x="682" y="473"/>
                  <a:pt x="682" y="473"/>
                </a:cubicBezTo>
                <a:cubicBezTo>
                  <a:pt x="654" y="482"/>
                  <a:pt x="688" y="474"/>
                  <a:pt x="659" y="484"/>
                </a:cubicBezTo>
                <a:cubicBezTo>
                  <a:pt x="652" y="485"/>
                  <a:pt x="623" y="492"/>
                  <a:pt x="621" y="491"/>
                </a:cubicBezTo>
                <a:cubicBezTo>
                  <a:pt x="616" y="492"/>
                  <a:pt x="613" y="492"/>
                  <a:pt x="613" y="493"/>
                </a:cubicBezTo>
                <a:cubicBezTo>
                  <a:pt x="618" y="493"/>
                  <a:pt x="629" y="490"/>
                  <a:pt x="623" y="493"/>
                </a:cubicBezTo>
                <a:cubicBezTo>
                  <a:pt x="613" y="495"/>
                  <a:pt x="608" y="495"/>
                  <a:pt x="600" y="496"/>
                </a:cubicBezTo>
                <a:cubicBezTo>
                  <a:pt x="600" y="496"/>
                  <a:pt x="606" y="494"/>
                  <a:pt x="603" y="495"/>
                </a:cubicBezTo>
                <a:cubicBezTo>
                  <a:pt x="583" y="499"/>
                  <a:pt x="546" y="500"/>
                  <a:pt x="527" y="501"/>
                </a:cubicBezTo>
                <a:cubicBezTo>
                  <a:pt x="534" y="501"/>
                  <a:pt x="535" y="500"/>
                  <a:pt x="544" y="501"/>
                </a:cubicBezTo>
                <a:cubicBezTo>
                  <a:pt x="544" y="502"/>
                  <a:pt x="539" y="502"/>
                  <a:pt x="537" y="502"/>
                </a:cubicBezTo>
                <a:cubicBezTo>
                  <a:pt x="538" y="503"/>
                  <a:pt x="547" y="501"/>
                  <a:pt x="557" y="502"/>
                </a:cubicBezTo>
                <a:cubicBezTo>
                  <a:pt x="551" y="503"/>
                  <a:pt x="546" y="503"/>
                  <a:pt x="540" y="504"/>
                </a:cubicBezTo>
                <a:cubicBezTo>
                  <a:pt x="549" y="505"/>
                  <a:pt x="549" y="505"/>
                  <a:pt x="549" y="505"/>
                </a:cubicBezTo>
                <a:cubicBezTo>
                  <a:pt x="537" y="506"/>
                  <a:pt x="524" y="507"/>
                  <a:pt x="511" y="507"/>
                </a:cubicBezTo>
                <a:cubicBezTo>
                  <a:pt x="517" y="507"/>
                  <a:pt x="522" y="508"/>
                  <a:pt x="527" y="508"/>
                </a:cubicBezTo>
                <a:cubicBezTo>
                  <a:pt x="526" y="509"/>
                  <a:pt x="523" y="510"/>
                  <a:pt x="531" y="511"/>
                </a:cubicBezTo>
                <a:cubicBezTo>
                  <a:pt x="510" y="512"/>
                  <a:pt x="512" y="516"/>
                  <a:pt x="489" y="514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图片 4" descr="摄图网_401359649"/>
          <p:cNvPicPr>
            <a:picLocks noChangeAspect="1"/>
          </p:cNvPicPr>
          <p:nvPr/>
        </p:nvPicPr>
        <p:blipFill>
          <a:blip r:embed="rId2"/>
          <a:srcRect l="23368" t="10701" r="18159" b="18387"/>
          <a:stretch>
            <a:fillRect/>
          </a:stretch>
        </p:blipFill>
        <p:spPr>
          <a:xfrm>
            <a:off x="4881245" y="3203575"/>
            <a:ext cx="2758440" cy="3345180"/>
          </a:xfrm>
          <a:prstGeom prst="rect">
            <a:avLst/>
          </a:prstGeom>
        </p:spPr>
      </p:pic>
      <p:sp>
        <p:nvSpPr>
          <p:cNvPr id="10" name="Freeform 690"/>
          <p:cNvSpPr>
            <a:spLocks noEditPoints="1"/>
          </p:cNvSpPr>
          <p:nvPr/>
        </p:nvSpPr>
        <p:spPr bwMode="auto">
          <a:xfrm rot="300000">
            <a:off x="7579995" y="1929765"/>
            <a:ext cx="4198620" cy="4166235"/>
          </a:xfrm>
          <a:custGeom>
            <a:avLst/>
            <a:gdLst>
              <a:gd name="T0" fmla="*/ 628 w 903"/>
              <a:gd name="T1" fmla="*/ 515 h 627"/>
              <a:gd name="T2" fmla="*/ 545 w 903"/>
              <a:gd name="T3" fmla="*/ 510 h 627"/>
              <a:gd name="T4" fmla="*/ 620 w 903"/>
              <a:gd name="T5" fmla="*/ 500 h 627"/>
              <a:gd name="T6" fmla="*/ 844 w 903"/>
              <a:gd name="T7" fmla="*/ 129 h 627"/>
              <a:gd name="T8" fmla="*/ 483 w 903"/>
              <a:gd name="T9" fmla="*/ 22 h 627"/>
              <a:gd name="T10" fmla="*/ 433 w 903"/>
              <a:gd name="T11" fmla="*/ 4 h 627"/>
              <a:gd name="T12" fmla="*/ 355 w 903"/>
              <a:gd name="T13" fmla="*/ 9 h 627"/>
              <a:gd name="T14" fmla="*/ 222 w 903"/>
              <a:gd name="T15" fmla="*/ 31 h 627"/>
              <a:gd name="T16" fmla="*/ 19 w 903"/>
              <a:gd name="T17" fmla="*/ 200 h 627"/>
              <a:gd name="T18" fmla="*/ 89 w 903"/>
              <a:gd name="T19" fmla="*/ 468 h 627"/>
              <a:gd name="T20" fmla="*/ 58 w 903"/>
              <a:gd name="T21" fmla="*/ 568 h 627"/>
              <a:gd name="T22" fmla="*/ 29 w 903"/>
              <a:gd name="T23" fmla="*/ 582 h 627"/>
              <a:gd name="T24" fmla="*/ 37 w 903"/>
              <a:gd name="T25" fmla="*/ 627 h 627"/>
              <a:gd name="T26" fmla="*/ 60 w 903"/>
              <a:gd name="T27" fmla="*/ 601 h 627"/>
              <a:gd name="T28" fmla="*/ 41 w 903"/>
              <a:gd name="T29" fmla="*/ 621 h 627"/>
              <a:gd name="T30" fmla="*/ 91 w 903"/>
              <a:gd name="T31" fmla="*/ 590 h 627"/>
              <a:gd name="T32" fmla="*/ 151 w 903"/>
              <a:gd name="T33" fmla="*/ 563 h 627"/>
              <a:gd name="T34" fmla="*/ 212 w 903"/>
              <a:gd name="T35" fmla="*/ 547 h 627"/>
              <a:gd name="T36" fmla="*/ 342 w 903"/>
              <a:gd name="T37" fmla="*/ 528 h 627"/>
              <a:gd name="T38" fmla="*/ 558 w 903"/>
              <a:gd name="T39" fmla="*/ 534 h 627"/>
              <a:gd name="T40" fmla="*/ 354 w 903"/>
              <a:gd name="T41" fmla="*/ 21 h 627"/>
              <a:gd name="T42" fmla="*/ 127 w 903"/>
              <a:gd name="T43" fmla="*/ 78 h 627"/>
              <a:gd name="T44" fmla="*/ 63 w 903"/>
              <a:gd name="T45" fmla="*/ 139 h 627"/>
              <a:gd name="T46" fmla="*/ 39 w 903"/>
              <a:gd name="T47" fmla="*/ 315 h 627"/>
              <a:gd name="T48" fmla="*/ 141 w 903"/>
              <a:gd name="T49" fmla="*/ 428 h 627"/>
              <a:gd name="T50" fmla="*/ 87 w 903"/>
              <a:gd name="T51" fmla="*/ 394 h 627"/>
              <a:gd name="T52" fmla="*/ 61 w 903"/>
              <a:gd name="T53" fmla="*/ 591 h 627"/>
              <a:gd name="T54" fmla="*/ 41 w 903"/>
              <a:gd name="T55" fmla="*/ 582 h 627"/>
              <a:gd name="T56" fmla="*/ 35 w 903"/>
              <a:gd name="T57" fmla="*/ 581 h 627"/>
              <a:gd name="T58" fmla="*/ 9 w 903"/>
              <a:gd name="T59" fmla="*/ 601 h 627"/>
              <a:gd name="T60" fmla="*/ 10 w 903"/>
              <a:gd name="T61" fmla="*/ 602 h 627"/>
              <a:gd name="T62" fmla="*/ 35 w 903"/>
              <a:gd name="T63" fmla="*/ 625 h 627"/>
              <a:gd name="T64" fmla="*/ 31 w 903"/>
              <a:gd name="T65" fmla="*/ 621 h 627"/>
              <a:gd name="T66" fmla="*/ 74 w 903"/>
              <a:gd name="T67" fmla="*/ 599 h 627"/>
              <a:gd name="T68" fmla="*/ 86 w 903"/>
              <a:gd name="T69" fmla="*/ 560 h 627"/>
              <a:gd name="T70" fmla="*/ 109 w 903"/>
              <a:gd name="T71" fmla="*/ 548 h 627"/>
              <a:gd name="T72" fmla="*/ 127 w 903"/>
              <a:gd name="T73" fmla="*/ 562 h 627"/>
              <a:gd name="T74" fmla="*/ 159 w 903"/>
              <a:gd name="T75" fmla="*/ 549 h 627"/>
              <a:gd name="T76" fmla="*/ 251 w 903"/>
              <a:gd name="T77" fmla="*/ 530 h 627"/>
              <a:gd name="T78" fmla="*/ 211 w 903"/>
              <a:gd name="T79" fmla="*/ 539 h 627"/>
              <a:gd name="T80" fmla="*/ 260 w 903"/>
              <a:gd name="T81" fmla="*/ 522 h 627"/>
              <a:gd name="T82" fmla="*/ 275 w 903"/>
              <a:gd name="T83" fmla="*/ 514 h 627"/>
              <a:gd name="T84" fmla="*/ 227 w 903"/>
              <a:gd name="T85" fmla="*/ 519 h 627"/>
              <a:gd name="T86" fmla="*/ 159 w 903"/>
              <a:gd name="T87" fmla="*/ 540 h 627"/>
              <a:gd name="T88" fmla="*/ 163 w 903"/>
              <a:gd name="T89" fmla="*/ 529 h 627"/>
              <a:gd name="T90" fmla="*/ 88 w 903"/>
              <a:gd name="T91" fmla="*/ 555 h 627"/>
              <a:gd name="T92" fmla="*/ 95 w 903"/>
              <a:gd name="T93" fmla="*/ 476 h 627"/>
              <a:gd name="T94" fmla="*/ 244 w 903"/>
              <a:gd name="T95" fmla="*/ 488 h 627"/>
              <a:gd name="T96" fmla="*/ 301 w 903"/>
              <a:gd name="T97" fmla="*/ 501 h 627"/>
              <a:gd name="T98" fmla="*/ 365 w 903"/>
              <a:gd name="T99" fmla="*/ 510 h 627"/>
              <a:gd name="T100" fmla="*/ 331 w 903"/>
              <a:gd name="T101" fmla="*/ 516 h 627"/>
              <a:gd name="T102" fmla="*/ 520 w 903"/>
              <a:gd name="T103" fmla="*/ 510 h 627"/>
              <a:gd name="T104" fmla="*/ 217 w 903"/>
              <a:gd name="T105" fmla="*/ 453 h 627"/>
              <a:gd name="T106" fmla="*/ 108 w 903"/>
              <a:gd name="T107" fmla="*/ 381 h 627"/>
              <a:gd name="T108" fmla="*/ 45 w 903"/>
              <a:gd name="T109" fmla="*/ 291 h 627"/>
              <a:gd name="T110" fmla="*/ 88 w 903"/>
              <a:gd name="T111" fmla="*/ 138 h 627"/>
              <a:gd name="T112" fmla="*/ 266 w 903"/>
              <a:gd name="T113" fmla="*/ 52 h 627"/>
              <a:gd name="T114" fmla="*/ 392 w 903"/>
              <a:gd name="T115" fmla="*/ 35 h 627"/>
              <a:gd name="T116" fmla="*/ 566 w 903"/>
              <a:gd name="T117" fmla="*/ 52 h 627"/>
              <a:gd name="T118" fmla="*/ 541 w 903"/>
              <a:gd name="T119" fmla="*/ 44 h 627"/>
              <a:gd name="T120" fmla="*/ 873 w 903"/>
              <a:gd name="T121" fmla="*/ 181 h 627"/>
              <a:gd name="T122" fmla="*/ 691 w 903"/>
              <a:gd name="T123" fmla="*/ 471 h 6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03" h="627">
                <a:moveTo>
                  <a:pt x="668" y="517"/>
                </a:moveTo>
                <a:cubicBezTo>
                  <a:pt x="678" y="515"/>
                  <a:pt x="660" y="517"/>
                  <a:pt x="671" y="514"/>
                </a:cubicBezTo>
                <a:cubicBezTo>
                  <a:pt x="686" y="511"/>
                  <a:pt x="699" y="511"/>
                  <a:pt x="707" y="507"/>
                </a:cubicBezTo>
                <a:cubicBezTo>
                  <a:pt x="693" y="509"/>
                  <a:pt x="674" y="512"/>
                  <a:pt x="668" y="513"/>
                </a:cubicBezTo>
                <a:cubicBezTo>
                  <a:pt x="677" y="512"/>
                  <a:pt x="677" y="512"/>
                  <a:pt x="677" y="512"/>
                </a:cubicBezTo>
                <a:cubicBezTo>
                  <a:pt x="670" y="514"/>
                  <a:pt x="663" y="516"/>
                  <a:pt x="657" y="518"/>
                </a:cubicBezTo>
                <a:cubicBezTo>
                  <a:pt x="656" y="517"/>
                  <a:pt x="638" y="521"/>
                  <a:pt x="638" y="519"/>
                </a:cubicBezTo>
                <a:cubicBezTo>
                  <a:pt x="645" y="518"/>
                  <a:pt x="652" y="517"/>
                  <a:pt x="658" y="516"/>
                </a:cubicBezTo>
                <a:cubicBezTo>
                  <a:pt x="656" y="516"/>
                  <a:pt x="638" y="518"/>
                  <a:pt x="631" y="519"/>
                </a:cubicBezTo>
                <a:cubicBezTo>
                  <a:pt x="640" y="518"/>
                  <a:pt x="640" y="518"/>
                  <a:pt x="640" y="518"/>
                </a:cubicBezTo>
                <a:cubicBezTo>
                  <a:pt x="623" y="522"/>
                  <a:pt x="601" y="524"/>
                  <a:pt x="584" y="526"/>
                </a:cubicBezTo>
                <a:cubicBezTo>
                  <a:pt x="598" y="524"/>
                  <a:pt x="568" y="526"/>
                  <a:pt x="578" y="524"/>
                </a:cubicBezTo>
                <a:cubicBezTo>
                  <a:pt x="582" y="523"/>
                  <a:pt x="589" y="524"/>
                  <a:pt x="587" y="524"/>
                </a:cubicBezTo>
                <a:cubicBezTo>
                  <a:pt x="589" y="522"/>
                  <a:pt x="577" y="524"/>
                  <a:pt x="574" y="523"/>
                </a:cubicBezTo>
                <a:cubicBezTo>
                  <a:pt x="572" y="524"/>
                  <a:pt x="555" y="526"/>
                  <a:pt x="565" y="526"/>
                </a:cubicBezTo>
                <a:cubicBezTo>
                  <a:pt x="560" y="526"/>
                  <a:pt x="547" y="528"/>
                  <a:pt x="540" y="527"/>
                </a:cubicBezTo>
                <a:cubicBezTo>
                  <a:pt x="542" y="529"/>
                  <a:pt x="526" y="529"/>
                  <a:pt x="523" y="529"/>
                </a:cubicBezTo>
                <a:cubicBezTo>
                  <a:pt x="520" y="529"/>
                  <a:pt x="517" y="529"/>
                  <a:pt x="515" y="529"/>
                </a:cubicBezTo>
                <a:cubicBezTo>
                  <a:pt x="522" y="528"/>
                  <a:pt x="530" y="528"/>
                  <a:pt x="539" y="527"/>
                </a:cubicBezTo>
                <a:cubicBezTo>
                  <a:pt x="539" y="527"/>
                  <a:pt x="539" y="527"/>
                  <a:pt x="539" y="527"/>
                </a:cubicBezTo>
                <a:cubicBezTo>
                  <a:pt x="543" y="527"/>
                  <a:pt x="549" y="526"/>
                  <a:pt x="547" y="526"/>
                </a:cubicBezTo>
                <a:cubicBezTo>
                  <a:pt x="547" y="525"/>
                  <a:pt x="547" y="525"/>
                  <a:pt x="547" y="525"/>
                </a:cubicBezTo>
                <a:cubicBezTo>
                  <a:pt x="565" y="523"/>
                  <a:pt x="583" y="521"/>
                  <a:pt x="592" y="519"/>
                </a:cubicBezTo>
                <a:cubicBezTo>
                  <a:pt x="587" y="520"/>
                  <a:pt x="587" y="520"/>
                  <a:pt x="587" y="520"/>
                </a:cubicBezTo>
                <a:cubicBezTo>
                  <a:pt x="601" y="517"/>
                  <a:pt x="614" y="518"/>
                  <a:pt x="628" y="515"/>
                </a:cubicBezTo>
                <a:cubicBezTo>
                  <a:pt x="627" y="515"/>
                  <a:pt x="626" y="515"/>
                  <a:pt x="628" y="515"/>
                </a:cubicBezTo>
                <a:cubicBezTo>
                  <a:pt x="645" y="513"/>
                  <a:pt x="651" y="510"/>
                  <a:pt x="665" y="509"/>
                </a:cubicBezTo>
                <a:cubicBezTo>
                  <a:pt x="663" y="510"/>
                  <a:pt x="663" y="510"/>
                  <a:pt x="663" y="510"/>
                </a:cubicBezTo>
                <a:cubicBezTo>
                  <a:pt x="665" y="510"/>
                  <a:pt x="672" y="508"/>
                  <a:pt x="671" y="507"/>
                </a:cubicBezTo>
                <a:cubicBezTo>
                  <a:pt x="659" y="509"/>
                  <a:pt x="657" y="510"/>
                  <a:pt x="647" y="511"/>
                </a:cubicBezTo>
                <a:cubicBezTo>
                  <a:pt x="651" y="510"/>
                  <a:pt x="660" y="508"/>
                  <a:pt x="667" y="507"/>
                </a:cubicBezTo>
                <a:cubicBezTo>
                  <a:pt x="667" y="505"/>
                  <a:pt x="667" y="505"/>
                  <a:pt x="667" y="505"/>
                </a:cubicBezTo>
                <a:cubicBezTo>
                  <a:pt x="676" y="502"/>
                  <a:pt x="685" y="503"/>
                  <a:pt x="693" y="500"/>
                </a:cubicBezTo>
                <a:cubicBezTo>
                  <a:pt x="683" y="501"/>
                  <a:pt x="683" y="501"/>
                  <a:pt x="683" y="501"/>
                </a:cubicBezTo>
                <a:cubicBezTo>
                  <a:pt x="683" y="501"/>
                  <a:pt x="684" y="501"/>
                  <a:pt x="684" y="500"/>
                </a:cubicBezTo>
                <a:cubicBezTo>
                  <a:pt x="680" y="501"/>
                  <a:pt x="676" y="502"/>
                  <a:pt x="675" y="503"/>
                </a:cubicBezTo>
                <a:cubicBezTo>
                  <a:pt x="660" y="506"/>
                  <a:pt x="652" y="505"/>
                  <a:pt x="650" y="504"/>
                </a:cubicBezTo>
                <a:cubicBezTo>
                  <a:pt x="643" y="505"/>
                  <a:pt x="652" y="502"/>
                  <a:pt x="651" y="501"/>
                </a:cubicBezTo>
                <a:cubicBezTo>
                  <a:pt x="640" y="503"/>
                  <a:pt x="641" y="505"/>
                  <a:pt x="630" y="506"/>
                </a:cubicBezTo>
                <a:cubicBezTo>
                  <a:pt x="627" y="507"/>
                  <a:pt x="628" y="506"/>
                  <a:pt x="629" y="506"/>
                </a:cubicBezTo>
                <a:cubicBezTo>
                  <a:pt x="622" y="508"/>
                  <a:pt x="622" y="508"/>
                  <a:pt x="622" y="508"/>
                </a:cubicBezTo>
                <a:cubicBezTo>
                  <a:pt x="621" y="507"/>
                  <a:pt x="602" y="509"/>
                  <a:pt x="613" y="506"/>
                </a:cubicBezTo>
                <a:cubicBezTo>
                  <a:pt x="615" y="506"/>
                  <a:pt x="618" y="506"/>
                  <a:pt x="621" y="506"/>
                </a:cubicBezTo>
                <a:cubicBezTo>
                  <a:pt x="609" y="506"/>
                  <a:pt x="591" y="507"/>
                  <a:pt x="583" y="507"/>
                </a:cubicBezTo>
                <a:cubicBezTo>
                  <a:pt x="585" y="506"/>
                  <a:pt x="585" y="506"/>
                  <a:pt x="584" y="506"/>
                </a:cubicBezTo>
                <a:cubicBezTo>
                  <a:pt x="583" y="506"/>
                  <a:pt x="582" y="506"/>
                  <a:pt x="582" y="507"/>
                </a:cubicBezTo>
                <a:cubicBezTo>
                  <a:pt x="580" y="506"/>
                  <a:pt x="578" y="506"/>
                  <a:pt x="578" y="506"/>
                </a:cubicBezTo>
                <a:cubicBezTo>
                  <a:pt x="570" y="506"/>
                  <a:pt x="572" y="507"/>
                  <a:pt x="559" y="507"/>
                </a:cubicBezTo>
                <a:cubicBezTo>
                  <a:pt x="554" y="508"/>
                  <a:pt x="556" y="509"/>
                  <a:pt x="553" y="509"/>
                </a:cubicBezTo>
                <a:cubicBezTo>
                  <a:pt x="550" y="509"/>
                  <a:pt x="547" y="510"/>
                  <a:pt x="545" y="510"/>
                </a:cubicBezTo>
                <a:cubicBezTo>
                  <a:pt x="546" y="510"/>
                  <a:pt x="546" y="510"/>
                  <a:pt x="546" y="510"/>
                </a:cubicBezTo>
                <a:cubicBezTo>
                  <a:pt x="538" y="510"/>
                  <a:pt x="538" y="510"/>
                  <a:pt x="538" y="510"/>
                </a:cubicBezTo>
                <a:cubicBezTo>
                  <a:pt x="541" y="510"/>
                  <a:pt x="546" y="510"/>
                  <a:pt x="551" y="510"/>
                </a:cubicBezTo>
                <a:cubicBezTo>
                  <a:pt x="549" y="510"/>
                  <a:pt x="547" y="511"/>
                  <a:pt x="544" y="511"/>
                </a:cubicBezTo>
                <a:cubicBezTo>
                  <a:pt x="556" y="511"/>
                  <a:pt x="556" y="511"/>
                  <a:pt x="556" y="511"/>
                </a:cubicBezTo>
                <a:cubicBezTo>
                  <a:pt x="559" y="510"/>
                  <a:pt x="561" y="510"/>
                  <a:pt x="563" y="510"/>
                </a:cubicBezTo>
                <a:cubicBezTo>
                  <a:pt x="551" y="511"/>
                  <a:pt x="551" y="511"/>
                  <a:pt x="551" y="511"/>
                </a:cubicBezTo>
                <a:cubicBezTo>
                  <a:pt x="553" y="510"/>
                  <a:pt x="554" y="510"/>
                  <a:pt x="555" y="510"/>
                </a:cubicBezTo>
                <a:cubicBezTo>
                  <a:pt x="559" y="510"/>
                  <a:pt x="563" y="510"/>
                  <a:pt x="565" y="509"/>
                </a:cubicBezTo>
                <a:cubicBezTo>
                  <a:pt x="563" y="509"/>
                  <a:pt x="560" y="509"/>
                  <a:pt x="557" y="509"/>
                </a:cubicBezTo>
                <a:cubicBezTo>
                  <a:pt x="558" y="509"/>
                  <a:pt x="558" y="508"/>
                  <a:pt x="560" y="508"/>
                </a:cubicBezTo>
                <a:cubicBezTo>
                  <a:pt x="578" y="507"/>
                  <a:pt x="584" y="508"/>
                  <a:pt x="593" y="508"/>
                </a:cubicBezTo>
                <a:cubicBezTo>
                  <a:pt x="587" y="509"/>
                  <a:pt x="577" y="510"/>
                  <a:pt x="581" y="511"/>
                </a:cubicBezTo>
                <a:cubicBezTo>
                  <a:pt x="572" y="510"/>
                  <a:pt x="571" y="513"/>
                  <a:pt x="560" y="512"/>
                </a:cubicBezTo>
                <a:cubicBezTo>
                  <a:pt x="562" y="512"/>
                  <a:pt x="562" y="512"/>
                  <a:pt x="562" y="512"/>
                </a:cubicBezTo>
                <a:cubicBezTo>
                  <a:pt x="553" y="514"/>
                  <a:pt x="552" y="512"/>
                  <a:pt x="544" y="514"/>
                </a:cubicBezTo>
                <a:cubicBezTo>
                  <a:pt x="545" y="513"/>
                  <a:pt x="544" y="513"/>
                  <a:pt x="543" y="513"/>
                </a:cubicBezTo>
                <a:cubicBezTo>
                  <a:pt x="527" y="514"/>
                  <a:pt x="548" y="514"/>
                  <a:pt x="532" y="516"/>
                </a:cubicBezTo>
                <a:cubicBezTo>
                  <a:pt x="518" y="516"/>
                  <a:pt x="527" y="513"/>
                  <a:pt x="523" y="513"/>
                </a:cubicBezTo>
                <a:cubicBezTo>
                  <a:pt x="547" y="510"/>
                  <a:pt x="523" y="511"/>
                  <a:pt x="548" y="508"/>
                </a:cubicBezTo>
                <a:cubicBezTo>
                  <a:pt x="548" y="508"/>
                  <a:pt x="548" y="508"/>
                  <a:pt x="548" y="507"/>
                </a:cubicBezTo>
                <a:cubicBezTo>
                  <a:pt x="560" y="507"/>
                  <a:pt x="570" y="505"/>
                  <a:pt x="583" y="505"/>
                </a:cubicBezTo>
                <a:cubicBezTo>
                  <a:pt x="579" y="506"/>
                  <a:pt x="583" y="506"/>
                  <a:pt x="584" y="506"/>
                </a:cubicBezTo>
                <a:cubicBezTo>
                  <a:pt x="592" y="505"/>
                  <a:pt x="602" y="503"/>
                  <a:pt x="607" y="502"/>
                </a:cubicBezTo>
                <a:cubicBezTo>
                  <a:pt x="620" y="500"/>
                  <a:pt x="620" y="500"/>
                  <a:pt x="620" y="500"/>
                </a:cubicBezTo>
                <a:cubicBezTo>
                  <a:pt x="620" y="500"/>
                  <a:pt x="615" y="503"/>
                  <a:pt x="602" y="505"/>
                </a:cubicBezTo>
                <a:cubicBezTo>
                  <a:pt x="649" y="498"/>
                  <a:pt x="683" y="484"/>
                  <a:pt x="727" y="464"/>
                </a:cubicBezTo>
                <a:cubicBezTo>
                  <a:pt x="729" y="464"/>
                  <a:pt x="721" y="467"/>
                  <a:pt x="725" y="466"/>
                </a:cubicBezTo>
                <a:cubicBezTo>
                  <a:pt x="730" y="463"/>
                  <a:pt x="737" y="459"/>
                  <a:pt x="739" y="458"/>
                </a:cubicBezTo>
                <a:cubicBezTo>
                  <a:pt x="738" y="458"/>
                  <a:pt x="737" y="459"/>
                  <a:pt x="734" y="461"/>
                </a:cubicBezTo>
                <a:cubicBezTo>
                  <a:pt x="756" y="449"/>
                  <a:pt x="768" y="443"/>
                  <a:pt x="781" y="433"/>
                </a:cubicBezTo>
                <a:cubicBezTo>
                  <a:pt x="782" y="433"/>
                  <a:pt x="771" y="441"/>
                  <a:pt x="773" y="440"/>
                </a:cubicBezTo>
                <a:cubicBezTo>
                  <a:pt x="794" y="426"/>
                  <a:pt x="803" y="416"/>
                  <a:pt x="821" y="399"/>
                </a:cubicBezTo>
                <a:cubicBezTo>
                  <a:pt x="816" y="406"/>
                  <a:pt x="826" y="397"/>
                  <a:pt x="831" y="392"/>
                </a:cubicBezTo>
                <a:cubicBezTo>
                  <a:pt x="846" y="377"/>
                  <a:pt x="874" y="343"/>
                  <a:pt x="886" y="313"/>
                </a:cubicBezTo>
                <a:cubicBezTo>
                  <a:pt x="886" y="322"/>
                  <a:pt x="899" y="280"/>
                  <a:pt x="901" y="277"/>
                </a:cubicBezTo>
                <a:cubicBezTo>
                  <a:pt x="902" y="270"/>
                  <a:pt x="903" y="259"/>
                  <a:pt x="902" y="258"/>
                </a:cubicBezTo>
                <a:cubicBezTo>
                  <a:pt x="903" y="262"/>
                  <a:pt x="900" y="272"/>
                  <a:pt x="900" y="270"/>
                </a:cubicBezTo>
                <a:cubicBezTo>
                  <a:pt x="902" y="260"/>
                  <a:pt x="902" y="244"/>
                  <a:pt x="901" y="243"/>
                </a:cubicBezTo>
                <a:cubicBezTo>
                  <a:pt x="901" y="238"/>
                  <a:pt x="901" y="234"/>
                  <a:pt x="901" y="230"/>
                </a:cubicBezTo>
                <a:cubicBezTo>
                  <a:pt x="900" y="229"/>
                  <a:pt x="899" y="225"/>
                  <a:pt x="897" y="219"/>
                </a:cubicBezTo>
                <a:cubicBezTo>
                  <a:pt x="896" y="203"/>
                  <a:pt x="897" y="221"/>
                  <a:pt x="892" y="199"/>
                </a:cubicBezTo>
                <a:cubicBezTo>
                  <a:pt x="894" y="204"/>
                  <a:pt x="896" y="208"/>
                  <a:pt x="898" y="209"/>
                </a:cubicBezTo>
                <a:cubicBezTo>
                  <a:pt x="895" y="199"/>
                  <a:pt x="894" y="200"/>
                  <a:pt x="892" y="193"/>
                </a:cubicBezTo>
                <a:cubicBezTo>
                  <a:pt x="891" y="191"/>
                  <a:pt x="896" y="199"/>
                  <a:pt x="899" y="207"/>
                </a:cubicBezTo>
                <a:cubicBezTo>
                  <a:pt x="898" y="203"/>
                  <a:pt x="897" y="198"/>
                  <a:pt x="895" y="194"/>
                </a:cubicBezTo>
                <a:cubicBezTo>
                  <a:pt x="889" y="182"/>
                  <a:pt x="876" y="163"/>
                  <a:pt x="862" y="148"/>
                </a:cubicBezTo>
                <a:cubicBezTo>
                  <a:pt x="865" y="149"/>
                  <a:pt x="869" y="155"/>
                  <a:pt x="867" y="150"/>
                </a:cubicBezTo>
                <a:cubicBezTo>
                  <a:pt x="860" y="143"/>
                  <a:pt x="851" y="136"/>
                  <a:pt x="842" y="128"/>
                </a:cubicBezTo>
                <a:cubicBezTo>
                  <a:pt x="843" y="129"/>
                  <a:pt x="843" y="128"/>
                  <a:pt x="844" y="129"/>
                </a:cubicBezTo>
                <a:cubicBezTo>
                  <a:pt x="827" y="117"/>
                  <a:pt x="832" y="119"/>
                  <a:pt x="816" y="109"/>
                </a:cubicBezTo>
                <a:cubicBezTo>
                  <a:pt x="817" y="109"/>
                  <a:pt x="817" y="109"/>
                  <a:pt x="817" y="109"/>
                </a:cubicBezTo>
                <a:cubicBezTo>
                  <a:pt x="814" y="107"/>
                  <a:pt x="811" y="105"/>
                  <a:pt x="807" y="104"/>
                </a:cubicBezTo>
                <a:cubicBezTo>
                  <a:pt x="785" y="94"/>
                  <a:pt x="784" y="90"/>
                  <a:pt x="772" y="83"/>
                </a:cubicBezTo>
                <a:cubicBezTo>
                  <a:pt x="775" y="84"/>
                  <a:pt x="775" y="84"/>
                  <a:pt x="775" y="84"/>
                </a:cubicBezTo>
                <a:cubicBezTo>
                  <a:pt x="767" y="79"/>
                  <a:pt x="740" y="70"/>
                  <a:pt x="732" y="67"/>
                </a:cubicBezTo>
                <a:cubicBezTo>
                  <a:pt x="741" y="71"/>
                  <a:pt x="735" y="69"/>
                  <a:pt x="741" y="73"/>
                </a:cubicBezTo>
                <a:cubicBezTo>
                  <a:pt x="750" y="76"/>
                  <a:pt x="748" y="73"/>
                  <a:pt x="762" y="79"/>
                </a:cubicBezTo>
                <a:cubicBezTo>
                  <a:pt x="759" y="80"/>
                  <a:pt x="742" y="74"/>
                  <a:pt x="737" y="74"/>
                </a:cubicBezTo>
                <a:cubicBezTo>
                  <a:pt x="730" y="71"/>
                  <a:pt x="725" y="67"/>
                  <a:pt x="725" y="66"/>
                </a:cubicBezTo>
                <a:cubicBezTo>
                  <a:pt x="705" y="60"/>
                  <a:pt x="694" y="56"/>
                  <a:pt x="669" y="50"/>
                </a:cubicBezTo>
                <a:cubicBezTo>
                  <a:pt x="660" y="49"/>
                  <a:pt x="653" y="51"/>
                  <a:pt x="633" y="44"/>
                </a:cubicBezTo>
                <a:cubicBezTo>
                  <a:pt x="634" y="43"/>
                  <a:pt x="634" y="43"/>
                  <a:pt x="634" y="43"/>
                </a:cubicBezTo>
                <a:cubicBezTo>
                  <a:pt x="632" y="44"/>
                  <a:pt x="624" y="41"/>
                  <a:pt x="620" y="41"/>
                </a:cubicBezTo>
                <a:cubicBezTo>
                  <a:pt x="627" y="44"/>
                  <a:pt x="611" y="40"/>
                  <a:pt x="619" y="43"/>
                </a:cubicBezTo>
                <a:cubicBezTo>
                  <a:pt x="607" y="41"/>
                  <a:pt x="606" y="38"/>
                  <a:pt x="605" y="37"/>
                </a:cubicBezTo>
                <a:cubicBezTo>
                  <a:pt x="596" y="37"/>
                  <a:pt x="581" y="31"/>
                  <a:pt x="562" y="29"/>
                </a:cubicBezTo>
                <a:cubicBezTo>
                  <a:pt x="566" y="29"/>
                  <a:pt x="586" y="32"/>
                  <a:pt x="578" y="30"/>
                </a:cubicBezTo>
                <a:cubicBezTo>
                  <a:pt x="570" y="29"/>
                  <a:pt x="562" y="28"/>
                  <a:pt x="553" y="28"/>
                </a:cubicBezTo>
                <a:cubicBezTo>
                  <a:pt x="564" y="30"/>
                  <a:pt x="564" y="30"/>
                  <a:pt x="564" y="30"/>
                </a:cubicBezTo>
                <a:cubicBezTo>
                  <a:pt x="546" y="29"/>
                  <a:pt x="541" y="26"/>
                  <a:pt x="530" y="24"/>
                </a:cubicBezTo>
                <a:cubicBezTo>
                  <a:pt x="528" y="23"/>
                  <a:pt x="535" y="24"/>
                  <a:pt x="541" y="25"/>
                </a:cubicBezTo>
                <a:cubicBezTo>
                  <a:pt x="535" y="24"/>
                  <a:pt x="526" y="23"/>
                  <a:pt x="519" y="22"/>
                </a:cubicBezTo>
                <a:cubicBezTo>
                  <a:pt x="513" y="23"/>
                  <a:pt x="494" y="21"/>
                  <a:pt x="486" y="22"/>
                </a:cubicBezTo>
                <a:cubicBezTo>
                  <a:pt x="483" y="22"/>
                  <a:pt x="483" y="22"/>
                  <a:pt x="483" y="22"/>
                </a:cubicBezTo>
                <a:cubicBezTo>
                  <a:pt x="483" y="22"/>
                  <a:pt x="483" y="21"/>
                  <a:pt x="484" y="21"/>
                </a:cubicBezTo>
                <a:cubicBezTo>
                  <a:pt x="483" y="21"/>
                  <a:pt x="481" y="21"/>
                  <a:pt x="480" y="21"/>
                </a:cubicBezTo>
                <a:cubicBezTo>
                  <a:pt x="470" y="20"/>
                  <a:pt x="470" y="20"/>
                  <a:pt x="470" y="20"/>
                </a:cubicBezTo>
                <a:cubicBezTo>
                  <a:pt x="472" y="20"/>
                  <a:pt x="472" y="20"/>
                  <a:pt x="472" y="20"/>
                </a:cubicBezTo>
                <a:cubicBezTo>
                  <a:pt x="469" y="20"/>
                  <a:pt x="469" y="20"/>
                  <a:pt x="469" y="20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53" y="19"/>
                  <a:pt x="453" y="19"/>
                  <a:pt x="453" y="19"/>
                </a:cubicBezTo>
                <a:cubicBezTo>
                  <a:pt x="456" y="19"/>
                  <a:pt x="456" y="19"/>
                  <a:pt x="456" y="19"/>
                </a:cubicBezTo>
                <a:cubicBezTo>
                  <a:pt x="455" y="21"/>
                  <a:pt x="443" y="22"/>
                  <a:pt x="428" y="21"/>
                </a:cubicBezTo>
                <a:cubicBezTo>
                  <a:pt x="429" y="22"/>
                  <a:pt x="437" y="22"/>
                  <a:pt x="448" y="23"/>
                </a:cubicBezTo>
                <a:cubicBezTo>
                  <a:pt x="444" y="23"/>
                  <a:pt x="444" y="23"/>
                  <a:pt x="444" y="23"/>
                </a:cubicBezTo>
                <a:cubicBezTo>
                  <a:pt x="428" y="22"/>
                  <a:pt x="413" y="21"/>
                  <a:pt x="399" y="21"/>
                </a:cubicBezTo>
                <a:cubicBezTo>
                  <a:pt x="404" y="21"/>
                  <a:pt x="409" y="21"/>
                  <a:pt x="416" y="21"/>
                </a:cubicBezTo>
                <a:cubicBezTo>
                  <a:pt x="401" y="19"/>
                  <a:pt x="378" y="22"/>
                  <a:pt x="370" y="20"/>
                </a:cubicBezTo>
                <a:cubicBezTo>
                  <a:pt x="393" y="17"/>
                  <a:pt x="405" y="18"/>
                  <a:pt x="429" y="18"/>
                </a:cubicBezTo>
                <a:cubicBezTo>
                  <a:pt x="441" y="20"/>
                  <a:pt x="413" y="18"/>
                  <a:pt x="412" y="20"/>
                </a:cubicBezTo>
                <a:cubicBezTo>
                  <a:pt x="417" y="20"/>
                  <a:pt x="422" y="20"/>
                  <a:pt x="426" y="21"/>
                </a:cubicBezTo>
                <a:cubicBezTo>
                  <a:pt x="424" y="19"/>
                  <a:pt x="453" y="21"/>
                  <a:pt x="446" y="18"/>
                </a:cubicBezTo>
                <a:cubicBezTo>
                  <a:pt x="416" y="16"/>
                  <a:pt x="386" y="16"/>
                  <a:pt x="359" y="17"/>
                </a:cubicBezTo>
                <a:cubicBezTo>
                  <a:pt x="368" y="13"/>
                  <a:pt x="376" y="8"/>
                  <a:pt x="385" y="4"/>
                </a:cubicBezTo>
                <a:cubicBezTo>
                  <a:pt x="385" y="4"/>
                  <a:pt x="385" y="3"/>
                  <a:pt x="386" y="3"/>
                </a:cubicBezTo>
                <a:cubicBezTo>
                  <a:pt x="385" y="4"/>
                  <a:pt x="385" y="4"/>
                  <a:pt x="385" y="4"/>
                </a:cubicBezTo>
                <a:cubicBezTo>
                  <a:pt x="385" y="4"/>
                  <a:pt x="390" y="4"/>
                  <a:pt x="396" y="3"/>
                </a:cubicBezTo>
                <a:cubicBezTo>
                  <a:pt x="395" y="4"/>
                  <a:pt x="394" y="5"/>
                  <a:pt x="401" y="4"/>
                </a:cubicBezTo>
                <a:cubicBezTo>
                  <a:pt x="415" y="5"/>
                  <a:pt x="423" y="3"/>
                  <a:pt x="433" y="4"/>
                </a:cubicBezTo>
                <a:cubicBezTo>
                  <a:pt x="430" y="4"/>
                  <a:pt x="430" y="4"/>
                  <a:pt x="430" y="4"/>
                </a:cubicBezTo>
                <a:cubicBezTo>
                  <a:pt x="440" y="5"/>
                  <a:pt x="452" y="5"/>
                  <a:pt x="460" y="4"/>
                </a:cubicBezTo>
                <a:cubicBezTo>
                  <a:pt x="468" y="7"/>
                  <a:pt x="432" y="3"/>
                  <a:pt x="447" y="6"/>
                </a:cubicBezTo>
                <a:cubicBezTo>
                  <a:pt x="436" y="5"/>
                  <a:pt x="421" y="6"/>
                  <a:pt x="412" y="6"/>
                </a:cubicBezTo>
                <a:cubicBezTo>
                  <a:pt x="426" y="6"/>
                  <a:pt x="438" y="9"/>
                  <a:pt x="434" y="10"/>
                </a:cubicBezTo>
                <a:cubicBezTo>
                  <a:pt x="464" y="10"/>
                  <a:pt x="434" y="6"/>
                  <a:pt x="461" y="6"/>
                </a:cubicBezTo>
                <a:cubicBezTo>
                  <a:pt x="479" y="8"/>
                  <a:pt x="479" y="8"/>
                  <a:pt x="479" y="8"/>
                </a:cubicBezTo>
                <a:cubicBezTo>
                  <a:pt x="485" y="6"/>
                  <a:pt x="485" y="6"/>
                  <a:pt x="485" y="6"/>
                </a:cubicBezTo>
                <a:cubicBezTo>
                  <a:pt x="496" y="7"/>
                  <a:pt x="478" y="7"/>
                  <a:pt x="495" y="8"/>
                </a:cubicBezTo>
                <a:cubicBezTo>
                  <a:pt x="499" y="8"/>
                  <a:pt x="510" y="10"/>
                  <a:pt x="513" y="9"/>
                </a:cubicBezTo>
                <a:cubicBezTo>
                  <a:pt x="513" y="10"/>
                  <a:pt x="513" y="10"/>
                  <a:pt x="521" y="11"/>
                </a:cubicBezTo>
                <a:cubicBezTo>
                  <a:pt x="522" y="11"/>
                  <a:pt x="521" y="10"/>
                  <a:pt x="528" y="11"/>
                </a:cubicBezTo>
                <a:cubicBezTo>
                  <a:pt x="532" y="14"/>
                  <a:pt x="511" y="10"/>
                  <a:pt x="518" y="13"/>
                </a:cubicBezTo>
                <a:cubicBezTo>
                  <a:pt x="538" y="15"/>
                  <a:pt x="530" y="12"/>
                  <a:pt x="534" y="11"/>
                </a:cubicBezTo>
                <a:cubicBezTo>
                  <a:pt x="533" y="12"/>
                  <a:pt x="532" y="11"/>
                  <a:pt x="530" y="11"/>
                </a:cubicBezTo>
                <a:cubicBezTo>
                  <a:pt x="530" y="10"/>
                  <a:pt x="538" y="12"/>
                  <a:pt x="537" y="11"/>
                </a:cubicBezTo>
                <a:cubicBezTo>
                  <a:pt x="534" y="10"/>
                  <a:pt x="531" y="10"/>
                  <a:pt x="528" y="10"/>
                </a:cubicBezTo>
                <a:cubicBezTo>
                  <a:pt x="534" y="10"/>
                  <a:pt x="519" y="7"/>
                  <a:pt x="513" y="7"/>
                </a:cubicBezTo>
                <a:cubicBezTo>
                  <a:pt x="500" y="6"/>
                  <a:pt x="472" y="4"/>
                  <a:pt x="454" y="3"/>
                </a:cubicBezTo>
                <a:cubicBezTo>
                  <a:pt x="456" y="3"/>
                  <a:pt x="459" y="3"/>
                  <a:pt x="457" y="2"/>
                </a:cubicBezTo>
                <a:cubicBezTo>
                  <a:pt x="431" y="1"/>
                  <a:pt x="420" y="0"/>
                  <a:pt x="390" y="1"/>
                </a:cubicBezTo>
                <a:cubicBezTo>
                  <a:pt x="386" y="3"/>
                  <a:pt x="386" y="3"/>
                  <a:pt x="386" y="3"/>
                </a:cubicBezTo>
                <a:cubicBezTo>
                  <a:pt x="360" y="4"/>
                  <a:pt x="374" y="8"/>
                  <a:pt x="368" y="9"/>
                </a:cubicBezTo>
                <a:cubicBezTo>
                  <a:pt x="362" y="9"/>
                  <a:pt x="357" y="11"/>
                  <a:pt x="352" y="10"/>
                </a:cubicBezTo>
                <a:cubicBezTo>
                  <a:pt x="355" y="9"/>
                  <a:pt x="355" y="9"/>
                  <a:pt x="355" y="9"/>
                </a:cubicBezTo>
                <a:cubicBezTo>
                  <a:pt x="338" y="11"/>
                  <a:pt x="350" y="11"/>
                  <a:pt x="335" y="13"/>
                </a:cubicBezTo>
                <a:cubicBezTo>
                  <a:pt x="323" y="15"/>
                  <a:pt x="345" y="12"/>
                  <a:pt x="338" y="14"/>
                </a:cubicBezTo>
                <a:cubicBezTo>
                  <a:pt x="322" y="15"/>
                  <a:pt x="329" y="17"/>
                  <a:pt x="304" y="19"/>
                </a:cubicBezTo>
                <a:cubicBezTo>
                  <a:pt x="306" y="19"/>
                  <a:pt x="302" y="17"/>
                  <a:pt x="316" y="15"/>
                </a:cubicBezTo>
                <a:cubicBezTo>
                  <a:pt x="311" y="15"/>
                  <a:pt x="306" y="16"/>
                  <a:pt x="302" y="16"/>
                </a:cubicBezTo>
                <a:cubicBezTo>
                  <a:pt x="318" y="13"/>
                  <a:pt x="308" y="14"/>
                  <a:pt x="325" y="13"/>
                </a:cubicBezTo>
                <a:cubicBezTo>
                  <a:pt x="332" y="10"/>
                  <a:pt x="330" y="9"/>
                  <a:pt x="337" y="7"/>
                </a:cubicBezTo>
                <a:cubicBezTo>
                  <a:pt x="331" y="8"/>
                  <a:pt x="333" y="9"/>
                  <a:pt x="323" y="10"/>
                </a:cubicBezTo>
                <a:cubicBezTo>
                  <a:pt x="312" y="11"/>
                  <a:pt x="325" y="9"/>
                  <a:pt x="326" y="8"/>
                </a:cubicBezTo>
                <a:cubicBezTo>
                  <a:pt x="311" y="12"/>
                  <a:pt x="309" y="8"/>
                  <a:pt x="296" y="12"/>
                </a:cubicBezTo>
                <a:cubicBezTo>
                  <a:pt x="298" y="14"/>
                  <a:pt x="296" y="14"/>
                  <a:pt x="306" y="14"/>
                </a:cubicBezTo>
                <a:cubicBezTo>
                  <a:pt x="296" y="16"/>
                  <a:pt x="284" y="17"/>
                  <a:pt x="285" y="15"/>
                </a:cubicBezTo>
                <a:cubicBezTo>
                  <a:pt x="283" y="17"/>
                  <a:pt x="283" y="17"/>
                  <a:pt x="283" y="17"/>
                </a:cubicBezTo>
                <a:cubicBezTo>
                  <a:pt x="281" y="17"/>
                  <a:pt x="273" y="18"/>
                  <a:pt x="272" y="18"/>
                </a:cubicBezTo>
                <a:cubicBezTo>
                  <a:pt x="269" y="19"/>
                  <a:pt x="269" y="19"/>
                  <a:pt x="269" y="19"/>
                </a:cubicBezTo>
                <a:cubicBezTo>
                  <a:pt x="276" y="19"/>
                  <a:pt x="282" y="19"/>
                  <a:pt x="294" y="16"/>
                </a:cubicBezTo>
                <a:cubicBezTo>
                  <a:pt x="289" y="18"/>
                  <a:pt x="301" y="18"/>
                  <a:pt x="286" y="21"/>
                </a:cubicBezTo>
                <a:cubicBezTo>
                  <a:pt x="279" y="22"/>
                  <a:pt x="285" y="20"/>
                  <a:pt x="284" y="19"/>
                </a:cubicBezTo>
                <a:cubicBezTo>
                  <a:pt x="250" y="27"/>
                  <a:pt x="249" y="23"/>
                  <a:pt x="222" y="32"/>
                </a:cubicBezTo>
                <a:cubicBezTo>
                  <a:pt x="228" y="30"/>
                  <a:pt x="245" y="26"/>
                  <a:pt x="258" y="22"/>
                </a:cubicBezTo>
                <a:cubicBezTo>
                  <a:pt x="250" y="22"/>
                  <a:pt x="241" y="26"/>
                  <a:pt x="233" y="28"/>
                </a:cubicBezTo>
                <a:cubicBezTo>
                  <a:pt x="240" y="26"/>
                  <a:pt x="241" y="25"/>
                  <a:pt x="233" y="26"/>
                </a:cubicBezTo>
                <a:cubicBezTo>
                  <a:pt x="230" y="28"/>
                  <a:pt x="230" y="28"/>
                  <a:pt x="230" y="28"/>
                </a:cubicBezTo>
                <a:cubicBezTo>
                  <a:pt x="225" y="29"/>
                  <a:pt x="216" y="32"/>
                  <a:pt x="215" y="32"/>
                </a:cubicBezTo>
                <a:cubicBezTo>
                  <a:pt x="215" y="32"/>
                  <a:pt x="218" y="32"/>
                  <a:pt x="222" y="31"/>
                </a:cubicBezTo>
                <a:cubicBezTo>
                  <a:pt x="210" y="35"/>
                  <a:pt x="188" y="44"/>
                  <a:pt x="167" y="51"/>
                </a:cubicBezTo>
                <a:cubicBezTo>
                  <a:pt x="168" y="48"/>
                  <a:pt x="196" y="39"/>
                  <a:pt x="181" y="43"/>
                </a:cubicBezTo>
                <a:cubicBezTo>
                  <a:pt x="173" y="46"/>
                  <a:pt x="166" y="51"/>
                  <a:pt x="151" y="57"/>
                </a:cubicBezTo>
                <a:cubicBezTo>
                  <a:pt x="157" y="53"/>
                  <a:pt x="144" y="59"/>
                  <a:pt x="144" y="58"/>
                </a:cubicBezTo>
                <a:cubicBezTo>
                  <a:pt x="138" y="62"/>
                  <a:pt x="131" y="67"/>
                  <a:pt x="125" y="71"/>
                </a:cubicBezTo>
                <a:cubicBezTo>
                  <a:pt x="116" y="76"/>
                  <a:pt x="105" y="83"/>
                  <a:pt x="97" y="90"/>
                </a:cubicBezTo>
                <a:cubicBezTo>
                  <a:pt x="100" y="88"/>
                  <a:pt x="103" y="85"/>
                  <a:pt x="108" y="82"/>
                </a:cubicBezTo>
                <a:cubicBezTo>
                  <a:pt x="97" y="93"/>
                  <a:pt x="84" y="98"/>
                  <a:pt x="71" y="113"/>
                </a:cubicBezTo>
                <a:cubicBezTo>
                  <a:pt x="77" y="106"/>
                  <a:pt x="77" y="106"/>
                  <a:pt x="77" y="106"/>
                </a:cubicBezTo>
                <a:cubicBezTo>
                  <a:pt x="66" y="116"/>
                  <a:pt x="58" y="126"/>
                  <a:pt x="51" y="136"/>
                </a:cubicBezTo>
                <a:cubicBezTo>
                  <a:pt x="50" y="135"/>
                  <a:pt x="50" y="135"/>
                  <a:pt x="50" y="135"/>
                </a:cubicBezTo>
                <a:cubicBezTo>
                  <a:pt x="50" y="137"/>
                  <a:pt x="37" y="160"/>
                  <a:pt x="35" y="166"/>
                </a:cubicBezTo>
                <a:cubicBezTo>
                  <a:pt x="53" y="132"/>
                  <a:pt x="52" y="138"/>
                  <a:pt x="75" y="111"/>
                </a:cubicBezTo>
                <a:cubicBezTo>
                  <a:pt x="67" y="122"/>
                  <a:pt x="61" y="130"/>
                  <a:pt x="54" y="142"/>
                </a:cubicBezTo>
                <a:cubicBezTo>
                  <a:pt x="51" y="147"/>
                  <a:pt x="49" y="148"/>
                  <a:pt x="49" y="148"/>
                </a:cubicBezTo>
                <a:cubicBezTo>
                  <a:pt x="47" y="153"/>
                  <a:pt x="47" y="155"/>
                  <a:pt x="43" y="162"/>
                </a:cubicBezTo>
                <a:cubicBezTo>
                  <a:pt x="42" y="164"/>
                  <a:pt x="42" y="164"/>
                  <a:pt x="42" y="164"/>
                </a:cubicBezTo>
                <a:cubicBezTo>
                  <a:pt x="30" y="186"/>
                  <a:pt x="35" y="185"/>
                  <a:pt x="28" y="207"/>
                </a:cubicBezTo>
                <a:cubicBezTo>
                  <a:pt x="25" y="211"/>
                  <a:pt x="30" y="187"/>
                  <a:pt x="36" y="174"/>
                </a:cubicBezTo>
                <a:cubicBezTo>
                  <a:pt x="29" y="183"/>
                  <a:pt x="45" y="152"/>
                  <a:pt x="38" y="163"/>
                </a:cubicBezTo>
                <a:cubicBezTo>
                  <a:pt x="35" y="170"/>
                  <a:pt x="35" y="170"/>
                  <a:pt x="35" y="170"/>
                </a:cubicBezTo>
                <a:cubicBezTo>
                  <a:pt x="32" y="176"/>
                  <a:pt x="32" y="175"/>
                  <a:pt x="33" y="171"/>
                </a:cubicBezTo>
                <a:cubicBezTo>
                  <a:pt x="30" y="180"/>
                  <a:pt x="31" y="178"/>
                  <a:pt x="30" y="182"/>
                </a:cubicBezTo>
                <a:cubicBezTo>
                  <a:pt x="19" y="218"/>
                  <a:pt x="28" y="176"/>
                  <a:pt x="18" y="212"/>
                </a:cubicBezTo>
                <a:cubicBezTo>
                  <a:pt x="18" y="208"/>
                  <a:pt x="21" y="198"/>
                  <a:pt x="19" y="200"/>
                </a:cubicBezTo>
                <a:cubicBezTo>
                  <a:pt x="21" y="193"/>
                  <a:pt x="23" y="187"/>
                  <a:pt x="26" y="181"/>
                </a:cubicBezTo>
                <a:cubicBezTo>
                  <a:pt x="25" y="180"/>
                  <a:pt x="25" y="180"/>
                  <a:pt x="25" y="180"/>
                </a:cubicBezTo>
                <a:cubicBezTo>
                  <a:pt x="15" y="204"/>
                  <a:pt x="16" y="220"/>
                  <a:pt x="17" y="231"/>
                </a:cubicBezTo>
                <a:cubicBezTo>
                  <a:pt x="18" y="209"/>
                  <a:pt x="19" y="229"/>
                  <a:pt x="21" y="217"/>
                </a:cubicBezTo>
                <a:cubicBezTo>
                  <a:pt x="21" y="222"/>
                  <a:pt x="20" y="226"/>
                  <a:pt x="19" y="228"/>
                </a:cubicBezTo>
                <a:cubicBezTo>
                  <a:pt x="20" y="230"/>
                  <a:pt x="19" y="241"/>
                  <a:pt x="20" y="240"/>
                </a:cubicBezTo>
                <a:cubicBezTo>
                  <a:pt x="15" y="245"/>
                  <a:pt x="21" y="294"/>
                  <a:pt x="17" y="284"/>
                </a:cubicBezTo>
                <a:cubicBezTo>
                  <a:pt x="17" y="298"/>
                  <a:pt x="34" y="339"/>
                  <a:pt x="51" y="362"/>
                </a:cubicBezTo>
                <a:cubicBezTo>
                  <a:pt x="49" y="360"/>
                  <a:pt x="48" y="358"/>
                  <a:pt x="46" y="356"/>
                </a:cubicBezTo>
                <a:cubicBezTo>
                  <a:pt x="61" y="384"/>
                  <a:pt x="64" y="377"/>
                  <a:pt x="75" y="389"/>
                </a:cubicBezTo>
                <a:cubicBezTo>
                  <a:pt x="65" y="379"/>
                  <a:pt x="81" y="398"/>
                  <a:pt x="87" y="405"/>
                </a:cubicBezTo>
                <a:cubicBezTo>
                  <a:pt x="87" y="406"/>
                  <a:pt x="87" y="407"/>
                  <a:pt x="88" y="408"/>
                </a:cubicBezTo>
                <a:cubicBezTo>
                  <a:pt x="87" y="408"/>
                  <a:pt x="87" y="406"/>
                  <a:pt x="87" y="405"/>
                </a:cubicBezTo>
                <a:cubicBezTo>
                  <a:pt x="87" y="405"/>
                  <a:pt x="87" y="405"/>
                  <a:pt x="87" y="405"/>
                </a:cubicBezTo>
                <a:cubicBezTo>
                  <a:pt x="88" y="406"/>
                  <a:pt x="89" y="407"/>
                  <a:pt x="90" y="408"/>
                </a:cubicBezTo>
                <a:cubicBezTo>
                  <a:pt x="91" y="409"/>
                  <a:pt x="91" y="411"/>
                  <a:pt x="90" y="413"/>
                </a:cubicBezTo>
                <a:cubicBezTo>
                  <a:pt x="90" y="412"/>
                  <a:pt x="90" y="413"/>
                  <a:pt x="89" y="413"/>
                </a:cubicBezTo>
                <a:cubicBezTo>
                  <a:pt x="90" y="416"/>
                  <a:pt x="90" y="418"/>
                  <a:pt x="91" y="420"/>
                </a:cubicBezTo>
                <a:cubicBezTo>
                  <a:pt x="91" y="423"/>
                  <a:pt x="91" y="423"/>
                  <a:pt x="91" y="423"/>
                </a:cubicBezTo>
                <a:cubicBezTo>
                  <a:pt x="90" y="423"/>
                  <a:pt x="88" y="421"/>
                  <a:pt x="88" y="418"/>
                </a:cubicBezTo>
                <a:cubicBezTo>
                  <a:pt x="89" y="430"/>
                  <a:pt x="92" y="440"/>
                  <a:pt x="90" y="452"/>
                </a:cubicBezTo>
                <a:cubicBezTo>
                  <a:pt x="90" y="453"/>
                  <a:pt x="90" y="451"/>
                  <a:pt x="90" y="452"/>
                </a:cubicBezTo>
                <a:cubicBezTo>
                  <a:pt x="90" y="453"/>
                  <a:pt x="90" y="455"/>
                  <a:pt x="91" y="456"/>
                </a:cubicBezTo>
                <a:cubicBezTo>
                  <a:pt x="90" y="456"/>
                  <a:pt x="90" y="455"/>
                  <a:pt x="90" y="454"/>
                </a:cubicBezTo>
                <a:cubicBezTo>
                  <a:pt x="90" y="461"/>
                  <a:pt x="88" y="464"/>
                  <a:pt x="89" y="468"/>
                </a:cubicBezTo>
                <a:cubicBezTo>
                  <a:pt x="88" y="468"/>
                  <a:pt x="88" y="465"/>
                  <a:pt x="88" y="465"/>
                </a:cubicBezTo>
                <a:cubicBezTo>
                  <a:pt x="87" y="471"/>
                  <a:pt x="89" y="475"/>
                  <a:pt x="88" y="481"/>
                </a:cubicBezTo>
                <a:cubicBezTo>
                  <a:pt x="87" y="479"/>
                  <a:pt x="87" y="483"/>
                  <a:pt x="86" y="484"/>
                </a:cubicBezTo>
                <a:cubicBezTo>
                  <a:pt x="86" y="489"/>
                  <a:pt x="85" y="500"/>
                  <a:pt x="84" y="508"/>
                </a:cubicBezTo>
                <a:cubicBezTo>
                  <a:pt x="82" y="505"/>
                  <a:pt x="83" y="517"/>
                  <a:pt x="80" y="516"/>
                </a:cubicBezTo>
                <a:cubicBezTo>
                  <a:pt x="79" y="518"/>
                  <a:pt x="79" y="521"/>
                  <a:pt x="80" y="521"/>
                </a:cubicBezTo>
                <a:cubicBezTo>
                  <a:pt x="80" y="520"/>
                  <a:pt x="81" y="518"/>
                  <a:pt x="82" y="519"/>
                </a:cubicBezTo>
                <a:cubicBezTo>
                  <a:pt x="81" y="521"/>
                  <a:pt x="80" y="525"/>
                  <a:pt x="81" y="525"/>
                </a:cubicBezTo>
                <a:cubicBezTo>
                  <a:pt x="79" y="528"/>
                  <a:pt x="79" y="528"/>
                  <a:pt x="79" y="528"/>
                </a:cubicBezTo>
                <a:cubicBezTo>
                  <a:pt x="80" y="529"/>
                  <a:pt x="81" y="530"/>
                  <a:pt x="81" y="532"/>
                </a:cubicBezTo>
                <a:cubicBezTo>
                  <a:pt x="77" y="534"/>
                  <a:pt x="83" y="532"/>
                  <a:pt x="80" y="536"/>
                </a:cubicBezTo>
                <a:cubicBezTo>
                  <a:pt x="79" y="535"/>
                  <a:pt x="78" y="534"/>
                  <a:pt x="78" y="533"/>
                </a:cubicBezTo>
                <a:cubicBezTo>
                  <a:pt x="77" y="535"/>
                  <a:pt x="77" y="535"/>
                  <a:pt x="77" y="537"/>
                </a:cubicBezTo>
                <a:cubicBezTo>
                  <a:pt x="76" y="537"/>
                  <a:pt x="76" y="535"/>
                  <a:pt x="76" y="533"/>
                </a:cubicBezTo>
                <a:cubicBezTo>
                  <a:pt x="74" y="535"/>
                  <a:pt x="74" y="535"/>
                  <a:pt x="74" y="535"/>
                </a:cubicBezTo>
                <a:cubicBezTo>
                  <a:pt x="74" y="539"/>
                  <a:pt x="75" y="545"/>
                  <a:pt x="72" y="550"/>
                </a:cubicBezTo>
                <a:cubicBezTo>
                  <a:pt x="72" y="549"/>
                  <a:pt x="72" y="547"/>
                  <a:pt x="71" y="548"/>
                </a:cubicBezTo>
                <a:cubicBezTo>
                  <a:pt x="70" y="550"/>
                  <a:pt x="71" y="554"/>
                  <a:pt x="69" y="556"/>
                </a:cubicBezTo>
                <a:cubicBezTo>
                  <a:pt x="69" y="556"/>
                  <a:pt x="68" y="556"/>
                  <a:pt x="68" y="555"/>
                </a:cubicBezTo>
                <a:cubicBezTo>
                  <a:pt x="68" y="561"/>
                  <a:pt x="66" y="559"/>
                  <a:pt x="64" y="563"/>
                </a:cubicBezTo>
                <a:cubicBezTo>
                  <a:pt x="64" y="562"/>
                  <a:pt x="64" y="562"/>
                  <a:pt x="64" y="562"/>
                </a:cubicBezTo>
                <a:cubicBezTo>
                  <a:pt x="63" y="565"/>
                  <a:pt x="63" y="565"/>
                  <a:pt x="63" y="565"/>
                </a:cubicBezTo>
                <a:cubicBezTo>
                  <a:pt x="63" y="570"/>
                  <a:pt x="61" y="571"/>
                  <a:pt x="58" y="571"/>
                </a:cubicBezTo>
                <a:cubicBezTo>
                  <a:pt x="61" y="570"/>
                  <a:pt x="63" y="567"/>
                  <a:pt x="62" y="566"/>
                </a:cubicBezTo>
                <a:cubicBezTo>
                  <a:pt x="62" y="568"/>
                  <a:pt x="59" y="568"/>
                  <a:pt x="58" y="568"/>
                </a:cubicBezTo>
                <a:cubicBezTo>
                  <a:pt x="59" y="568"/>
                  <a:pt x="61" y="566"/>
                  <a:pt x="59" y="566"/>
                </a:cubicBezTo>
                <a:cubicBezTo>
                  <a:pt x="58" y="567"/>
                  <a:pt x="53" y="571"/>
                  <a:pt x="58" y="569"/>
                </a:cubicBezTo>
                <a:cubicBezTo>
                  <a:pt x="56" y="570"/>
                  <a:pt x="55" y="572"/>
                  <a:pt x="52" y="573"/>
                </a:cubicBezTo>
                <a:cubicBezTo>
                  <a:pt x="54" y="571"/>
                  <a:pt x="52" y="571"/>
                  <a:pt x="52" y="570"/>
                </a:cubicBezTo>
                <a:cubicBezTo>
                  <a:pt x="51" y="572"/>
                  <a:pt x="52" y="573"/>
                  <a:pt x="52" y="573"/>
                </a:cubicBezTo>
                <a:cubicBezTo>
                  <a:pt x="50" y="574"/>
                  <a:pt x="49" y="574"/>
                  <a:pt x="47" y="574"/>
                </a:cubicBezTo>
                <a:cubicBezTo>
                  <a:pt x="47" y="574"/>
                  <a:pt x="47" y="574"/>
                  <a:pt x="47" y="574"/>
                </a:cubicBezTo>
                <a:cubicBezTo>
                  <a:pt x="47" y="574"/>
                  <a:pt x="47" y="574"/>
                  <a:pt x="47" y="575"/>
                </a:cubicBezTo>
                <a:cubicBezTo>
                  <a:pt x="43" y="575"/>
                  <a:pt x="41" y="576"/>
                  <a:pt x="38" y="577"/>
                </a:cubicBezTo>
                <a:cubicBezTo>
                  <a:pt x="38" y="577"/>
                  <a:pt x="38" y="577"/>
                  <a:pt x="38" y="577"/>
                </a:cubicBezTo>
                <a:cubicBezTo>
                  <a:pt x="41" y="574"/>
                  <a:pt x="41" y="568"/>
                  <a:pt x="44" y="567"/>
                </a:cubicBezTo>
                <a:cubicBezTo>
                  <a:pt x="46" y="565"/>
                  <a:pt x="45" y="564"/>
                  <a:pt x="45" y="562"/>
                </a:cubicBezTo>
                <a:cubicBezTo>
                  <a:pt x="43" y="561"/>
                  <a:pt x="41" y="566"/>
                  <a:pt x="39" y="566"/>
                </a:cubicBezTo>
                <a:cubicBezTo>
                  <a:pt x="40" y="566"/>
                  <a:pt x="40" y="566"/>
                  <a:pt x="40" y="566"/>
                </a:cubicBezTo>
                <a:cubicBezTo>
                  <a:pt x="39" y="568"/>
                  <a:pt x="39" y="568"/>
                  <a:pt x="39" y="568"/>
                </a:cubicBezTo>
                <a:cubicBezTo>
                  <a:pt x="41" y="566"/>
                  <a:pt x="40" y="569"/>
                  <a:pt x="40" y="570"/>
                </a:cubicBezTo>
                <a:cubicBezTo>
                  <a:pt x="39" y="571"/>
                  <a:pt x="38" y="573"/>
                  <a:pt x="38" y="572"/>
                </a:cubicBezTo>
                <a:cubicBezTo>
                  <a:pt x="38" y="571"/>
                  <a:pt x="38" y="571"/>
                  <a:pt x="38" y="571"/>
                </a:cubicBezTo>
                <a:cubicBezTo>
                  <a:pt x="37" y="572"/>
                  <a:pt x="37" y="575"/>
                  <a:pt x="35" y="576"/>
                </a:cubicBezTo>
                <a:cubicBezTo>
                  <a:pt x="34" y="576"/>
                  <a:pt x="35" y="575"/>
                  <a:pt x="34" y="575"/>
                </a:cubicBezTo>
                <a:cubicBezTo>
                  <a:pt x="34" y="577"/>
                  <a:pt x="33" y="578"/>
                  <a:pt x="32" y="581"/>
                </a:cubicBezTo>
                <a:cubicBezTo>
                  <a:pt x="32" y="581"/>
                  <a:pt x="31" y="581"/>
                  <a:pt x="31" y="581"/>
                </a:cubicBezTo>
                <a:cubicBezTo>
                  <a:pt x="31" y="579"/>
                  <a:pt x="31" y="579"/>
                  <a:pt x="31" y="579"/>
                </a:cubicBezTo>
                <a:cubicBezTo>
                  <a:pt x="31" y="580"/>
                  <a:pt x="31" y="581"/>
                  <a:pt x="30" y="581"/>
                </a:cubicBezTo>
                <a:cubicBezTo>
                  <a:pt x="30" y="582"/>
                  <a:pt x="29" y="582"/>
                  <a:pt x="29" y="582"/>
                </a:cubicBezTo>
                <a:cubicBezTo>
                  <a:pt x="30" y="583"/>
                  <a:pt x="30" y="583"/>
                  <a:pt x="30" y="583"/>
                </a:cubicBezTo>
                <a:cubicBezTo>
                  <a:pt x="29" y="584"/>
                  <a:pt x="27" y="586"/>
                  <a:pt x="24" y="587"/>
                </a:cubicBezTo>
                <a:cubicBezTo>
                  <a:pt x="23" y="588"/>
                  <a:pt x="22" y="588"/>
                  <a:pt x="23" y="586"/>
                </a:cubicBezTo>
                <a:cubicBezTo>
                  <a:pt x="20" y="588"/>
                  <a:pt x="19" y="590"/>
                  <a:pt x="18" y="591"/>
                </a:cubicBezTo>
                <a:cubicBezTo>
                  <a:pt x="16" y="593"/>
                  <a:pt x="11" y="595"/>
                  <a:pt x="10" y="597"/>
                </a:cubicBezTo>
                <a:cubicBezTo>
                  <a:pt x="10" y="598"/>
                  <a:pt x="10" y="598"/>
                  <a:pt x="10" y="598"/>
                </a:cubicBezTo>
                <a:cubicBezTo>
                  <a:pt x="9" y="598"/>
                  <a:pt x="9" y="598"/>
                  <a:pt x="9" y="598"/>
                </a:cubicBezTo>
                <a:cubicBezTo>
                  <a:pt x="9" y="599"/>
                  <a:pt x="9" y="599"/>
                  <a:pt x="9" y="599"/>
                </a:cubicBezTo>
                <a:cubicBezTo>
                  <a:pt x="0" y="591"/>
                  <a:pt x="3" y="593"/>
                  <a:pt x="9" y="599"/>
                </a:cubicBezTo>
                <a:cubicBezTo>
                  <a:pt x="8" y="599"/>
                  <a:pt x="8" y="599"/>
                  <a:pt x="8" y="599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599"/>
                  <a:pt x="7" y="599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599"/>
                  <a:pt x="6" y="598"/>
                  <a:pt x="5" y="598"/>
                </a:cubicBezTo>
                <a:cubicBezTo>
                  <a:pt x="6" y="598"/>
                  <a:pt x="7" y="599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17" y="609"/>
                  <a:pt x="34" y="624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8" y="626"/>
                  <a:pt x="38" y="626"/>
                  <a:pt x="38" y="626"/>
                </a:cubicBezTo>
                <a:cubicBezTo>
                  <a:pt x="38" y="626"/>
                  <a:pt x="38" y="625"/>
                  <a:pt x="38" y="625"/>
                </a:cubicBezTo>
                <a:cubicBezTo>
                  <a:pt x="38" y="626"/>
                  <a:pt x="39" y="626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9" y="623"/>
                  <a:pt x="39" y="623"/>
                  <a:pt x="39" y="623"/>
                </a:cubicBezTo>
                <a:cubicBezTo>
                  <a:pt x="40" y="619"/>
                  <a:pt x="40" y="619"/>
                  <a:pt x="40" y="619"/>
                </a:cubicBezTo>
                <a:cubicBezTo>
                  <a:pt x="41" y="617"/>
                  <a:pt x="41" y="616"/>
                  <a:pt x="42" y="614"/>
                </a:cubicBezTo>
                <a:cubicBezTo>
                  <a:pt x="42" y="614"/>
                  <a:pt x="42" y="614"/>
                  <a:pt x="42" y="614"/>
                </a:cubicBezTo>
                <a:cubicBezTo>
                  <a:pt x="44" y="612"/>
                  <a:pt x="42" y="612"/>
                  <a:pt x="45" y="610"/>
                </a:cubicBezTo>
                <a:cubicBezTo>
                  <a:pt x="45" y="611"/>
                  <a:pt x="45" y="611"/>
                  <a:pt x="45" y="611"/>
                </a:cubicBezTo>
                <a:cubicBezTo>
                  <a:pt x="46" y="610"/>
                  <a:pt x="49" y="608"/>
                  <a:pt x="50" y="606"/>
                </a:cubicBezTo>
                <a:cubicBezTo>
                  <a:pt x="47" y="608"/>
                  <a:pt x="49" y="606"/>
                  <a:pt x="47" y="608"/>
                </a:cubicBezTo>
                <a:cubicBezTo>
                  <a:pt x="46" y="608"/>
                  <a:pt x="48" y="605"/>
                  <a:pt x="51" y="603"/>
                </a:cubicBezTo>
                <a:cubicBezTo>
                  <a:pt x="49" y="607"/>
                  <a:pt x="55" y="602"/>
                  <a:pt x="54" y="604"/>
                </a:cubicBezTo>
                <a:cubicBezTo>
                  <a:pt x="58" y="600"/>
                  <a:pt x="59" y="596"/>
                  <a:pt x="61" y="592"/>
                </a:cubicBezTo>
                <a:cubicBezTo>
                  <a:pt x="64" y="590"/>
                  <a:pt x="68" y="589"/>
                  <a:pt x="71" y="587"/>
                </a:cubicBezTo>
                <a:cubicBezTo>
                  <a:pt x="71" y="588"/>
                  <a:pt x="70" y="589"/>
                  <a:pt x="70" y="590"/>
                </a:cubicBezTo>
                <a:cubicBezTo>
                  <a:pt x="70" y="589"/>
                  <a:pt x="70" y="589"/>
                  <a:pt x="70" y="589"/>
                </a:cubicBezTo>
                <a:cubicBezTo>
                  <a:pt x="67" y="596"/>
                  <a:pt x="67" y="594"/>
                  <a:pt x="64" y="598"/>
                </a:cubicBezTo>
                <a:cubicBezTo>
                  <a:pt x="64" y="598"/>
                  <a:pt x="64" y="598"/>
                  <a:pt x="64" y="597"/>
                </a:cubicBezTo>
                <a:cubicBezTo>
                  <a:pt x="63" y="598"/>
                  <a:pt x="63" y="598"/>
                  <a:pt x="63" y="598"/>
                </a:cubicBezTo>
                <a:cubicBezTo>
                  <a:pt x="63" y="596"/>
                  <a:pt x="63" y="596"/>
                  <a:pt x="63" y="596"/>
                </a:cubicBezTo>
                <a:cubicBezTo>
                  <a:pt x="61" y="598"/>
                  <a:pt x="62" y="600"/>
                  <a:pt x="60" y="601"/>
                </a:cubicBezTo>
                <a:cubicBezTo>
                  <a:pt x="60" y="601"/>
                  <a:pt x="59" y="601"/>
                  <a:pt x="60" y="599"/>
                </a:cubicBezTo>
                <a:cubicBezTo>
                  <a:pt x="59" y="602"/>
                  <a:pt x="57" y="605"/>
                  <a:pt x="54" y="608"/>
                </a:cubicBezTo>
                <a:cubicBezTo>
                  <a:pt x="54" y="609"/>
                  <a:pt x="54" y="609"/>
                  <a:pt x="54" y="609"/>
                </a:cubicBezTo>
                <a:cubicBezTo>
                  <a:pt x="54" y="609"/>
                  <a:pt x="54" y="609"/>
                  <a:pt x="53" y="610"/>
                </a:cubicBezTo>
                <a:cubicBezTo>
                  <a:pt x="53" y="610"/>
                  <a:pt x="53" y="610"/>
                  <a:pt x="52" y="611"/>
                </a:cubicBezTo>
                <a:cubicBezTo>
                  <a:pt x="53" y="610"/>
                  <a:pt x="53" y="610"/>
                  <a:pt x="52" y="611"/>
                </a:cubicBezTo>
                <a:cubicBezTo>
                  <a:pt x="52" y="611"/>
                  <a:pt x="52" y="611"/>
                  <a:pt x="52" y="611"/>
                </a:cubicBezTo>
                <a:cubicBezTo>
                  <a:pt x="51" y="612"/>
                  <a:pt x="50" y="612"/>
                  <a:pt x="50" y="613"/>
                </a:cubicBezTo>
                <a:cubicBezTo>
                  <a:pt x="50" y="613"/>
                  <a:pt x="50" y="613"/>
                  <a:pt x="50" y="612"/>
                </a:cubicBezTo>
                <a:cubicBezTo>
                  <a:pt x="51" y="611"/>
                  <a:pt x="52" y="609"/>
                  <a:pt x="52" y="608"/>
                </a:cubicBezTo>
                <a:cubicBezTo>
                  <a:pt x="50" y="610"/>
                  <a:pt x="49" y="611"/>
                  <a:pt x="48" y="613"/>
                </a:cubicBezTo>
                <a:cubicBezTo>
                  <a:pt x="48" y="613"/>
                  <a:pt x="48" y="613"/>
                  <a:pt x="47" y="613"/>
                </a:cubicBezTo>
                <a:cubicBezTo>
                  <a:pt x="47" y="613"/>
                  <a:pt x="47" y="613"/>
                  <a:pt x="48" y="613"/>
                </a:cubicBezTo>
                <a:cubicBezTo>
                  <a:pt x="47" y="614"/>
                  <a:pt x="47" y="614"/>
                  <a:pt x="46" y="615"/>
                </a:cubicBezTo>
                <a:cubicBezTo>
                  <a:pt x="45" y="614"/>
                  <a:pt x="50" y="612"/>
                  <a:pt x="47" y="612"/>
                </a:cubicBezTo>
                <a:cubicBezTo>
                  <a:pt x="44" y="614"/>
                  <a:pt x="45" y="615"/>
                  <a:pt x="46" y="615"/>
                </a:cubicBezTo>
                <a:cubicBezTo>
                  <a:pt x="45" y="616"/>
                  <a:pt x="45" y="616"/>
                  <a:pt x="44" y="616"/>
                </a:cubicBezTo>
                <a:cubicBezTo>
                  <a:pt x="45" y="616"/>
                  <a:pt x="45" y="616"/>
                  <a:pt x="46" y="616"/>
                </a:cubicBezTo>
                <a:cubicBezTo>
                  <a:pt x="46" y="616"/>
                  <a:pt x="46" y="616"/>
                  <a:pt x="46" y="616"/>
                </a:cubicBezTo>
                <a:cubicBezTo>
                  <a:pt x="46" y="616"/>
                  <a:pt x="46" y="616"/>
                  <a:pt x="46" y="616"/>
                </a:cubicBezTo>
                <a:cubicBezTo>
                  <a:pt x="47" y="616"/>
                  <a:pt x="47" y="616"/>
                  <a:pt x="47" y="616"/>
                </a:cubicBezTo>
                <a:cubicBezTo>
                  <a:pt x="47" y="616"/>
                  <a:pt x="45" y="617"/>
                  <a:pt x="46" y="617"/>
                </a:cubicBezTo>
                <a:cubicBezTo>
                  <a:pt x="46" y="617"/>
                  <a:pt x="47" y="616"/>
                  <a:pt x="47" y="616"/>
                </a:cubicBezTo>
                <a:cubicBezTo>
                  <a:pt x="47" y="616"/>
                  <a:pt x="48" y="616"/>
                  <a:pt x="48" y="616"/>
                </a:cubicBezTo>
                <a:cubicBezTo>
                  <a:pt x="47" y="617"/>
                  <a:pt x="44" y="619"/>
                  <a:pt x="41" y="621"/>
                </a:cubicBezTo>
                <a:cubicBezTo>
                  <a:pt x="44" y="620"/>
                  <a:pt x="43" y="621"/>
                  <a:pt x="42" y="623"/>
                </a:cubicBezTo>
                <a:cubicBezTo>
                  <a:pt x="42" y="623"/>
                  <a:pt x="42" y="623"/>
                  <a:pt x="42" y="623"/>
                </a:cubicBezTo>
                <a:cubicBezTo>
                  <a:pt x="41" y="624"/>
                  <a:pt x="41" y="624"/>
                  <a:pt x="41" y="624"/>
                </a:cubicBezTo>
                <a:cubicBezTo>
                  <a:pt x="42" y="624"/>
                  <a:pt x="42" y="624"/>
                  <a:pt x="42" y="624"/>
                </a:cubicBezTo>
                <a:cubicBezTo>
                  <a:pt x="42" y="624"/>
                  <a:pt x="42" y="624"/>
                  <a:pt x="43" y="624"/>
                </a:cubicBezTo>
                <a:cubicBezTo>
                  <a:pt x="45" y="622"/>
                  <a:pt x="48" y="621"/>
                  <a:pt x="50" y="620"/>
                </a:cubicBezTo>
                <a:cubicBezTo>
                  <a:pt x="46" y="620"/>
                  <a:pt x="55" y="615"/>
                  <a:pt x="56" y="613"/>
                </a:cubicBezTo>
                <a:cubicBezTo>
                  <a:pt x="58" y="611"/>
                  <a:pt x="58" y="611"/>
                  <a:pt x="58" y="611"/>
                </a:cubicBezTo>
                <a:cubicBezTo>
                  <a:pt x="59" y="610"/>
                  <a:pt x="59" y="610"/>
                  <a:pt x="59" y="610"/>
                </a:cubicBezTo>
                <a:cubicBezTo>
                  <a:pt x="59" y="610"/>
                  <a:pt x="59" y="610"/>
                  <a:pt x="58" y="612"/>
                </a:cubicBezTo>
                <a:cubicBezTo>
                  <a:pt x="59" y="611"/>
                  <a:pt x="62" y="608"/>
                  <a:pt x="62" y="607"/>
                </a:cubicBezTo>
                <a:cubicBezTo>
                  <a:pt x="63" y="607"/>
                  <a:pt x="64" y="606"/>
                  <a:pt x="64" y="606"/>
                </a:cubicBezTo>
                <a:cubicBezTo>
                  <a:pt x="64" y="606"/>
                  <a:pt x="64" y="606"/>
                  <a:pt x="64" y="606"/>
                </a:cubicBezTo>
                <a:cubicBezTo>
                  <a:pt x="70" y="603"/>
                  <a:pt x="73" y="602"/>
                  <a:pt x="80" y="598"/>
                </a:cubicBezTo>
                <a:cubicBezTo>
                  <a:pt x="80" y="596"/>
                  <a:pt x="80" y="596"/>
                  <a:pt x="80" y="596"/>
                </a:cubicBezTo>
                <a:cubicBezTo>
                  <a:pt x="86" y="593"/>
                  <a:pt x="80" y="591"/>
                  <a:pt x="81" y="590"/>
                </a:cubicBezTo>
                <a:cubicBezTo>
                  <a:pt x="82" y="589"/>
                  <a:pt x="83" y="588"/>
                  <a:pt x="85" y="588"/>
                </a:cubicBezTo>
                <a:cubicBezTo>
                  <a:pt x="84" y="589"/>
                  <a:pt x="84" y="589"/>
                  <a:pt x="84" y="589"/>
                </a:cubicBezTo>
                <a:cubicBezTo>
                  <a:pt x="88" y="587"/>
                  <a:pt x="85" y="587"/>
                  <a:pt x="88" y="585"/>
                </a:cubicBezTo>
                <a:cubicBezTo>
                  <a:pt x="91" y="583"/>
                  <a:pt x="86" y="587"/>
                  <a:pt x="87" y="585"/>
                </a:cubicBezTo>
                <a:cubicBezTo>
                  <a:pt x="91" y="583"/>
                  <a:pt x="87" y="581"/>
                  <a:pt x="94" y="580"/>
                </a:cubicBezTo>
                <a:cubicBezTo>
                  <a:pt x="95" y="580"/>
                  <a:pt x="96" y="581"/>
                  <a:pt x="93" y="583"/>
                </a:cubicBezTo>
                <a:cubicBezTo>
                  <a:pt x="97" y="582"/>
                  <a:pt x="97" y="582"/>
                  <a:pt x="97" y="582"/>
                </a:cubicBezTo>
                <a:cubicBezTo>
                  <a:pt x="93" y="584"/>
                  <a:pt x="96" y="583"/>
                  <a:pt x="92" y="585"/>
                </a:cubicBezTo>
                <a:cubicBezTo>
                  <a:pt x="91" y="587"/>
                  <a:pt x="92" y="588"/>
                  <a:pt x="91" y="590"/>
                </a:cubicBezTo>
                <a:cubicBezTo>
                  <a:pt x="92" y="589"/>
                  <a:pt x="91" y="588"/>
                  <a:pt x="94" y="587"/>
                </a:cubicBezTo>
                <a:cubicBezTo>
                  <a:pt x="97" y="586"/>
                  <a:pt x="94" y="587"/>
                  <a:pt x="94" y="588"/>
                </a:cubicBezTo>
                <a:cubicBezTo>
                  <a:pt x="96" y="585"/>
                  <a:pt x="99" y="587"/>
                  <a:pt x="101" y="584"/>
                </a:cubicBezTo>
                <a:cubicBezTo>
                  <a:pt x="99" y="583"/>
                  <a:pt x="100" y="583"/>
                  <a:pt x="97" y="583"/>
                </a:cubicBezTo>
                <a:cubicBezTo>
                  <a:pt x="99" y="582"/>
                  <a:pt x="103" y="581"/>
                  <a:pt x="104" y="583"/>
                </a:cubicBezTo>
                <a:cubicBezTo>
                  <a:pt x="103" y="581"/>
                  <a:pt x="103" y="581"/>
                  <a:pt x="103" y="581"/>
                </a:cubicBezTo>
                <a:cubicBezTo>
                  <a:pt x="104" y="581"/>
                  <a:pt x="106" y="581"/>
                  <a:pt x="106" y="581"/>
                </a:cubicBezTo>
                <a:cubicBezTo>
                  <a:pt x="107" y="580"/>
                  <a:pt x="107" y="580"/>
                  <a:pt x="107" y="580"/>
                </a:cubicBezTo>
                <a:cubicBezTo>
                  <a:pt x="104" y="580"/>
                  <a:pt x="102" y="580"/>
                  <a:pt x="100" y="582"/>
                </a:cubicBezTo>
                <a:cubicBezTo>
                  <a:pt x="100" y="580"/>
                  <a:pt x="96" y="580"/>
                  <a:pt x="100" y="578"/>
                </a:cubicBezTo>
                <a:cubicBezTo>
                  <a:pt x="102" y="578"/>
                  <a:pt x="101" y="579"/>
                  <a:pt x="101" y="579"/>
                </a:cubicBezTo>
                <a:cubicBezTo>
                  <a:pt x="110" y="575"/>
                  <a:pt x="112" y="577"/>
                  <a:pt x="119" y="574"/>
                </a:cubicBezTo>
                <a:cubicBezTo>
                  <a:pt x="117" y="575"/>
                  <a:pt x="112" y="576"/>
                  <a:pt x="109" y="578"/>
                </a:cubicBezTo>
                <a:cubicBezTo>
                  <a:pt x="112" y="579"/>
                  <a:pt x="114" y="576"/>
                  <a:pt x="116" y="576"/>
                </a:cubicBezTo>
                <a:cubicBezTo>
                  <a:pt x="114" y="577"/>
                  <a:pt x="114" y="577"/>
                  <a:pt x="117" y="577"/>
                </a:cubicBezTo>
                <a:cubicBezTo>
                  <a:pt x="117" y="576"/>
                  <a:pt x="117" y="576"/>
                  <a:pt x="117" y="576"/>
                </a:cubicBezTo>
                <a:cubicBezTo>
                  <a:pt x="119" y="575"/>
                  <a:pt x="121" y="574"/>
                  <a:pt x="121" y="575"/>
                </a:cubicBezTo>
                <a:cubicBezTo>
                  <a:pt x="121" y="574"/>
                  <a:pt x="120" y="574"/>
                  <a:pt x="119" y="575"/>
                </a:cubicBezTo>
                <a:cubicBezTo>
                  <a:pt x="122" y="572"/>
                  <a:pt x="127" y="570"/>
                  <a:pt x="134" y="568"/>
                </a:cubicBezTo>
                <a:cubicBezTo>
                  <a:pt x="134" y="570"/>
                  <a:pt x="126" y="572"/>
                  <a:pt x="131" y="572"/>
                </a:cubicBezTo>
                <a:cubicBezTo>
                  <a:pt x="133" y="570"/>
                  <a:pt x="134" y="568"/>
                  <a:pt x="139" y="567"/>
                </a:cubicBezTo>
                <a:cubicBezTo>
                  <a:pt x="138" y="569"/>
                  <a:pt x="141" y="568"/>
                  <a:pt x="142" y="568"/>
                </a:cubicBezTo>
                <a:cubicBezTo>
                  <a:pt x="146" y="564"/>
                  <a:pt x="146" y="564"/>
                  <a:pt x="146" y="564"/>
                </a:cubicBezTo>
                <a:cubicBezTo>
                  <a:pt x="149" y="564"/>
                  <a:pt x="152" y="563"/>
                  <a:pt x="155" y="561"/>
                </a:cubicBezTo>
                <a:cubicBezTo>
                  <a:pt x="154" y="562"/>
                  <a:pt x="153" y="562"/>
                  <a:pt x="151" y="563"/>
                </a:cubicBezTo>
                <a:cubicBezTo>
                  <a:pt x="154" y="559"/>
                  <a:pt x="159" y="561"/>
                  <a:pt x="164" y="559"/>
                </a:cubicBezTo>
                <a:cubicBezTo>
                  <a:pt x="162" y="560"/>
                  <a:pt x="162" y="560"/>
                  <a:pt x="162" y="560"/>
                </a:cubicBezTo>
                <a:cubicBezTo>
                  <a:pt x="166" y="559"/>
                  <a:pt x="169" y="558"/>
                  <a:pt x="172" y="556"/>
                </a:cubicBezTo>
                <a:cubicBezTo>
                  <a:pt x="172" y="557"/>
                  <a:pt x="172" y="557"/>
                  <a:pt x="172" y="557"/>
                </a:cubicBezTo>
                <a:cubicBezTo>
                  <a:pt x="172" y="556"/>
                  <a:pt x="178" y="553"/>
                  <a:pt x="179" y="552"/>
                </a:cubicBezTo>
                <a:cubicBezTo>
                  <a:pt x="170" y="556"/>
                  <a:pt x="170" y="553"/>
                  <a:pt x="162" y="557"/>
                </a:cubicBezTo>
                <a:cubicBezTo>
                  <a:pt x="164" y="555"/>
                  <a:pt x="167" y="554"/>
                  <a:pt x="170" y="551"/>
                </a:cubicBezTo>
                <a:cubicBezTo>
                  <a:pt x="171" y="551"/>
                  <a:pt x="172" y="551"/>
                  <a:pt x="172" y="551"/>
                </a:cubicBezTo>
                <a:cubicBezTo>
                  <a:pt x="173" y="550"/>
                  <a:pt x="173" y="549"/>
                  <a:pt x="175" y="548"/>
                </a:cubicBezTo>
                <a:cubicBezTo>
                  <a:pt x="176" y="549"/>
                  <a:pt x="176" y="549"/>
                  <a:pt x="176" y="549"/>
                </a:cubicBezTo>
                <a:cubicBezTo>
                  <a:pt x="183" y="548"/>
                  <a:pt x="180" y="545"/>
                  <a:pt x="187" y="543"/>
                </a:cubicBezTo>
                <a:cubicBezTo>
                  <a:pt x="189" y="545"/>
                  <a:pt x="182" y="547"/>
                  <a:pt x="179" y="549"/>
                </a:cubicBezTo>
                <a:cubicBezTo>
                  <a:pt x="183" y="549"/>
                  <a:pt x="173" y="551"/>
                  <a:pt x="178" y="552"/>
                </a:cubicBezTo>
                <a:cubicBezTo>
                  <a:pt x="179" y="551"/>
                  <a:pt x="179" y="551"/>
                  <a:pt x="179" y="551"/>
                </a:cubicBezTo>
                <a:cubicBezTo>
                  <a:pt x="181" y="550"/>
                  <a:pt x="181" y="551"/>
                  <a:pt x="180" y="551"/>
                </a:cubicBezTo>
                <a:cubicBezTo>
                  <a:pt x="183" y="550"/>
                  <a:pt x="182" y="551"/>
                  <a:pt x="183" y="550"/>
                </a:cubicBezTo>
                <a:cubicBezTo>
                  <a:pt x="192" y="547"/>
                  <a:pt x="183" y="552"/>
                  <a:pt x="193" y="550"/>
                </a:cubicBezTo>
                <a:cubicBezTo>
                  <a:pt x="192" y="551"/>
                  <a:pt x="189" y="551"/>
                  <a:pt x="190" y="552"/>
                </a:cubicBezTo>
                <a:cubicBezTo>
                  <a:pt x="185" y="553"/>
                  <a:pt x="185" y="553"/>
                  <a:pt x="185" y="553"/>
                </a:cubicBezTo>
                <a:cubicBezTo>
                  <a:pt x="185" y="554"/>
                  <a:pt x="185" y="554"/>
                  <a:pt x="185" y="554"/>
                </a:cubicBezTo>
                <a:cubicBezTo>
                  <a:pt x="192" y="553"/>
                  <a:pt x="195" y="550"/>
                  <a:pt x="197" y="547"/>
                </a:cubicBezTo>
                <a:cubicBezTo>
                  <a:pt x="192" y="550"/>
                  <a:pt x="196" y="546"/>
                  <a:pt x="192" y="547"/>
                </a:cubicBezTo>
                <a:cubicBezTo>
                  <a:pt x="193" y="546"/>
                  <a:pt x="194" y="546"/>
                  <a:pt x="195" y="546"/>
                </a:cubicBezTo>
                <a:cubicBezTo>
                  <a:pt x="195" y="546"/>
                  <a:pt x="198" y="545"/>
                  <a:pt x="198" y="544"/>
                </a:cubicBezTo>
                <a:cubicBezTo>
                  <a:pt x="200" y="547"/>
                  <a:pt x="213" y="543"/>
                  <a:pt x="212" y="547"/>
                </a:cubicBezTo>
                <a:cubicBezTo>
                  <a:pt x="216" y="547"/>
                  <a:pt x="227" y="543"/>
                  <a:pt x="235" y="541"/>
                </a:cubicBezTo>
                <a:cubicBezTo>
                  <a:pt x="233" y="542"/>
                  <a:pt x="233" y="542"/>
                  <a:pt x="233" y="542"/>
                </a:cubicBezTo>
                <a:cubicBezTo>
                  <a:pt x="243" y="543"/>
                  <a:pt x="240" y="539"/>
                  <a:pt x="244" y="537"/>
                </a:cubicBezTo>
                <a:cubicBezTo>
                  <a:pt x="240" y="539"/>
                  <a:pt x="249" y="538"/>
                  <a:pt x="251" y="538"/>
                </a:cubicBezTo>
                <a:cubicBezTo>
                  <a:pt x="254" y="537"/>
                  <a:pt x="257" y="535"/>
                  <a:pt x="263" y="534"/>
                </a:cubicBezTo>
                <a:cubicBezTo>
                  <a:pt x="264" y="535"/>
                  <a:pt x="265" y="537"/>
                  <a:pt x="269" y="536"/>
                </a:cubicBezTo>
                <a:cubicBezTo>
                  <a:pt x="271" y="535"/>
                  <a:pt x="271" y="535"/>
                  <a:pt x="271" y="535"/>
                </a:cubicBezTo>
                <a:cubicBezTo>
                  <a:pt x="274" y="535"/>
                  <a:pt x="279" y="533"/>
                  <a:pt x="281" y="533"/>
                </a:cubicBezTo>
                <a:cubicBezTo>
                  <a:pt x="281" y="534"/>
                  <a:pt x="281" y="534"/>
                  <a:pt x="281" y="534"/>
                </a:cubicBezTo>
                <a:cubicBezTo>
                  <a:pt x="285" y="534"/>
                  <a:pt x="285" y="532"/>
                  <a:pt x="281" y="532"/>
                </a:cubicBezTo>
                <a:cubicBezTo>
                  <a:pt x="285" y="531"/>
                  <a:pt x="285" y="531"/>
                  <a:pt x="285" y="531"/>
                </a:cubicBezTo>
                <a:cubicBezTo>
                  <a:pt x="285" y="531"/>
                  <a:pt x="285" y="531"/>
                  <a:pt x="285" y="531"/>
                </a:cubicBezTo>
                <a:cubicBezTo>
                  <a:pt x="290" y="530"/>
                  <a:pt x="294" y="527"/>
                  <a:pt x="302" y="526"/>
                </a:cubicBezTo>
                <a:cubicBezTo>
                  <a:pt x="301" y="528"/>
                  <a:pt x="309" y="528"/>
                  <a:pt x="302" y="529"/>
                </a:cubicBezTo>
                <a:cubicBezTo>
                  <a:pt x="304" y="528"/>
                  <a:pt x="300" y="528"/>
                  <a:pt x="300" y="528"/>
                </a:cubicBezTo>
                <a:cubicBezTo>
                  <a:pt x="297" y="528"/>
                  <a:pt x="295" y="529"/>
                  <a:pt x="294" y="529"/>
                </a:cubicBezTo>
                <a:cubicBezTo>
                  <a:pt x="295" y="530"/>
                  <a:pt x="295" y="531"/>
                  <a:pt x="294" y="533"/>
                </a:cubicBezTo>
                <a:cubicBezTo>
                  <a:pt x="298" y="530"/>
                  <a:pt x="314" y="530"/>
                  <a:pt x="314" y="527"/>
                </a:cubicBezTo>
                <a:cubicBezTo>
                  <a:pt x="321" y="527"/>
                  <a:pt x="329" y="525"/>
                  <a:pt x="337" y="526"/>
                </a:cubicBezTo>
                <a:cubicBezTo>
                  <a:pt x="336" y="525"/>
                  <a:pt x="336" y="525"/>
                  <a:pt x="336" y="525"/>
                </a:cubicBezTo>
                <a:cubicBezTo>
                  <a:pt x="343" y="526"/>
                  <a:pt x="343" y="526"/>
                  <a:pt x="343" y="526"/>
                </a:cubicBezTo>
                <a:cubicBezTo>
                  <a:pt x="341" y="526"/>
                  <a:pt x="341" y="526"/>
                  <a:pt x="341" y="526"/>
                </a:cubicBezTo>
                <a:cubicBezTo>
                  <a:pt x="346" y="527"/>
                  <a:pt x="346" y="527"/>
                  <a:pt x="346" y="527"/>
                </a:cubicBezTo>
                <a:cubicBezTo>
                  <a:pt x="346" y="528"/>
                  <a:pt x="345" y="528"/>
                  <a:pt x="343" y="528"/>
                </a:cubicBezTo>
                <a:cubicBezTo>
                  <a:pt x="342" y="529"/>
                  <a:pt x="341" y="528"/>
                  <a:pt x="342" y="528"/>
                </a:cubicBezTo>
                <a:cubicBezTo>
                  <a:pt x="338" y="529"/>
                  <a:pt x="346" y="528"/>
                  <a:pt x="343" y="530"/>
                </a:cubicBezTo>
                <a:cubicBezTo>
                  <a:pt x="342" y="529"/>
                  <a:pt x="341" y="530"/>
                  <a:pt x="340" y="530"/>
                </a:cubicBezTo>
                <a:cubicBezTo>
                  <a:pt x="345" y="530"/>
                  <a:pt x="347" y="528"/>
                  <a:pt x="351" y="530"/>
                </a:cubicBezTo>
                <a:cubicBezTo>
                  <a:pt x="353" y="529"/>
                  <a:pt x="358" y="527"/>
                  <a:pt x="363" y="528"/>
                </a:cubicBezTo>
                <a:cubicBezTo>
                  <a:pt x="361" y="529"/>
                  <a:pt x="368" y="528"/>
                  <a:pt x="366" y="530"/>
                </a:cubicBezTo>
                <a:cubicBezTo>
                  <a:pt x="368" y="529"/>
                  <a:pt x="372" y="530"/>
                  <a:pt x="373" y="529"/>
                </a:cubicBezTo>
                <a:cubicBezTo>
                  <a:pt x="372" y="529"/>
                  <a:pt x="370" y="529"/>
                  <a:pt x="369" y="529"/>
                </a:cubicBezTo>
                <a:cubicBezTo>
                  <a:pt x="370" y="529"/>
                  <a:pt x="370" y="528"/>
                  <a:pt x="371" y="528"/>
                </a:cubicBezTo>
                <a:cubicBezTo>
                  <a:pt x="377" y="529"/>
                  <a:pt x="383" y="529"/>
                  <a:pt x="388" y="531"/>
                </a:cubicBezTo>
                <a:cubicBezTo>
                  <a:pt x="396" y="531"/>
                  <a:pt x="413" y="532"/>
                  <a:pt x="428" y="534"/>
                </a:cubicBezTo>
                <a:cubicBezTo>
                  <a:pt x="422" y="535"/>
                  <a:pt x="445" y="535"/>
                  <a:pt x="437" y="536"/>
                </a:cubicBezTo>
                <a:cubicBezTo>
                  <a:pt x="443" y="536"/>
                  <a:pt x="457" y="538"/>
                  <a:pt x="459" y="537"/>
                </a:cubicBezTo>
                <a:cubicBezTo>
                  <a:pt x="457" y="537"/>
                  <a:pt x="450" y="537"/>
                  <a:pt x="446" y="536"/>
                </a:cubicBezTo>
                <a:cubicBezTo>
                  <a:pt x="452" y="537"/>
                  <a:pt x="453" y="535"/>
                  <a:pt x="460" y="536"/>
                </a:cubicBezTo>
                <a:cubicBezTo>
                  <a:pt x="461" y="536"/>
                  <a:pt x="461" y="536"/>
                  <a:pt x="461" y="536"/>
                </a:cubicBezTo>
                <a:cubicBezTo>
                  <a:pt x="471" y="536"/>
                  <a:pt x="465" y="533"/>
                  <a:pt x="482" y="533"/>
                </a:cubicBezTo>
                <a:cubicBezTo>
                  <a:pt x="528" y="534"/>
                  <a:pt x="475" y="537"/>
                  <a:pt x="482" y="538"/>
                </a:cubicBezTo>
                <a:cubicBezTo>
                  <a:pt x="484" y="538"/>
                  <a:pt x="504" y="537"/>
                  <a:pt x="513" y="538"/>
                </a:cubicBezTo>
                <a:cubicBezTo>
                  <a:pt x="511" y="538"/>
                  <a:pt x="511" y="538"/>
                  <a:pt x="511" y="538"/>
                </a:cubicBezTo>
                <a:cubicBezTo>
                  <a:pt x="516" y="538"/>
                  <a:pt x="523" y="537"/>
                  <a:pt x="528" y="538"/>
                </a:cubicBezTo>
                <a:cubicBezTo>
                  <a:pt x="531" y="536"/>
                  <a:pt x="536" y="535"/>
                  <a:pt x="540" y="534"/>
                </a:cubicBezTo>
                <a:cubicBezTo>
                  <a:pt x="560" y="532"/>
                  <a:pt x="560" y="532"/>
                  <a:pt x="560" y="532"/>
                </a:cubicBezTo>
                <a:cubicBezTo>
                  <a:pt x="556" y="533"/>
                  <a:pt x="556" y="533"/>
                  <a:pt x="556" y="533"/>
                </a:cubicBezTo>
                <a:cubicBezTo>
                  <a:pt x="561" y="533"/>
                  <a:pt x="565" y="532"/>
                  <a:pt x="569" y="532"/>
                </a:cubicBezTo>
                <a:cubicBezTo>
                  <a:pt x="571" y="533"/>
                  <a:pt x="565" y="533"/>
                  <a:pt x="558" y="534"/>
                </a:cubicBezTo>
                <a:cubicBezTo>
                  <a:pt x="562" y="535"/>
                  <a:pt x="566" y="535"/>
                  <a:pt x="571" y="533"/>
                </a:cubicBezTo>
                <a:cubicBezTo>
                  <a:pt x="568" y="533"/>
                  <a:pt x="568" y="533"/>
                  <a:pt x="568" y="533"/>
                </a:cubicBezTo>
                <a:cubicBezTo>
                  <a:pt x="574" y="533"/>
                  <a:pt x="593" y="529"/>
                  <a:pt x="578" y="530"/>
                </a:cubicBezTo>
                <a:cubicBezTo>
                  <a:pt x="589" y="528"/>
                  <a:pt x="593" y="530"/>
                  <a:pt x="601" y="529"/>
                </a:cubicBezTo>
                <a:cubicBezTo>
                  <a:pt x="602" y="530"/>
                  <a:pt x="594" y="530"/>
                  <a:pt x="598" y="531"/>
                </a:cubicBezTo>
                <a:cubicBezTo>
                  <a:pt x="606" y="530"/>
                  <a:pt x="611" y="530"/>
                  <a:pt x="618" y="529"/>
                </a:cubicBezTo>
                <a:cubicBezTo>
                  <a:pt x="611" y="529"/>
                  <a:pt x="619" y="528"/>
                  <a:pt x="610" y="528"/>
                </a:cubicBezTo>
                <a:cubicBezTo>
                  <a:pt x="613" y="527"/>
                  <a:pt x="623" y="526"/>
                  <a:pt x="623" y="526"/>
                </a:cubicBezTo>
                <a:cubicBezTo>
                  <a:pt x="620" y="526"/>
                  <a:pt x="617" y="527"/>
                  <a:pt x="612" y="527"/>
                </a:cubicBezTo>
                <a:cubicBezTo>
                  <a:pt x="622" y="526"/>
                  <a:pt x="633" y="524"/>
                  <a:pt x="644" y="523"/>
                </a:cubicBezTo>
                <a:cubicBezTo>
                  <a:pt x="643" y="524"/>
                  <a:pt x="642" y="524"/>
                  <a:pt x="641" y="524"/>
                </a:cubicBezTo>
                <a:cubicBezTo>
                  <a:pt x="655" y="521"/>
                  <a:pt x="676" y="518"/>
                  <a:pt x="685" y="515"/>
                </a:cubicBezTo>
                <a:cubicBezTo>
                  <a:pt x="680" y="515"/>
                  <a:pt x="680" y="515"/>
                  <a:pt x="680" y="515"/>
                </a:cubicBezTo>
                <a:cubicBezTo>
                  <a:pt x="677" y="516"/>
                  <a:pt x="670" y="517"/>
                  <a:pt x="668" y="517"/>
                </a:cubicBezTo>
                <a:close/>
                <a:moveTo>
                  <a:pt x="410" y="3"/>
                </a:moveTo>
                <a:cubicBezTo>
                  <a:pt x="400" y="3"/>
                  <a:pt x="400" y="3"/>
                  <a:pt x="400" y="3"/>
                </a:cubicBezTo>
                <a:cubicBezTo>
                  <a:pt x="404" y="3"/>
                  <a:pt x="408" y="3"/>
                  <a:pt x="410" y="3"/>
                </a:cubicBezTo>
                <a:close/>
                <a:moveTo>
                  <a:pt x="376" y="21"/>
                </a:moveTo>
                <a:cubicBezTo>
                  <a:pt x="379" y="21"/>
                  <a:pt x="381" y="21"/>
                  <a:pt x="382" y="21"/>
                </a:cubicBezTo>
                <a:cubicBezTo>
                  <a:pt x="375" y="21"/>
                  <a:pt x="375" y="21"/>
                  <a:pt x="375" y="21"/>
                </a:cubicBezTo>
                <a:lnTo>
                  <a:pt x="376" y="21"/>
                </a:lnTo>
                <a:close/>
                <a:moveTo>
                  <a:pt x="354" y="21"/>
                </a:moveTo>
                <a:cubicBezTo>
                  <a:pt x="357" y="21"/>
                  <a:pt x="358" y="21"/>
                  <a:pt x="358" y="22"/>
                </a:cubicBezTo>
                <a:cubicBezTo>
                  <a:pt x="351" y="22"/>
                  <a:pt x="351" y="22"/>
                  <a:pt x="351" y="22"/>
                </a:cubicBezTo>
                <a:lnTo>
                  <a:pt x="354" y="21"/>
                </a:lnTo>
                <a:close/>
                <a:moveTo>
                  <a:pt x="263" y="32"/>
                </a:moveTo>
                <a:cubicBezTo>
                  <a:pt x="264" y="30"/>
                  <a:pt x="278" y="27"/>
                  <a:pt x="283" y="25"/>
                </a:cubicBezTo>
                <a:cubicBezTo>
                  <a:pt x="286" y="24"/>
                  <a:pt x="304" y="21"/>
                  <a:pt x="300" y="23"/>
                </a:cubicBezTo>
                <a:cubicBezTo>
                  <a:pt x="288" y="24"/>
                  <a:pt x="289" y="28"/>
                  <a:pt x="278" y="27"/>
                </a:cubicBezTo>
                <a:cubicBezTo>
                  <a:pt x="276" y="29"/>
                  <a:pt x="279" y="29"/>
                  <a:pt x="284" y="28"/>
                </a:cubicBezTo>
                <a:cubicBezTo>
                  <a:pt x="282" y="29"/>
                  <a:pt x="281" y="29"/>
                  <a:pt x="281" y="29"/>
                </a:cubicBezTo>
                <a:cubicBezTo>
                  <a:pt x="277" y="30"/>
                  <a:pt x="273" y="31"/>
                  <a:pt x="269" y="32"/>
                </a:cubicBezTo>
                <a:cubicBezTo>
                  <a:pt x="265" y="32"/>
                  <a:pt x="262" y="33"/>
                  <a:pt x="263" y="32"/>
                </a:cubicBezTo>
                <a:close/>
                <a:moveTo>
                  <a:pt x="217" y="44"/>
                </a:moveTo>
                <a:cubicBezTo>
                  <a:pt x="228" y="41"/>
                  <a:pt x="241" y="37"/>
                  <a:pt x="248" y="36"/>
                </a:cubicBezTo>
                <a:cubicBezTo>
                  <a:pt x="244" y="37"/>
                  <a:pt x="244" y="37"/>
                  <a:pt x="244" y="37"/>
                </a:cubicBezTo>
                <a:cubicBezTo>
                  <a:pt x="190" y="52"/>
                  <a:pt x="214" y="48"/>
                  <a:pt x="247" y="43"/>
                </a:cubicBezTo>
                <a:cubicBezTo>
                  <a:pt x="229" y="47"/>
                  <a:pt x="210" y="52"/>
                  <a:pt x="192" y="58"/>
                </a:cubicBezTo>
                <a:cubicBezTo>
                  <a:pt x="194" y="58"/>
                  <a:pt x="194" y="58"/>
                  <a:pt x="194" y="58"/>
                </a:cubicBezTo>
                <a:cubicBezTo>
                  <a:pt x="189" y="60"/>
                  <a:pt x="184" y="63"/>
                  <a:pt x="181" y="63"/>
                </a:cubicBezTo>
                <a:cubicBezTo>
                  <a:pt x="180" y="63"/>
                  <a:pt x="208" y="48"/>
                  <a:pt x="217" y="44"/>
                </a:cubicBezTo>
                <a:close/>
                <a:moveTo>
                  <a:pt x="177" y="58"/>
                </a:moveTo>
                <a:cubicBezTo>
                  <a:pt x="177" y="58"/>
                  <a:pt x="177" y="58"/>
                  <a:pt x="179" y="58"/>
                </a:cubicBezTo>
                <a:cubicBezTo>
                  <a:pt x="168" y="62"/>
                  <a:pt x="168" y="62"/>
                  <a:pt x="168" y="62"/>
                </a:cubicBezTo>
                <a:cubicBezTo>
                  <a:pt x="169" y="61"/>
                  <a:pt x="167" y="61"/>
                  <a:pt x="177" y="58"/>
                </a:cubicBezTo>
                <a:close/>
                <a:moveTo>
                  <a:pt x="63" y="133"/>
                </a:moveTo>
                <a:cubicBezTo>
                  <a:pt x="67" y="127"/>
                  <a:pt x="77" y="117"/>
                  <a:pt x="78" y="117"/>
                </a:cubicBezTo>
                <a:cubicBezTo>
                  <a:pt x="79" y="114"/>
                  <a:pt x="96" y="99"/>
                  <a:pt x="103" y="93"/>
                </a:cubicBezTo>
                <a:cubicBezTo>
                  <a:pt x="122" y="80"/>
                  <a:pt x="117" y="87"/>
                  <a:pt x="134" y="76"/>
                </a:cubicBezTo>
                <a:cubicBezTo>
                  <a:pt x="127" y="78"/>
                  <a:pt x="127" y="78"/>
                  <a:pt x="127" y="78"/>
                </a:cubicBezTo>
                <a:cubicBezTo>
                  <a:pt x="142" y="69"/>
                  <a:pt x="149" y="65"/>
                  <a:pt x="167" y="58"/>
                </a:cubicBezTo>
                <a:cubicBezTo>
                  <a:pt x="170" y="59"/>
                  <a:pt x="159" y="61"/>
                  <a:pt x="155" y="64"/>
                </a:cubicBezTo>
                <a:cubicBezTo>
                  <a:pt x="158" y="63"/>
                  <a:pt x="161" y="62"/>
                  <a:pt x="164" y="62"/>
                </a:cubicBezTo>
                <a:cubicBezTo>
                  <a:pt x="160" y="63"/>
                  <a:pt x="153" y="68"/>
                  <a:pt x="153" y="67"/>
                </a:cubicBezTo>
                <a:cubicBezTo>
                  <a:pt x="153" y="67"/>
                  <a:pt x="147" y="71"/>
                  <a:pt x="158" y="65"/>
                </a:cubicBezTo>
                <a:cubicBezTo>
                  <a:pt x="150" y="70"/>
                  <a:pt x="150" y="70"/>
                  <a:pt x="150" y="70"/>
                </a:cubicBezTo>
                <a:cubicBezTo>
                  <a:pt x="152" y="70"/>
                  <a:pt x="152" y="70"/>
                  <a:pt x="152" y="70"/>
                </a:cubicBezTo>
                <a:cubicBezTo>
                  <a:pt x="145" y="74"/>
                  <a:pt x="145" y="74"/>
                  <a:pt x="145" y="74"/>
                </a:cubicBezTo>
                <a:cubicBezTo>
                  <a:pt x="142" y="75"/>
                  <a:pt x="136" y="78"/>
                  <a:pt x="131" y="80"/>
                </a:cubicBezTo>
                <a:cubicBezTo>
                  <a:pt x="131" y="79"/>
                  <a:pt x="136" y="76"/>
                  <a:pt x="138" y="75"/>
                </a:cubicBezTo>
                <a:cubicBezTo>
                  <a:pt x="131" y="78"/>
                  <a:pt x="124" y="82"/>
                  <a:pt x="120" y="85"/>
                </a:cubicBezTo>
                <a:cubicBezTo>
                  <a:pt x="132" y="78"/>
                  <a:pt x="126" y="83"/>
                  <a:pt x="129" y="82"/>
                </a:cubicBezTo>
                <a:cubicBezTo>
                  <a:pt x="123" y="87"/>
                  <a:pt x="111" y="94"/>
                  <a:pt x="108" y="97"/>
                </a:cubicBezTo>
                <a:cubicBezTo>
                  <a:pt x="98" y="103"/>
                  <a:pt x="91" y="108"/>
                  <a:pt x="96" y="102"/>
                </a:cubicBezTo>
                <a:cubicBezTo>
                  <a:pt x="91" y="108"/>
                  <a:pt x="84" y="112"/>
                  <a:pt x="80" y="119"/>
                </a:cubicBezTo>
                <a:cubicBezTo>
                  <a:pt x="89" y="108"/>
                  <a:pt x="82" y="120"/>
                  <a:pt x="94" y="107"/>
                </a:cubicBezTo>
                <a:cubicBezTo>
                  <a:pt x="99" y="105"/>
                  <a:pt x="83" y="118"/>
                  <a:pt x="76" y="124"/>
                </a:cubicBezTo>
                <a:cubicBezTo>
                  <a:pt x="80" y="120"/>
                  <a:pt x="76" y="123"/>
                  <a:pt x="77" y="122"/>
                </a:cubicBezTo>
                <a:cubicBezTo>
                  <a:pt x="68" y="133"/>
                  <a:pt x="73" y="128"/>
                  <a:pt x="80" y="122"/>
                </a:cubicBezTo>
                <a:cubicBezTo>
                  <a:pt x="77" y="126"/>
                  <a:pt x="74" y="130"/>
                  <a:pt x="70" y="134"/>
                </a:cubicBezTo>
                <a:cubicBezTo>
                  <a:pt x="71" y="133"/>
                  <a:pt x="71" y="133"/>
                  <a:pt x="71" y="133"/>
                </a:cubicBezTo>
                <a:cubicBezTo>
                  <a:pt x="68" y="137"/>
                  <a:pt x="65" y="142"/>
                  <a:pt x="61" y="146"/>
                </a:cubicBezTo>
                <a:cubicBezTo>
                  <a:pt x="59" y="147"/>
                  <a:pt x="58" y="147"/>
                  <a:pt x="61" y="143"/>
                </a:cubicBezTo>
                <a:cubicBezTo>
                  <a:pt x="59" y="146"/>
                  <a:pt x="57" y="148"/>
                  <a:pt x="55" y="150"/>
                </a:cubicBezTo>
                <a:cubicBezTo>
                  <a:pt x="57" y="146"/>
                  <a:pt x="60" y="142"/>
                  <a:pt x="63" y="139"/>
                </a:cubicBezTo>
                <a:cubicBezTo>
                  <a:pt x="58" y="142"/>
                  <a:pt x="53" y="151"/>
                  <a:pt x="50" y="157"/>
                </a:cubicBezTo>
                <a:cubicBezTo>
                  <a:pt x="45" y="163"/>
                  <a:pt x="58" y="141"/>
                  <a:pt x="63" y="133"/>
                </a:cubicBezTo>
                <a:close/>
                <a:moveTo>
                  <a:pt x="60" y="359"/>
                </a:moveTo>
                <a:cubicBezTo>
                  <a:pt x="53" y="347"/>
                  <a:pt x="55" y="353"/>
                  <a:pt x="52" y="351"/>
                </a:cubicBezTo>
                <a:cubicBezTo>
                  <a:pt x="47" y="344"/>
                  <a:pt x="45" y="336"/>
                  <a:pt x="40" y="329"/>
                </a:cubicBezTo>
                <a:cubicBezTo>
                  <a:pt x="39" y="330"/>
                  <a:pt x="36" y="321"/>
                  <a:pt x="34" y="322"/>
                </a:cubicBezTo>
                <a:cubicBezTo>
                  <a:pt x="32" y="317"/>
                  <a:pt x="31" y="313"/>
                  <a:pt x="30" y="309"/>
                </a:cubicBezTo>
                <a:cubicBezTo>
                  <a:pt x="25" y="302"/>
                  <a:pt x="35" y="324"/>
                  <a:pt x="36" y="328"/>
                </a:cubicBezTo>
                <a:cubicBezTo>
                  <a:pt x="37" y="336"/>
                  <a:pt x="31" y="319"/>
                  <a:pt x="32" y="324"/>
                </a:cubicBezTo>
                <a:cubicBezTo>
                  <a:pt x="36" y="333"/>
                  <a:pt x="38" y="333"/>
                  <a:pt x="40" y="338"/>
                </a:cubicBezTo>
                <a:cubicBezTo>
                  <a:pt x="43" y="343"/>
                  <a:pt x="44" y="346"/>
                  <a:pt x="44" y="346"/>
                </a:cubicBezTo>
                <a:cubicBezTo>
                  <a:pt x="37" y="331"/>
                  <a:pt x="38" y="339"/>
                  <a:pt x="32" y="326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1" y="326"/>
                  <a:pt x="24" y="307"/>
                  <a:pt x="22" y="300"/>
                </a:cubicBezTo>
                <a:cubicBezTo>
                  <a:pt x="19" y="285"/>
                  <a:pt x="27" y="311"/>
                  <a:pt x="28" y="311"/>
                </a:cubicBezTo>
                <a:cubicBezTo>
                  <a:pt x="26" y="305"/>
                  <a:pt x="24" y="299"/>
                  <a:pt x="22" y="293"/>
                </a:cubicBezTo>
                <a:cubicBezTo>
                  <a:pt x="25" y="300"/>
                  <a:pt x="24" y="292"/>
                  <a:pt x="28" y="302"/>
                </a:cubicBezTo>
                <a:cubicBezTo>
                  <a:pt x="24" y="292"/>
                  <a:pt x="25" y="290"/>
                  <a:pt x="22" y="280"/>
                </a:cubicBezTo>
                <a:cubicBezTo>
                  <a:pt x="26" y="291"/>
                  <a:pt x="21" y="264"/>
                  <a:pt x="23" y="263"/>
                </a:cubicBezTo>
                <a:cubicBezTo>
                  <a:pt x="24" y="275"/>
                  <a:pt x="27" y="296"/>
                  <a:pt x="27" y="296"/>
                </a:cubicBezTo>
                <a:cubicBezTo>
                  <a:pt x="28" y="298"/>
                  <a:pt x="32" y="311"/>
                  <a:pt x="33" y="316"/>
                </a:cubicBezTo>
                <a:cubicBezTo>
                  <a:pt x="38" y="323"/>
                  <a:pt x="38" y="323"/>
                  <a:pt x="38" y="323"/>
                </a:cubicBezTo>
                <a:cubicBezTo>
                  <a:pt x="34" y="314"/>
                  <a:pt x="30" y="302"/>
                  <a:pt x="32" y="305"/>
                </a:cubicBezTo>
                <a:cubicBezTo>
                  <a:pt x="30" y="300"/>
                  <a:pt x="29" y="296"/>
                  <a:pt x="28" y="292"/>
                </a:cubicBezTo>
                <a:cubicBezTo>
                  <a:pt x="34" y="304"/>
                  <a:pt x="34" y="304"/>
                  <a:pt x="39" y="315"/>
                </a:cubicBezTo>
                <a:cubicBezTo>
                  <a:pt x="32" y="291"/>
                  <a:pt x="24" y="272"/>
                  <a:pt x="25" y="251"/>
                </a:cubicBezTo>
                <a:cubicBezTo>
                  <a:pt x="25" y="254"/>
                  <a:pt x="25" y="254"/>
                  <a:pt x="25" y="254"/>
                </a:cubicBezTo>
                <a:cubicBezTo>
                  <a:pt x="24" y="212"/>
                  <a:pt x="33" y="203"/>
                  <a:pt x="38" y="196"/>
                </a:cubicBezTo>
                <a:cubicBezTo>
                  <a:pt x="36" y="202"/>
                  <a:pt x="35" y="208"/>
                  <a:pt x="34" y="213"/>
                </a:cubicBezTo>
                <a:cubicBezTo>
                  <a:pt x="33" y="214"/>
                  <a:pt x="33" y="214"/>
                  <a:pt x="33" y="214"/>
                </a:cubicBezTo>
                <a:cubicBezTo>
                  <a:pt x="27" y="241"/>
                  <a:pt x="31" y="261"/>
                  <a:pt x="37" y="289"/>
                </a:cubicBezTo>
                <a:cubicBezTo>
                  <a:pt x="35" y="285"/>
                  <a:pt x="34" y="275"/>
                  <a:pt x="33" y="276"/>
                </a:cubicBezTo>
                <a:cubicBezTo>
                  <a:pt x="37" y="293"/>
                  <a:pt x="39" y="290"/>
                  <a:pt x="43" y="306"/>
                </a:cubicBezTo>
                <a:cubicBezTo>
                  <a:pt x="35" y="284"/>
                  <a:pt x="47" y="320"/>
                  <a:pt x="39" y="300"/>
                </a:cubicBezTo>
                <a:cubicBezTo>
                  <a:pt x="50" y="328"/>
                  <a:pt x="65" y="356"/>
                  <a:pt x="78" y="371"/>
                </a:cubicBezTo>
                <a:cubicBezTo>
                  <a:pt x="76" y="367"/>
                  <a:pt x="84" y="377"/>
                  <a:pt x="85" y="377"/>
                </a:cubicBezTo>
                <a:cubicBezTo>
                  <a:pt x="88" y="381"/>
                  <a:pt x="87" y="380"/>
                  <a:pt x="84" y="377"/>
                </a:cubicBezTo>
                <a:cubicBezTo>
                  <a:pt x="90" y="385"/>
                  <a:pt x="90" y="387"/>
                  <a:pt x="88" y="387"/>
                </a:cubicBezTo>
                <a:cubicBezTo>
                  <a:pt x="84" y="382"/>
                  <a:pt x="79" y="377"/>
                  <a:pt x="75" y="371"/>
                </a:cubicBezTo>
                <a:cubicBezTo>
                  <a:pt x="79" y="377"/>
                  <a:pt x="80" y="380"/>
                  <a:pt x="84" y="384"/>
                </a:cubicBezTo>
                <a:cubicBezTo>
                  <a:pt x="84" y="384"/>
                  <a:pt x="84" y="384"/>
                  <a:pt x="84" y="384"/>
                </a:cubicBezTo>
                <a:cubicBezTo>
                  <a:pt x="84" y="384"/>
                  <a:pt x="84" y="384"/>
                  <a:pt x="84" y="384"/>
                </a:cubicBezTo>
                <a:cubicBezTo>
                  <a:pt x="86" y="386"/>
                  <a:pt x="87" y="388"/>
                  <a:pt x="90" y="390"/>
                </a:cubicBezTo>
                <a:cubicBezTo>
                  <a:pt x="93" y="393"/>
                  <a:pt x="93" y="392"/>
                  <a:pt x="93" y="391"/>
                </a:cubicBezTo>
                <a:cubicBezTo>
                  <a:pt x="98" y="395"/>
                  <a:pt x="105" y="400"/>
                  <a:pt x="114" y="406"/>
                </a:cubicBezTo>
                <a:cubicBezTo>
                  <a:pt x="113" y="406"/>
                  <a:pt x="113" y="406"/>
                  <a:pt x="113" y="406"/>
                </a:cubicBezTo>
                <a:cubicBezTo>
                  <a:pt x="119" y="411"/>
                  <a:pt x="125" y="415"/>
                  <a:pt x="131" y="419"/>
                </a:cubicBezTo>
                <a:cubicBezTo>
                  <a:pt x="128" y="418"/>
                  <a:pt x="128" y="418"/>
                  <a:pt x="128" y="418"/>
                </a:cubicBezTo>
                <a:cubicBezTo>
                  <a:pt x="132" y="420"/>
                  <a:pt x="136" y="423"/>
                  <a:pt x="139" y="425"/>
                </a:cubicBezTo>
                <a:cubicBezTo>
                  <a:pt x="138" y="426"/>
                  <a:pt x="142" y="427"/>
                  <a:pt x="141" y="428"/>
                </a:cubicBezTo>
                <a:cubicBezTo>
                  <a:pt x="146" y="435"/>
                  <a:pt x="166" y="442"/>
                  <a:pt x="181" y="450"/>
                </a:cubicBezTo>
                <a:cubicBezTo>
                  <a:pt x="179" y="450"/>
                  <a:pt x="179" y="450"/>
                  <a:pt x="179" y="450"/>
                </a:cubicBezTo>
                <a:cubicBezTo>
                  <a:pt x="188" y="453"/>
                  <a:pt x="209" y="464"/>
                  <a:pt x="223" y="470"/>
                </a:cubicBezTo>
                <a:cubicBezTo>
                  <a:pt x="222" y="470"/>
                  <a:pt x="222" y="470"/>
                  <a:pt x="222" y="470"/>
                </a:cubicBezTo>
                <a:cubicBezTo>
                  <a:pt x="213" y="467"/>
                  <a:pt x="211" y="467"/>
                  <a:pt x="215" y="469"/>
                </a:cubicBezTo>
                <a:cubicBezTo>
                  <a:pt x="212" y="468"/>
                  <a:pt x="207" y="467"/>
                  <a:pt x="204" y="466"/>
                </a:cubicBezTo>
                <a:cubicBezTo>
                  <a:pt x="200" y="464"/>
                  <a:pt x="186" y="458"/>
                  <a:pt x="186" y="456"/>
                </a:cubicBezTo>
                <a:cubicBezTo>
                  <a:pt x="196" y="461"/>
                  <a:pt x="195" y="460"/>
                  <a:pt x="191" y="457"/>
                </a:cubicBezTo>
                <a:cubicBezTo>
                  <a:pt x="181" y="454"/>
                  <a:pt x="163" y="445"/>
                  <a:pt x="163" y="447"/>
                </a:cubicBezTo>
                <a:cubicBezTo>
                  <a:pt x="150" y="440"/>
                  <a:pt x="159" y="445"/>
                  <a:pt x="150" y="438"/>
                </a:cubicBezTo>
                <a:cubicBezTo>
                  <a:pt x="150" y="437"/>
                  <a:pt x="153" y="439"/>
                  <a:pt x="156" y="440"/>
                </a:cubicBezTo>
                <a:cubicBezTo>
                  <a:pt x="144" y="433"/>
                  <a:pt x="132" y="425"/>
                  <a:pt x="120" y="417"/>
                </a:cubicBezTo>
                <a:cubicBezTo>
                  <a:pt x="117" y="417"/>
                  <a:pt x="142" y="434"/>
                  <a:pt x="129" y="427"/>
                </a:cubicBezTo>
                <a:cubicBezTo>
                  <a:pt x="125" y="426"/>
                  <a:pt x="124" y="428"/>
                  <a:pt x="113" y="418"/>
                </a:cubicBezTo>
                <a:cubicBezTo>
                  <a:pt x="113" y="418"/>
                  <a:pt x="114" y="419"/>
                  <a:pt x="115" y="419"/>
                </a:cubicBezTo>
                <a:cubicBezTo>
                  <a:pt x="110" y="415"/>
                  <a:pt x="109" y="414"/>
                  <a:pt x="104" y="409"/>
                </a:cubicBezTo>
                <a:cubicBezTo>
                  <a:pt x="103" y="406"/>
                  <a:pt x="111" y="414"/>
                  <a:pt x="116" y="416"/>
                </a:cubicBezTo>
                <a:cubicBezTo>
                  <a:pt x="112" y="414"/>
                  <a:pt x="107" y="411"/>
                  <a:pt x="104" y="407"/>
                </a:cubicBezTo>
                <a:cubicBezTo>
                  <a:pt x="105" y="407"/>
                  <a:pt x="105" y="407"/>
                  <a:pt x="105" y="407"/>
                </a:cubicBezTo>
                <a:cubicBezTo>
                  <a:pt x="101" y="404"/>
                  <a:pt x="97" y="401"/>
                  <a:pt x="93" y="397"/>
                </a:cubicBezTo>
                <a:cubicBezTo>
                  <a:pt x="91" y="395"/>
                  <a:pt x="92" y="397"/>
                  <a:pt x="94" y="399"/>
                </a:cubicBezTo>
                <a:cubicBezTo>
                  <a:pt x="95" y="400"/>
                  <a:pt x="95" y="401"/>
                  <a:pt x="95" y="402"/>
                </a:cubicBezTo>
                <a:cubicBezTo>
                  <a:pt x="95" y="401"/>
                  <a:pt x="94" y="401"/>
                  <a:pt x="94" y="400"/>
                </a:cubicBezTo>
                <a:cubicBezTo>
                  <a:pt x="92" y="399"/>
                  <a:pt x="90" y="397"/>
                  <a:pt x="88" y="395"/>
                </a:cubicBezTo>
                <a:cubicBezTo>
                  <a:pt x="87" y="394"/>
                  <a:pt x="87" y="394"/>
                  <a:pt x="87" y="394"/>
                </a:cubicBezTo>
                <a:cubicBezTo>
                  <a:pt x="87" y="394"/>
                  <a:pt x="87" y="394"/>
                  <a:pt x="87" y="395"/>
                </a:cubicBezTo>
                <a:cubicBezTo>
                  <a:pt x="77" y="384"/>
                  <a:pt x="63" y="367"/>
                  <a:pt x="60" y="359"/>
                </a:cubicBezTo>
                <a:close/>
                <a:moveTo>
                  <a:pt x="102" y="407"/>
                </a:moveTo>
                <a:cubicBezTo>
                  <a:pt x="100" y="405"/>
                  <a:pt x="98" y="404"/>
                  <a:pt x="95" y="402"/>
                </a:cubicBezTo>
                <a:cubicBezTo>
                  <a:pt x="95" y="401"/>
                  <a:pt x="95" y="400"/>
                  <a:pt x="94" y="399"/>
                </a:cubicBezTo>
                <a:cubicBezTo>
                  <a:pt x="97" y="402"/>
                  <a:pt x="102" y="406"/>
                  <a:pt x="102" y="407"/>
                </a:cubicBezTo>
                <a:close/>
                <a:moveTo>
                  <a:pt x="33" y="588"/>
                </a:moveTo>
                <a:cubicBezTo>
                  <a:pt x="33" y="587"/>
                  <a:pt x="31" y="588"/>
                  <a:pt x="30" y="589"/>
                </a:cubicBezTo>
                <a:cubicBezTo>
                  <a:pt x="32" y="588"/>
                  <a:pt x="32" y="586"/>
                  <a:pt x="34" y="585"/>
                </a:cubicBezTo>
                <a:cubicBezTo>
                  <a:pt x="34" y="586"/>
                  <a:pt x="33" y="587"/>
                  <a:pt x="33" y="588"/>
                </a:cubicBezTo>
                <a:close/>
                <a:moveTo>
                  <a:pt x="72" y="582"/>
                </a:moveTo>
                <a:cubicBezTo>
                  <a:pt x="71" y="582"/>
                  <a:pt x="71" y="582"/>
                  <a:pt x="71" y="582"/>
                </a:cubicBezTo>
                <a:cubicBezTo>
                  <a:pt x="70" y="583"/>
                  <a:pt x="70" y="583"/>
                  <a:pt x="70" y="583"/>
                </a:cubicBezTo>
                <a:lnTo>
                  <a:pt x="72" y="582"/>
                </a:lnTo>
                <a:close/>
                <a:moveTo>
                  <a:pt x="65" y="585"/>
                </a:moveTo>
                <a:cubicBezTo>
                  <a:pt x="65" y="585"/>
                  <a:pt x="64" y="586"/>
                  <a:pt x="64" y="586"/>
                </a:cubicBezTo>
                <a:cubicBezTo>
                  <a:pt x="64" y="586"/>
                  <a:pt x="64" y="586"/>
                  <a:pt x="64" y="585"/>
                </a:cubicBezTo>
                <a:cubicBezTo>
                  <a:pt x="65" y="585"/>
                  <a:pt x="65" y="585"/>
                  <a:pt x="65" y="585"/>
                </a:cubicBezTo>
                <a:close/>
                <a:moveTo>
                  <a:pt x="62" y="589"/>
                </a:moveTo>
                <a:cubicBezTo>
                  <a:pt x="62" y="589"/>
                  <a:pt x="62" y="589"/>
                  <a:pt x="62" y="588"/>
                </a:cubicBezTo>
                <a:cubicBezTo>
                  <a:pt x="63" y="588"/>
                  <a:pt x="63" y="588"/>
                  <a:pt x="63" y="588"/>
                </a:cubicBezTo>
                <a:cubicBezTo>
                  <a:pt x="63" y="588"/>
                  <a:pt x="63" y="587"/>
                  <a:pt x="63" y="587"/>
                </a:cubicBezTo>
                <a:cubicBezTo>
                  <a:pt x="67" y="586"/>
                  <a:pt x="71" y="582"/>
                  <a:pt x="74" y="583"/>
                </a:cubicBezTo>
                <a:cubicBezTo>
                  <a:pt x="73" y="583"/>
                  <a:pt x="73" y="583"/>
                  <a:pt x="73" y="583"/>
                </a:cubicBezTo>
                <a:cubicBezTo>
                  <a:pt x="69" y="587"/>
                  <a:pt x="66" y="588"/>
                  <a:pt x="61" y="591"/>
                </a:cubicBezTo>
                <a:cubicBezTo>
                  <a:pt x="61" y="590"/>
                  <a:pt x="62" y="590"/>
                  <a:pt x="62" y="589"/>
                </a:cubicBezTo>
                <a:close/>
                <a:moveTo>
                  <a:pt x="43" y="585"/>
                </a:moveTo>
                <a:cubicBezTo>
                  <a:pt x="43" y="585"/>
                  <a:pt x="43" y="585"/>
                  <a:pt x="43" y="585"/>
                </a:cubicBezTo>
                <a:cubicBezTo>
                  <a:pt x="43" y="585"/>
                  <a:pt x="43" y="585"/>
                  <a:pt x="43" y="585"/>
                </a:cubicBezTo>
                <a:cubicBezTo>
                  <a:pt x="42" y="586"/>
                  <a:pt x="40" y="587"/>
                  <a:pt x="39" y="588"/>
                </a:cubicBezTo>
                <a:cubicBezTo>
                  <a:pt x="38" y="588"/>
                  <a:pt x="38" y="588"/>
                  <a:pt x="38" y="588"/>
                </a:cubicBezTo>
                <a:cubicBezTo>
                  <a:pt x="39" y="587"/>
                  <a:pt x="39" y="587"/>
                  <a:pt x="40" y="587"/>
                </a:cubicBezTo>
                <a:cubicBezTo>
                  <a:pt x="40" y="585"/>
                  <a:pt x="41" y="584"/>
                  <a:pt x="43" y="582"/>
                </a:cubicBezTo>
                <a:cubicBezTo>
                  <a:pt x="43" y="582"/>
                  <a:pt x="43" y="582"/>
                  <a:pt x="43" y="582"/>
                </a:cubicBezTo>
                <a:cubicBezTo>
                  <a:pt x="44" y="581"/>
                  <a:pt x="44" y="581"/>
                  <a:pt x="44" y="581"/>
                </a:cubicBezTo>
                <a:cubicBezTo>
                  <a:pt x="44" y="580"/>
                  <a:pt x="45" y="580"/>
                  <a:pt x="45" y="579"/>
                </a:cubicBezTo>
                <a:cubicBezTo>
                  <a:pt x="47" y="578"/>
                  <a:pt x="49" y="577"/>
                  <a:pt x="50" y="577"/>
                </a:cubicBezTo>
                <a:cubicBezTo>
                  <a:pt x="46" y="581"/>
                  <a:pt x="46" y="582"/>
                  <a:pt x="44" y="584"/>
                </a:cubicBezTo>
                <a:cubicBezTo>
                  <a:pt x="44" y="584"/>
                  <a:pt x="44" y="585"/>
                  <a:pt x="43" y="585"/>
                </a:cubicBezTo>
                <a:close/>
                <a:moveTo>
                  <a:pt x="51" y="574"/>
                </a:moveTo>
                <a:cubicBezTo>
                  <a:pt x="50" y="575"/>
                  <a:pt x="48" y="576"/>
                  <a:pt x="47" y="577"/>
                </a:cubicBezTo>
                <a:cubicBezTo>
                  <a:pt x="48" y="576"/>
                  <a:pt x="48" y="575"/>
                  <a:pt x="47" y="575"/>
                </a:cubicBezTo>
                <a:cubicBezTo>
                  <a:pt x="49" y="574"/>
                  <a:pt x="50" y="574"/>
                  <a:pt x="51" y="574"/>
                </a:cubicBezTo>
                <a:close/>
                <a:moveTo>
                  <a:pt x="46" y="575"/>
                </a:moveTo>
                <a:cubicBezTo>
                  <a:pt x="46" y="576"/>
                  <a:pt x="45" y="577"/>
                  <a:pt x="44" y="579"/>
                </a:cubicBezTo>
                <a:cubicBezTo>
                  <a:pt x="44" y="579"/>
                  <a:pt x="44" y="579"/>
                  <a:pt x="44" y="579"/>
                </a:cubicBezTo>
                <a:cubicBezTo>
                  <a:pt x="42" y="578"/>
                  <a:pt x="42" y="578"/>
                  <a:pt x="42" y="578"/>
                </a:cubicBezTo>
                <a:cubicBezTo>
                  <a:pt x="41" y="580"/>
                  <a:pt x="42" y="580"/>
                  <a:pt x="42" y="581"/>
                </a:cubicBezTo>
                <a:cubicBezTo>
                  <a:pt x="40" y="582"/>
                  <a:pt x="39" y="583"/>
                  <a:pt x="38" y="585"/>
                </a:cubicBezTo>
                <a:cubicBezTo>
                  <a:pt x="39" y="585"/>
                  <a:pt x="40" y="583"/>
                  <a:pt x="41" y="582"/>
                </a:cubicBezTo>
                <a:cubicBezTo>
                  <a:pt x="40" y="584"/>
                  <a:pt x="39" y="586"/>
                  <a:pt x="37" y="587"/>
                </a:cubicBezTo>
                <a:cubicBezTo>
                  <a:pt x="35" y="588"/>
                  <a:pt x="33" y="590"/>
                  <a:pt x="32" y="591"/>
                </a:cubicBezTo>
                <a:cubicBezTo>
                  <a:pt x="32" y="591"/>
                  <a:pt x="31" y="591"/>
                  <a:pt x="31" y="591"/>
                </a:cubicBezTo>
                <a:cubicBezTo>
                  <a:pt x="29" y="593"/>
                  <a:pt x="28" y="594"/>
                  <a:pt x="27" y="596"/>
                </a:cubicBezTo>
                <a:cubicBezTo>
                  <a:pt x="27" y="596"/>
                  <a:pt x="26" y="597"/>
                  <a:pt x="25" y="597"/>
                </a:cubicBezTo>
                <a:cubicBezTo>
                  <a:pt x="25" y="597"/>
                  <a:pt x="23" y="597"/>
                  <a:pt x="22" y="598"/>
                </a:cubicBezTo>
                <a:cubicBezTo>
                  <a:pt x="23" y="596"/>
                  <a:pt x="24" y="594"/>
                  <a:pt x="25" y="592"/>
                </a:cubicBezTo>
                <a:cubicBezTo>
                  <a:pt x="27" y="591"/>
                  <a:pt x="29" y="590"/>
                  <a:pt x="33" y="588"/>
                </a:cubicBezTo>
                <a:cubicBezTo>
                  <a:pt x="32" y="589"/>
                  <a:pt x="32" y="590"/>
                  <a:pt x="31" y="590"/>
                </a:cubicBezTo>
                <a:cubicBezTo>
                  <a:pt x="32" y="589"/>
                  <a:pt x="34" y="588"/>
                  <a:pt x="36" y="586"/>
                </a:cubicBezTo>
                <a:cubicBezTo>
                  <a:pt x="35" y="585"/>
                  <a:pt x="35" y="585"/>
                  <a:pt x="35" y="585"/>
                </a:cubicBezTo>
                <a:cubicBezTo>
                  <a:pt x="35" y="585"/>
                  <a:pt x="35" y="585"/>
                  <a:pt x="35" y="585"/>
                </a:cubicBezTo>
                <a:cubicBezTo>
                  <a:pt x="37" y="584"/>
                  <a:pt x="36" y="584"/>
                  <a:pt x="34" y="584"/>
                </a:cubicBezTo>
                <a:cubicBezTo>
                  <a:pt x="34" y="584"/>
                  <a:pt x="34" y="584"/>
                  <a:pt x="34" y="584"/>
                </a:cubicBezTo>
                <a:cubicBezTo>
                  <a:pt x="35" y="584"/>
                  <a:pt x="36" y="583"/>
                  <a:pt x="36" y="582"/>
                </a:cubicBezTo>
                <a:cubicBezTo>
                  <a:pt x="36" y="584"/>
                  <a:pt x="36" y="586"/>
                  <a:pt x="37" y="584"/>
                </a:cubicBezTo>
                <a:cubicBezTo>
                  <a:pt x="38" y="583"/>
                  <a:pt x="38" y="582"/>
                  <a:pt x="38" y="581"/>
                </a:cubicBezTo>
                <a:cubicBezTo>
                  <a:pt x="39" y="581"/>
                  <a:pt x="39" y="581"/>
                  <a:pt x="39" y="581"/>
                </a:cubicBezTo>
                <a:cubicBezTo>
                  <a:pt x="39" y="581"/>
                  <a:pt x="39" y="581"/>
                  <a:pt x="39" y="581"/>
                </a:cubicBezTo>
                <a:cubicBezTo>
                  <a:pt x="39" y="581"/>
                  <a:pt x="39" y="580"/>
                  <a:pt x="39" y="580"/>
                </a:cubicBezTo>
                <a:cubicBezTo>
                  <a:pt x="39" y="580"/>
                  <a:pt x="38" y="581"/>
                  <a:pt x="38" y="581"/>
                </a:cubicBezTo>
                <a:cubicBezTo>
                  <a:pt x="36" y="581"/>
                  <a:pt x="36" y="581"/>
                  <a:pt x="36" y="581"/>
                </a:cubicBezTo>
                <a:cubicBezTo>
                  <a:pt x="36" y="581"/>
                  <a:pt x="36" y="581"/>
                  <a:pt x="36" y="581"/>
                </a:cubicBezTo>
                <a:cubicBezTo>
                  <a:pt x="38" y="580"/>
                  <a:pt x="38" y="580"/>
                  <a:pt x="38" y="580"/>
                </a:cubicBezTo>
                <a:cubicBezTo>
                  <a:pt x="35" y="581"/>
                  <a:pt x="35" y="581"/>
                  <a:pt x="35" y="581"/>
                </a:cubicBezTo>
                <a:cubicBezTo>
                  <a:pt x="35" y="581"/>
                  <a:pt x="35" y="581"/>
                  <a:pt x="35" y="581"/>
                </a:cubicBezTo>
                <a:cubicBezTo>
                  <a:pt x="36" y="580"/>
                  <a:pt x="36" y="580"/>
                  <a:pt x="37" y="580"/>
                </a:cubicBezTo>
                <a:cubicBezTo>
                  <a:pt x="37" y="580"/>
                  <a:pt x="37" y="580"/>
                  <a:pt x="37" y="580"/>
                </a:cubicBezTo>
                <a:cubicBezTo>
                  <a:pt x="37" y="580"/>
                  <a:pt x="37" y="580"/>
                  <a:pt x="37" y="579"/>
                </a:cubicBezTo>
                <a:cubicBezTo>
                  <a:pt x="40" y="578"/>
                  <a:pt x="43" y="576"/>
                  <a:pt x="46" y="575"/>
                </a:cubicBezTo>
                <a:close/>
                <a:moveTo>
                  <a:pt x="39" y="577"/>
                </a:moveTo>
                <a:cubicBezTo>
                  <a:pt x="39" y="578"/>
                  <a:pt x="38" y="579"/>
                  <a:pt x="37" y="579"/>
                </a:cubicBezTo>
                <a:cubicBezTo>
                  <a:pt x="38" y="578"/>
                  <a:pt x="38" y="578"/>
                  <a:pt x="38" y="578"/>
                </a:cubicBezTo>
                <a:cubicBezTo>
                  <a:pt x="39" y="577"/>
                  <a:pt x="39" y="577"/>
                  <a:pt x="39" y="577"/>
                </a:cubicBezTo>
                <a:close/>
                <a:moveTo>
                  <a:pt x="36" y="576"/>
                </a:moveTo>
                <a:cubicBezTo>
                  <a:pt x="38" y="576"/>
                  <a:pt x="37" y="577"/>
                  <a:pt x="37" y="578"/>
                </a:cubicBezTo>
                <a:cubicBezTo>
                  <a:pt x="36" y="578"/>
                  <a:pt x="36" y="579"/>
                  <a:pt x="36" y="579"/>
                </a:cubicBezTo>
                <a:cubicBezTo>
                  <a:pt x="36" y="579"/>
                  <a:pt x="36" y="579"/>
                  <a:pt x="37" y="578"/>
                </a:cubicBezTo>
                <a:cubicBezTo>
                  <a:pt x="37" y="579"/>
                  <a:pt x="37" y="579"/>
                  <a:pt x="37" y="580"/>
                </a:cubicBezTo>
                <a:cubicBezTo>
                  <a:pt x="35" y="580"/>
                  <a:pt x="34" y="580"/>
                  <a:pt x="33" y="581"/>
                </a:cubicBezTo>
                <a:cubicBezTo>
                  <a:pt x="33" y="579"/>
                  <a:pt x="35" y="577"/>
                  <a:pt x="36" y="576"/>
                </a:cubicBezTo>
                <a:close/>
                <a:moveTo>
                  <a:pt x="9" y="601"/>
                </a:moveTo>
                <a:cubicBezTo>
                  <a:pt x="9" y="600"/>
                  <a:pt x="9" y="600"/>
                  <a:pt x="9" y="600"/>
                </a:cubicBezTo>
                <a:cubicBezTo>
                  <a:pt x="10" y="600"/>
                  <a:pt x="10" y="600"/>
                  <a:pt x="10" y="600"/>
                </a:cubicBezTo>
                <a:cubicBezTo>
                  <a:pt x="10" y="600"/>
                  <a:pt x="10" y="600"/>
                  <a:pt x="11" y="600"/>
                </a:cubicBezTo>
                <a:cubicBezTo>
                  <a:pt x="10" y="601"/>
                  <a:pt x="10" y="601"/>
                  <a:pt x="10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14" y="606"/>
                  <a:pt x="11" y="603"/>
                  <a:pt x="9" y="601"/>
                </a:cubicBezTo>
                <a:close/>
                <a:moveTo>
                  <a:pt x="36" y="626"/>
                </a:moveTo>
                <a:cubicBezTo>
                  <a:pt x="36" y="626"/>
                  <a:pt x="36" y="626"/>
                  <a:pt x="36" y="626"/>
                </a:cubicBezTo>
                <a:close/>
                <a:moveTo>
                  <a:pt x="36" y="626"/>
                </a:move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3" y="623"/>
                  <a:pt x="30" y="621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1" y="622"/>
                  <a:pt x="24" y="615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25" y="615"/>
                  <a:pt x="32" y="622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0" y="621"/>
                  <a:pt x="33" y="623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3" y="623"/>
                  <a:pt x="17" y="609"/>
                  <a:pt x="8" y="601"/>
                </a:cubicBezTo>
                <a:cubicBezTo>
                  <a:pt x="8" y="601"/>
                  <a:pt x="8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12" y="603"/>
                  <a:pt x="19" y="610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2" y="622"/>
                  <a:pt x="25" y="616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9" y="601"/>
                  <a:pt x="9" y="601"/>
                  <a:pt x="10" y="602"/>
                </a:cubicBezTo>
                <a:cubicBezTo>
                  <a:pt x="11" y="601"/>
                  <a:pt x="11" y="601"/>
                  <a:pt x="11" y="601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1" y="602"/>
                  <a:pt x="11" y="602"/>
                  <a:pt x="11" y="602"/>
                </a:cubicBezTo>
                <a:cubicBezTo>
                  <a:pt x="12" y="601"/>
                  <a:pt x="12" y="601"/>
                  <a:pt x="12" y="601"/>
                </a:cubicBezTo>
                <a:cubicBezTo>
                  <a:pt x="13" y="602"/>
                  <a:pt x="14" y="603"/>
                  <a:pt x="15" y="604"/>
                </a:cubicBezTo>
                <a:cubicBezTo>
                  <a:pt x="15" y="604"/>
                  <a:pt x="15" y="604"/>
                  <a:pt x="15" y="604"/>
                </a:cubicBezTo>
                <a:cubicBezTo>
                  <a:pt x="14" y="605"/>
                  <a:pt x="14" y="605"/>
                  <a:pt x="14" y="605"/>
                </a:cubicBezTo>
                <a:cubicBezTo>
                  <a:pt x="14" y="605"/>
                  <a:pt x="14" y="605"/>
                  <a:pt x="14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20" y="611"/>
                  <a:pt x="34" y="624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2" y="621"/>
                  <a:pt x="32" y="621"/>
                  <a:pt x="32" y="621"/>
                </a:cubicBezTo>
                <a:cubicBezTo>
                  <a:pt x="32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4" y="622"/>
                  <a:pt x="35" y="622"/>
                  <a:pt x="35" y="623"/>
                </a:cubicBezTo>
                <a:cubicBezTo>
                  <a:pt x="35" y="623"/>
                  <a:pt x="35" y="624"/>
                  <a:pt x="35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0" y="621"/>
                  <a:pt x="32" y="623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5" y="624"/>
                  <a:pt x="35" y="624"/>
                  <a:pt x="35" y="624"/>
                </a:cubicBezTo>
                <a:cubicBezTo>
                  <a:pt x="36" y="623"/>
                  <a:pt x="36" y="623"/>
                  <a:pt x="36" y="623"/>
                </a:cubicBezTo>
                <a:cubicBezTo>
                  <a:pt x="36" y="623"/>
                  <a:pt x="36" y="623"/>
                  <a:pt x="36" y="623"/>
                </a:cubicBezTo>
                <a:cubicBezTo>
                  <a:pt x="36" y="624"/>
                  <a:pt x="37" y="624"/>
                  <a:pt x="37" y="625"/>
                </a:cubicBezTo>
                <a:lnTo>
                  <a:pt x="36" y="626"/>
                </a:lnTo>
                <a:close/>
                <a:moveTo>
                  <a:pt x="57" y="609"/>
                </a:moveTo>
                <a:cubicBezTo>
                  <a:pt x="57" y="609"/>
                  <a:pt x="56" y="609"/>
                  <a:pt x="56" y="610"/>
                </a:cubicBezTo>
                <a:cubicBezTo>
                  <a:pt x="56" y="610"/>
                  <a:pt x="56" y="609"/>
                  <a:pt x="56" y="609"/>
                </a:cubicBezTo>
                <a:cubicBezTo>
                  <a:pt x="56" y="609"/>
                  <a:pt x="56" y="609"/>
                  <a:pt x="57" y="609"/>
                </a:cubicBezTo>
                <a:close/>
                <a:moveTo>
                  <a:pt x="74" y="599"/>
                </a:moveTo>
                <a:cubicBezTo>
                  <a:pt x="76" y="598"/>
                  <a:pt x="76" y="598"/>
                  <a:pt x="76" y="598"/>
                </a:cubicBezTo>
                <a:cubicBezTo>
                  <a:pt x="75" y="598"/>
                  <a:pt x="74" y="599"/>
                  <a:pt x="74" y="599"/>
                </a:cubicBezTo>
                <a:close/>
                <a:moveTo>
                  <a:pt x="80" y="595"/>
                </a:moveTo>
                <a:cubicBezTo>
                  <a:pt x="80" y="596"/>
                  <a:pt x="80" y="596"/>
                  <a:pt x="80" y="596"/>
                </a:cubicBezTo>
                <a:cubicBezTo>
                  <a:pt x="80" y="595"/>
                  <a:pt x="80" y="595"/>
                  <a:pt x="80" y="595"/>
                </a:cubicBezTo>
                <a:cubicBezTo>
                  <a:pt x="79" y="595"/>
                  <a:pt x="78" y="596"/>
                  <a:pt x="77" y="597"/>
                </a:cubicBezTo>
                <a:cubicBezTo>
                  <a:pt x="77" y="597"/>
                  <a:pt x="77" y="596"/>
                  <a:pt x="75" y="597"/>
                </a:cubicBezTo>
                <a:cubicBezTo>
                  <a:pt x="71" y="598"/>
                  <a:pt x="71" y="601"/>
                  <a:pt x="68" y="602"/>
                </a:cubicBezTo>
                <a:cubicBezTo>
                  <a:pt x="69" y="601"/>
                  <a:pt x="69" y="601"/>
                  <a:pt x="69" y="601"/>
                </a:cubicBezTo>
                <a:cubicBezTo>
                  <a:pt x="68" y="602"/>
                  <a:pt x="67" y="602"/>
                  <a:pt x="65" y="603"/>
                </a:cubicBezTo>
                <a:cubicBezTo>
                  <a:pt x="66" y="602"/>
                  <a:pt x="67" y="601"/>
                  <a:pt x="68" y="600"/>
                </a:cubicBezTo>
                <a:cubicBezTo>
                  <a:pt x="69" y="599"/>
                  <a:pt x="69" y="599"/>
                  <a:pt x="69" y="599"/>
                </a:cubicBezTo>
                <a:cubicBezTo>
                  <a:pt x="69" y="599"/>
                  <a:pt x="69" y="599"/>
                  <a:pt x="69" y="599"/>
                </a:cubicBezTo>
                <a:cubicBezTo>
                  <a:pt x="70" y="598"/>
                  <a:pt x="71" y="598"/>
                  <a:pt x="71" y="597"/>
                </a:cubicBezTo>
                <a:cubicBezTo>
                  <a:pt x="71" y="597"/>
                  <a:pt x="70" y="598"/>
                  <a:pt x="70" y="598"/>
                </a:cubicBezTo>
                <a:cubicBezTo>
                  <a:pt x="73" y="594"/>
                  <a:pt x="76" y="590"/>
                  <a:pt x="79" y="586"/>
                </a:cubicBezTo>
                <a:lnTo>
                  <a:pt x="80" y="595"/>
                </a:lnTo>
                <a:close/>
                <a:moveTo>
                  <a:pt x="101" y="557"/>
                </a:moveTo>
                <a:cubicBezTo>
                  <a:pt x="98" y="558"/>
                  <a:pt x="95" y="561"/>
                  <a:pt x="94" y="560"/>
                </a:cubicBezTo>
                <a:cubicBezTo>
                  <a:pt x="92" y="561"/>
                  <a:pt x="89" y="562"/>
                  <a:pt x="93" y="561"/>
                </a:cubicBezTo>
                <a:cubicBezTo>
                  <a:pt x="91" y="563"/>
                  <a:pt x="91" y="563"/>
                  <a:pt x="91" y="563"/>
                </a:cubicBezTo>
                <a:cubicBezTo>
                  <a:pt x="91" y="562"/>
                  <a:pt x="91" y="562"/>
                  <a:pt x="91" y="562"/>
                </a:cubicBezTo>
                <a:cubicBezTo>
                  <a:pt x="91" y="562"/>
                  <a:pt x="91" y="563"/>
                  <a:pt x="90" y="563"/>
                </a:cubicBezTo>
                <a:cubicBezTo>
                  <a:pt x="88" y="565"/>
                  <a:pt x="88" y="565"/>
                  <a:pt x="88" y="565"/>
                </a:cubicBezTo>
                <a:cubicBezTo>
                  <a:pt x="87" y="562"/>
                  <a:pt x="81" y="564"/>
                  <a:pt x="86" y="560"/>
                </a:cubicBezTo>
                <a:cubicBezTo>
                  <a:pt x="86" y="561"/>
                  <a:pt x="84" y="562"/>
                  <a:pt x="81" y="563"/>
                </a:cubicBezTo>
                <a:cubicBezTo>
                  <a:pt x="81" y="563"/>
                  <a:pt x="81" y="563"/>
                  <a:pt x="81" y="563"/>
                </a:cubicBezTo>
                <a:cubicBezTo>
                  <a:pt x="81" y="563"/>
                  <a:pt x="81" y="563"/>
                  <a:pt x="81" y="563"/>
                </a:cubicBezTo>
                <a:cubicBezTo>
                  <a:pt x="82" y="562"/>
                  <a:pt x="82" y="562"/>
                  <a:pt x="83" y="563"/>
                </a:cubicBezTo>
                <a:cubicBezTo>
                  <a:pt x="83" y="561"/>
                  <a:pt x="82" y="561"/>
                  <a:pt x="81" y="561"/>
                </a:cubicBezTo>
                <a:cubicBezTo>
                  <a:pt x="82" y="561"/>
                  <a:pt x="82" y="560"/>
                  <a:pt x="83" y="561"/>
                </a:cubicBezTo>
                <a:cubicBezTo>
                  <a:pt x="83" y="560"/>
                  <a:pt x="83" y="560"/>
                  <a:pt x="83" y="559"/>
                </a:cubicBezTo>
                <a:cubicBezTo>
                  <a:pt x="84" y="559"/>
                  <a:pt x="85" y="559"/>
                  <a:pt x="85" y="559"/>
                </a:cubicBezTo>
                <a:cubicBezTo>
                  <a:pt x="85" y="558"/>
                  <a:pt x="85" y="558"/>
                  <a:pt x="85" y="558"/>
                </a:cubicBezTo>
                <a:cubicBezTo>
                  <a:pt x="86" y="557"/>
                  <a:pt x="87" y="557"/>
                  <a:pt x="88" y="556"/>
                </a:cubicBezTo>
                <a:cubicBezTo>
                  <a:pt x="88" y="557"/>
                  <a:pt x="88" y="558"/>
                  <a:pt x="87" y="559"/>
                </a:cubicBezTo>
                <a:cubicBezTo>
                  <a:pt x="87" y="560"/>
                  <a:pt x="87" y="560"/>
                  <a:pt x="87" y="560"/>
                </a:cubicBezTo>
                <a:cubicBezTo>
                  <a:pt x="87" y="559"/>
                  <a:pt x="87" y="559"/>
                  <a:pt x="87" y="559"/>
                </a:cubicBezTo>
                <a:cubicBezTo>
                  <a:pt x="87" y="559"/>
                  <a:pt x="87" y="560"/>
                  <a:pt x="87" y="560"/>
                </a:cubicBezTo>
                <a:cubicBezTo>
                  <a:pt x="88" y="559"/>
                  <a:pt x="88" y="559"/>
                  <a:pt x="88" y="558"/>
                </a:cubicBezTo>
                <a:cubicBezTo>
                  <a:pt x="89" y="558"/>
                  <a:pt x="89" y="558"/>
                  <a:pt x="89" y="558"/>
                </a:cubicBezTo>
                <a:cubicBezTo>
                  <a:pt x="90" y="558"/>
                  <a:pt x="87" y="564"/>
                  <a:pt x="90" y="563"/>
                </a:cubicBezTo>
                <a:cubicBezTo>
                  <a:pt x="90" y="560"/>
                  <a:pt x="90" y="560"/>
                  <a:pt x="90" y="560"/>
                </a:cubicBezTo>
                <a:cubicBezTo>
                  <a:pt x="91" y="560"/>
                  <a:pt x="91" y="560"/>
                  <a:pt x="91" y="560"/>
                </a:cubicBezTo>
                <a:cubicBezTo>
                  <a:pt x="92" y="557"/>
                  <a:pt x="92" y="557"/>
                  <a:pt x="92" y="557"/>
                </a:cubicBezTo>
                <a:cubicBezTo>
                  <a:pt x="94" y="557"/>
                  <a:pt x="94" y="557"/>
                  <a:pt x="94" y="557"/>
                </a:cubicBezTo>
                <a:cubicBezTo>
                  <a:pt x="97" y="555"/>
                  <a:pt x="100" y="554"/>
                  <a:pt x="102" y="553"/>
                </a:cubicBezTo>
                <a:cubicBezTo>
                  <a:pt x="100" y="553"/>
                  <a:pt x="100" y="554"/>
                  <a:pt x="98" y="554"/>
                </a:cubicBezTo>
                <a:cubicBezTo>
                  <a:pt x="99" y="552"/>
                  <a:pt x="103" y="550"/>
                  <a:pt x="108" y="548"/>
                </a:cubicBezTo>
                <a:cubicBezTo>
                  <a:pt x="108" y="548"/>
                  <a:pt x="109" y="548"/>
                  <a:pt x="109" y="548"/>
                </a:cubicBezTo>
                <a:cubicBezTo>
                  <a:pt x="109" y="549"/>
                  <a:pt x="108" y="549"/>
                  <a:pt x="108" y="549"/>
                </a:cubicBezTo>
                <a:cubicBezTo>
                  <a:pt x="109" y="549"/>
                  <a:pt x="106" y="551"/>
                  <a:pt x="111" y="550"/>
                </a:cubicBezTo>
                <a:cubicBezTo>
                  <a:pt x="110" y="551"/>
                  <a:pt x="108" y="554"/>
                  <a:pt x="108" y="554"/>
                </a:cubicBezTo>
                <a:cubicBezTo>
                  <a:pt x="106" y="556"/>
                  <a:pt x="103" y="557"/>
                  <a:pt x="101" y="557"/>
                </a:cubicBezTo>
                <a:close/>
                <a:moveTo>
                  <a:pt x="92" y="555"/>
                </a:moveTo>
                <a:cubicBezTo>
                  <a:pt x="91" y="555"/>
                  <a:pt x="91" y="556"/>
                  <a:pt x="90" y="556"/>
                </a:cubicBezTo>
                <a:cubicBezTo>
                  <a:pt x="90" y="556"/>
                  <a:pt x="90" y="555"/>
                  <a:pt x="91" y="555"/>
                </a:cubicBezTo>
                <a:cubicBezTo>
                  <a:pt x="91" y="555"/>
                  <a:pt x="91" y="555"/>
                  <a:pt x="92" y="555"/>
                </a:cubicBezTo>
                <a:close/>
                <a:moveTo>
                  <a:pt x="99" y="575"/>
                </a:moveTo>
                <a:cubicBezTo>
                  <a:pt x="98" y="576"/>
                  <a:pt x="94" y="578"/>
                  <a:pt x="94" y="577"/>
                </a:cubicBezTo>
                <a:cubicBezTo>
                  <a:pt x="98" y="576"/>
                  <a:pt x="95" y="573"/>
                  <a:pt x="99" y="574"/>
                </a:cubicBezTo>
                <a:cubicBezTo>
                  <a:pt x="99" y="573"/>
                  <a:pt x="98" y="573"/>
                  <a:pt x="97" y="573"/>
                </a:cubicBezTo>
                <a:cubicBezTo>
                  <a:pt x="97" y="573"/>
                  <a:pt x="97" y="572"/>
                  <a:pt x="97" y="572"/>
                </a:cubicBezTo>
                <a:cubicBezTo>
                  <a:pt x="101" y="571"/>
                  <a:pt x="101" y="571"/>
                  <a:pt x="101" y="571"/>
                </a:cubicBezTo>
                <a:cubicBezTo>
                  <a:pt x="102" y="571"/>
                  <a:pt x="102" y="570"/>
                  <a:pt x="102" y="571"/>
                </a:cubicBezTo>
                <a:cubicBezTo>
                  <a:pt x="103" y="572"/>
                  <a:pt x="99" y="574"/>
                  <a:pt x="99" y="575"/>
                </a:cubicBezTo>
                <a:close/>
                <a:moveTo>
                  <a:pt x="115" y="566"/>
                </a:moveTo>
                <a:cubicBezTo>
                  <a:pt x="112" y="567"/>
                  <a:pt x="109" y="568"/>
                  <a:pt x="106" y="569"/>
                </a:cubicBezTo>
                <a:cubicBezTo>
                  <a:pt x="107" y="568"/>
                  <a:pt x="107" y="568"/>
                  <a:pt x="107" y="568"/>
                </a:cubicBezTo>
                <a:cubicBezTo>
                  <a:pt x="122" y="562"/>
                  <a:pt x="115" y="563"/>
                  <a:pt x="104" y="564"/>
                </a:cubicBezTo>
                <a:cubicBezTo>
                  <a:pt x="109" y="562"/>
                  <a:pt x="114" y="560"/>
                  <a:pt x="120" y="559"/>
                </a:cubicBezTo>
                <a:cubicBezTo>
                  <a:pt x="119" y="558"/>
                  <a:pt x="119" y="558"/>
                  <a:pt x="119" y="558"/>
                </a:cubicBezTo>
                <a:cubicBezTo>
                  <a:pt x="121" y="558"/>
                  <a:pt x="121" y="557"/>
                  <a:pt x="123" y="557"/>
                </a:cubicBezTo>
                <a:cubicBezTo>
                  <a:pt x="123" y="557"/>
                  <a:pt x="117" y="564"/>
                  <a:pt x="115" y="566"/>
                </a:cubicBezTo>
                <a:close/>
                <a:moveTo>
                  <a:pt x="127" y="562"/>
                </a:moveTo>
                <a:cubicBezTo>
                  <a:pt x="127" y="561"/>
                  <a:pt x="126" y="561"/>
                  <a:pt x="126" y="561"/>
                </a:cubicBezTo>
                <a:cubicBezTo>
                  <a:pt x="129" y="560"/>
                  <a:pt x="129" y="560"/>
                  <a:pt x="129" y="560"/>
                </a:cubicBezTo>
                <a:cubicBezTo>
                  <a:pt x="129" y="560"/>
                  <a:pt x="130" y="561"/>
                  <a:pt x="127" y="562"/>
                </a:cubicBezTo>
                <a:close/>
                <a:moveTo>
                  <a:pt x="165" y="551"/>
                </a:moveTo>
                <a:cubicBezTo>
                  <a:pt x="164" y="553"/>
                  <a:pt x="159" y="553"/>
                  <a:pt x="159" y="552"/>
                </a:cubicBezTo>
                <a:cubicBezTo>
                  <a:pt x="160" y="554"/>
                  <a:pt x="153" y="555"/>
                  <a:pt x="151" y="557"/>
                </a:cubicBezTo>
                <a:cubicBezTo>
                  <a:pt x="145" y="559"/>
                  <a:pt x="145" y="556"/>
                  <a:pt x="140" y="559"/>
                </a:cubicBezTo>
                <a:cubicBezTo>
                  <a:pt x="143" y="559"/>
                  <a:pt x="143" y="559"/>
                  <a:pt x="143" y="559"/>
                </a:cubicBezTo>
                <a:cubicBezTo>
                  <a:pt x="138" y="561"/>
                  <a:pt x="136" y="562"/>
                  <a:pt x="131" y="563"/>
                </a:cubicBezTo>
                <a:cubicBezTo>
                  <a:pt x="130" y="562"/>
                  <a:pt x="134" y="562"/>
                  <a:pt x="134" y="561"/>
                </a:cubicBezTo>
                <a:cubicBezTo>
                  <a:pt x="131" y="561"/>
                  <a:pt x="131" y="561"/>
                  <a:pt x="131" y="561"/>
                </a:cubicBezTo>
                <a:cubicBezTo>
                  <a:pt x="132" y="561"/>
                  <a:pt x="134" y="559"/>
                  <a:pt x="134" y="560"/>
                </a:cubicBezTo>
                <a:cubicBezTo>
                  <a:pt x="134" y="559"/>
                  <a:pt x="135" y="558"/>
                  <a:pt x="132" y="560"/>
                </a:cubicBezTo>
                <a:cubicBezTo>
                  <a:pt x="134" y="558"/>
                  <a:pt x="134" y="558"/>
                  <a:pt x="134" y="558"/>
                </a:cubicBezTo>
                <a:cubicBezTo>
                  <a:pt x="133" y="558"/>
                  <a:pt x="133" y="558"/>
                  <a:pt x="133" y="558"/>
                </a:cubicBezTo>
                <a:cubicBezTo>
                  <a:pt x="136" y="557"/>
                  <a:pt x="136" y="557"/>
                  <a:pt x="136" y="557"/>
                </a:cubicBezTo>
                <a:cubicBezTo>
                  <a:pt x="137" y="557"/>
                  <a:pt x="138" y="556"/>
                  <a:pt x="141" y="557"/>
                </a:cubicBezTo>
                <a:cubicBezTo>
                  <a:pt x="141" y="557"/>
                  <a:pt x="139" y="558"/>
                  <a:pt x="139" y="558"/>
                </a:cubicBezTo>
                <a:cubicBezTo>
                  <a:pt x="141" y="558"/>
                  <a:pt x="143" y="557"/>
                  <a:pt x="144" y="556"/>
                </a:cubicBezTo>
                <a:cubicBezTo>
                  <a:pt x="141" y="557"/>
                  <a:pt x="142" y="556"/>
                  <a:pt x="141" y="555"/>
                </a:cubicBezTo>
                <a:cubicBezTo>
                  <a:pt x="143" y="554"/>
                  <a:pt x="146" y="553"/>
                  <a:pt x="147" y="553"/>
                </a:cubicBezTo>
                <a:cubicBezTo>
                  <a:pt x="151" y="552"/>
                  <a:pt x="154" y="552"/>
                  <a:pt x="153" y="554"/>
                </a:cubicBezTo>
                <a:cubicBezTo>
                  <a:pt x="154" y="553"/>
                  <a:pt x="157" y="553"/>
                  <a:pt x="158" y="551"/>
                </a:cubicBezTo>
                <a:cubicBezTo>
                  <a:pt x="155" y="553"/>
                  <a:pt x="156" y="548"/>
                  <a:pt x="152" y="552"/>
                </a:cubicBezTo>
                <a:cubicBezTo>
                  <a:pt x="150" y="550"/>
                  <a:pt x="156" y="549"/>
                  <a:pt x="159" y="549"/>
                </a:cubicBezTo>
                <a:cubicBezTo>
                  <a:pt x="158" y="550"/>
                  <a:pt x="159" y="550"/>
                  <a:pt x="159" y="550"/>
                </a:cubicBezTo>
                <a:cubicBezTo>
                  <a:pt x="163" y="549"/>
                  <a:pt x="160" y="548"/>
                  <a:pt x="157" y="549"/>
                </a:cubicBezTo>
                <a:cubicBezTo>
                  <a:pt x="161" y="546"/>
                  <a:pt x="161" y="546"/>
                  <a:pt x="161" y="546"/>
                </a:cubicBezTo>
                <a:cubicBezTo>
                  <a:pt x="161" y="546"/>
                  <a:pt x="161" y="546"/>
                  <a:pt x="161" y="546"/>
                </a:cubicBezTo>
                <a:cubicBezTo>
                  <a:pt x="165" y="545"/>
                  <a:pt x="165" y="545"/>
                  <a:pt x="165" y="545"/>
                </a:cubicBezTo>
                <a:cubicBezTo>
                  <a:pt x="166" y="546"/>
                  <a:pt x="167" y="547"/>
                  <a:pt x="166" y="547"/>
                </a:cubicBezTo>
                <a:cubicBezTo>
                  <a:pt x="169" y="547"/>
                  <a:pt x="169" y="547"/>
                  <a:pt x="169" y="547"/>
                </a:cubicBezTo>
                <a:cubicBezTo>
                  <a:pt x="165" y="548"/>
                  <a:pt x="165" y="548"/>
                  <a:pt x="165" y="548"/>
                </a:cubicBezTo>
                <a:cubicBezTo>
                  <a:pt x="167" y="549"/>
                  <a:pt x="169" y="547"/>
                  <a:pt x="171" y="547"/>
                </a:cubicBezTo>
                <a:cubicBezTo>
                  <a:pt x="174" y="547"/>
                  <a:pt x="167" y="549"/>
                  <a:pt x="165" y="551"/>
                </a:cubicBezTo>
                <a:close/>
                <a:moveTo>
                  <a:pt x="290" y="522"/>
                </a:moveTo>
                <a:cubicBezTo>
                  <a:pt x="289" y="523"/>
                  <a:pt x="287" y="523"/>
                  <a:pt x="287" y="523"/>
                </a:cubicBezTo>
                <a:cubicBezTo>
                  <a:pt x="285" y="524"/>
                  <a:pt x="281" y="525"/>
                  <a:pt x="280" y="524"/>
                </a:cubicBezTo>
                <a:cubicBezTo>
                  <a:pt x="283" y="523"/>
                  <a:pt x="283" y="523"/>
                  <a:pt x="281" y="522"/>
                </a:cubicBezTo>
                <a:cubicBezTo>
                  <a:pt x="278" y="524"/>
                  <a:pt x="272" y="524"/>
                  <a:pt x="273" y="526"/>
                </a:cubicBezTo>
                <a:cubicBezTo>
                  <a:pt x="268" y="526"/>
                  <a:pt x="271" y="526"/>
                  <a:pt x="268" y="525"/>
                </a:cubicBezTo>
                <a:cubicBezTo>
                  <a:pt x="267" y="525"/>
                  <a:pt x="268" y="524"/>
                  <a:pt x="269" y="524"/>
                </a:cubicBezTo>
                <a:cubicBezTo>
                  <a:pt x="256" y="527"/>
                  <a:pt x="256" y="527"/>
                  <a:pt x="256" y="527"/>
                </a:cubicBezTo>
                <a:cubicBezTo>
                  <a:pt x="256" y="528"/>
                  <a:pt x="265" y="526"/>
                  <a:pt x="261" y="529"/>
                </a:cubicBezTo>
                <a:cubicBezTo>
                  <a:pt x="260" y="529"/>
                  <a:pt x="261" y="531"/>
                  <a:pt x="256" y="531"/>
                </a:cubicBezTo>
                <a:cubicBezTo>
                  <a:pt x="256" y="531"/>
                  <a:pt x="257" y="531"/>
                  <a:pt x="257" y="531"/>
                </a:cubicBezTo>
                <a:cubicBezTo>
                  <a:pt x="255" y="531"/>
                  <a:pt x="254" y="531"/>
                  <a:pt x="252" y="531"/>
                </a:cubicBezTo>
                <a:cubicBezTo>
                  <a:pt x="251" y="530"/>
                  <a:pt x="254" y="530"/>
                  <a:pt x="256" y="529"/>
                </a:cubicBezTo>
                <a:cubicBezTo>
                  <a:pt x="254" y="529"/>
                  <a:pt x="253" y="530"/>
                  <a:pt x="251" y="530"/>
                </a:cubicBezTo>
                <a:cubicBezTo>
                  <a:pt x="251" y="530"/>
                  <a:pt x="251" y="530"/>
                  <a:pt x="251" y="530"/>
                </a:cubicBezTo>
                <a:cubicBezTo>
                  <a:pt x="247" y="531"/>
                  <a:pt x="247" y="531"/>
                  <a:pt x="247" y="531"/>
                </a:cubicBezTo>
                <a:cubicBezTo>
                  <a:pt x="245" y="532"/>
                  <a:pt x="250" y="530"/>
                  <a:pt x="251" y="531"/>
                </a:cubicBezTo>
                <a:cubicBezTo>
                  <a:pt x="248" y="532"/>
                  <a:pt x="248" y="532"/>
                  <a:pt x="248" y="532"/>
                </a:cubicBezTo>
                <a:cubicBezTo>
                  <a:pt x="245" y="533"/>
                  <a:pt x="236" y="535"/>
                  <a:pt x="232" y="534"/>
                </a:cubicBezTo>
                <a:cubicBezTo>
                  <a:pt x="228" y="534"/>
                  <a:pt x="230" y="535"/>
                  <a:pt x="230" y="536"/>
                </a:cubicBezTo>
                <a:cubicBezTo>
                  <a:pt x="228" y="538"/>
                  <a:pt x="225" y="537"/>
                  <a:pt x="223" y="538"/>
                </a:cubicBezTo>
                <a:cubicBezTo>
                  <a:pt x="223" y="539"/>
                  <a:pt x="220" y="539"/>
                  <a:pt x="221" y="540"/>
                </a:cubicBezTo>
                <a:cubicBezTo>
                  <a:pt x="217" y="541"/>
                  <a:pt x="217" y="541"/>
                  <a:pt x="217" y="541"/>
                </a:cubicBezTo>
                <a:cubicBezTo>
                  <a:pt x="216" y="543"/>
                  <a:pt x="222" y="540"/>
                  <a:pt x="223" y="541"/>
                </a:cubicBezTo>
                <a:cubicBezTo>
                  <a:pt x="226" y="542"/>
                  <a:pt x="221" y="542"/>
                  <a:pt x="222" y="542"/>
                </a:cubicBezTo>
                <a:cubicBezTo>
                  <a:pt x="225" y="542"/>
                  <a:pt x="225" y="541"/>
                  <a:pt x="226" y="540"/>
                </a:cubicBezTo>
                <a:cubicBezTo>
                  <a:pt x="228" y="540"/>
                  <a:pt x="229" y="540"/>
                  <a:pt x="229" y="541"/>
                </a:cubicBezTo>
                <a:cubicBezTo>
                  <a:pt x="224" y="541"/>
                  <a:pt x="227" y="542"/>
                  <a:pt x="223" y="543"/>
                </a:cubicBezTo>
                <a:cubicBezTo>
                  <a:pt x="223" y="543"/>
                  <a:pt x="223" y="543"/>
                  <a:pt x="223" y="543"/>
                </a:cubicBezTo>
                <a:cubicBezTo>
                  <a:pt x="224" y="544"/>
                  <a:pt x="218" y="544"/>
                  <a:pt x="216" y="545"/>
                </a:cubicBezTo>
                <a:cubicBezTo>
                  <a:pt x="211" y="545"/>
                  <a:pt x="219" y="543"/>
                  <a:pt x="218" y="542"/>
                </a:cubicBezTo>
                <a:cubicBezTo>
                  <a:pt x="213" y="544"/>
                  <a:pt x="213" y="544"/>
                  <a:pt x="213" y="544"/>
                </a:cubicBezTo>
                <a:cubicBezTo>
                  <a:pt x="215" y="543"/>
                  <a:pt x="213" y="542"/>
                  <a:pt x="215" y="541"/>
                </a:cubicBezTo>
                <a:cubicBezTo>
                  <a:pt x="212" y="542"/>
                  <a:pt x="211" y="541"/>
                  <a:pt x="209" y="542"/>
                </a:cubicBezTo>
                <a:cubicBezTo>
                  <a:pt x="211" y="540"/>
                  <a:pt x="204" y="542"/>
                  <a:pt x="203" y="541"/>
                </a:cubicBezTo>
                <a:cubicBezTo>
                  <a:pt x="206" y="540"/>
                  <a:pt x="214" y="540"/>
                  <a:pt x="213" y="540"/>
                </a:cubicBezTo>
                <a:cubicBezTo>
                  <a:pt x="213" y="540"/>
                  <a:pt x="217" y="539"/>
                  <a:pt x="219" y="540"/>
                </a:cubicBezTo>
                <a:cubicBezTo>
                  <a:pt x="220" y="537"/>
                  <a:pt x="220" y="537"/>
                  <a:pt x="220" y="537"/>
                </a:cubicBezTo>
                <a:cubicBezTo>
                  <a:pt x="218" y="538"/>
                  <a:pt x="214" y="539"/>
                  <a:pt x="215" y="538"/>
                </a:cubicBezTo>
                <a:cubicBezTo>
                  <a:pt x="211" y="539"/>
                  <a:pt x="211" y="539"/>
                  <a:pt x="211" y="539"/>
                </a:cubicBezTo>
                <a:cubicBezTo>
                  <a:pt x="214" y="536"/>
                  <a:pt x="214" y="537"/>
                  <a:pt x="217" y="535"/>
                </a:cubicBezTo>
                <a:cubicBezTo>
                  <a:pt x="209" y="535"/>
                  <a:pt x="205" y="540"/>
                  <a:pt x="198" y="539"/>
                </a:cubicBezTo>
                <a:cubicBezTo>
                  <a:pt x="199" y="539"/>
                  <a:pt x="199" y="539"/>
                  <a:pt x="199" y="539"/>
                </a:cubicBezTo>
                <a:cubicBezTo>
                  <a:pt x="188" y="542"/>
                  <a:pt x="184" y="541"/>
                  <a:pt x="180" y="539"/>
                </a:cubicBezTo>
                <a:cubicBezTo>
                  <a:pt x="185" y="537"/>
                  <a:pt x="185" y="537"/>
                  <a:pt x="185" y="537"/>
                </a:cubicBezTo>
                <a:cubicBezTo>
                  <a:pt x="186" y="538"/>
                  <a:pt x="186" y="538"/>
                  <a:pt x="186" y="538"/>
                </a:cubicBezTo>
                <a:cubicBezTo>
                  <a:pt x="194" y="537"/>
                  <a:pt x="198" y="533"/>
                  <a:pt x="207" y="531"/>
                </a:cubicBezTo>
                <a:cubicBezTo>
                  <a:pt x="206" y="532"/>
                  <a:pt x="203" y="533"/>
                  <a:pt x="203" y="533"/>
                </a:cubicBezTo>
                <a:cubicBezTo>
                  <a:pt x="209" y="532"/>
                  <a:pt x="207" y="530"/>
                  <a:pt x="212" y="530"/>
                </a:cubicBezTo>
                <a:cubicBezTo>
                  <a:pt x="205" y="532"/>
                  <a:pt x="217" y="529"/>
                  <a:pt x="211" y="532"/>
                </a:cubicBezTo>
                <a:cubicBezTo>
                  <a:pt x="219" y="528"/>
                  <a:pt x="230" y="529"/>
                  <a:pt x="236" y="527"/>
                </a:cubicBezTo>
                <a:cubicBezTo>
                  <a:pt x="234" y="527"/>
                  <a:pt x="238" y="526"/>
                  <a:pt x="238" y="525"/>
                </a:cubicBezTo>
                <a:cubicBezTo>
                  <a:pt x="239" y="525"/>
                  <a:pt x="239" y="526"/>
                  <a:pt x="238" y="526"/>
                </a:cubicBezTo>
                <a:cubicBezTo>
                  <a:pt x="241" y="526"/>
                  <a:pt x="242" y="527"/>
                  <a:pt x="242" y="528"/>
                </a:cubicBezTo>
                <a:cubicBezTo>
                  <a:pt x="236" y="529"/>
                  <a:pt x="236" y="529"/>
                  <a:pt x="236" y="529"/>
                </a:cubicBezTo>
                <a:cubicBezTo>
                  <a:pt x="238" y="529"/>
                  <a:pt x="240" y="530"/>
                  <a:pt x="241" y="530"/>
                </a:cubicBezTo>
                <a:cubicBezTo>
                  <a:pt x="241" y="530"/>
                  <a:pt x="241" y="530"/>
                  <a:pt x="241" y="530"/>
                </a:cubicBezTo>
                <a:cubicBezTo>
                  <a:pt x="241" y="530"/>
                  <a:pt x="241" y="530"/>
                  <a:pt x="241" y="530"/>
                </a:cubicBezTo>
                <a:cubicBezTo>
                  <a:pt x="242" y="530"/>
                  <a:pt x="243" y="529"/>
                  <a:pt x="244" y="529"/>
                </a:cubicBezTo>
                <a:cubicBezTo>
                  <a:pt x="245" y="528"/>
                  <a:pt x="244" y="528"/>
                  <a:pt x="244" y="528"/>
                </a:cubicBezTo>
                <a:cubicBezTo>
                  <a:pt x="246" y="527"/>
                  <a:pt x="248" y="525"/>
                  <a:pt x="251" y="524"/>
                </a:cubicBezTo>
                <a:cubicBezTo>
                  <a:pt x="251" y="524"/>
                  <a:pt x="251" y="524"/>
                  <a:pt x="251" y="524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260" y="522"/>
                  <a:pt x="260" y="522"/>
                  <a:pt x="260" y="522"/>
                </a:cubicBezTo>
                <a:cubicBezTo>
                  <a:pt x="261" y="523"/>
                  <a:pt x="262" y="522"/>
                  <a:pt x="262" y="523"/>
                </a:cubicBezTo>
                <a:cubicBezTo>
                  <a:pt x="265" y="525"/>
                  <a:pt x="271" y="521"/>
                  <a:pt x="277" y="521"/>
                </a:cubicBezTo>
                <a:cubicBezTo>
                  <a:pt x="276" y="522"/>
                  <a:pt x="276" y="522"/>
                  <a:pt x="276" y="522"/>
                </a:cubicBezTo>
                <a:cubicBezTo>
                  <a:pt x="279" y="520"/>
                  <a:pt x="286" y="520"/>
                  <a:pt x="291" y="520"/>
                </a:cubicBezTo>
                <a:cubicBezTo>
                  <a:pt x="291" y="520"/>
                  <a:pt x="291" y="520"/>
                  <a:pt x="291" y="520"/>
                </a:cubicBezTo>
                <a:cubicBezTo>
                  <a:pt x="289" y="521"/>
                  <a:pt x="288" y="522"/>
                  <a:pt x="290" y="522"/>
                </a:cubicBezTo>
                <a:close/>
                <a:moveTo>
                  <a:pt x="291" y="513"/>
                </a:moveTo>
                <a:cubicBezTo>
                  <a:pt x="291" y="512"/>
                  <a:pt x="291" y="512"/>
                  <a:pt x="291" y="512"/>
                </a:cubicBezTo>
                <a:cubicBezTo>
                  <a:pt x="287" y="511"/>
                  <a:pt x="283" y="513"/>
                  <a:pt x="284" y="514"/>
                </a:cubicBezTo>
                <a:cubicBezTo>
                  <a:pt x="280" y="514"/>
                  <a:pt x="282" y="513"/>
                  <a:pt x="281" y="512"/>
                </a:cubicBezTo>
                <a:cubicBezTo>
                  <a:pt x="283" y="511"/>
                  <a:pt x="288" y="509"/>
                  <a:pt x="289" y="511"/>
                </a:cubicBezTo>
                <a:cubicBezTo>
                  <a:pt x="289" y="511"/>
                  <a:pt x="288" y="511"/>
                  <a:pt x="288" y="511"/>
                </a:cubicBezTo>
                <a:cubicBezTo>
                  <a:pt x="299" y="511"/>
                  <a:pt x="291" y="508"/>
                  <a:pt x="296" y="507"/>
                </a:cubicBezTo>
                <a:cubicBezTo>
                  <a:pt x="293" y="507"/>
                  <a:pt x="290" y="507"/>
                  <a:pt x="288" y="507"/>
                </a:cubicBezTo>
                <a:cubicBezTo>
                  <a:pt x="287" y="508"/>
                  <a:pt x="281" y="509"/>
                  <a:pt x="279" y="510"/>
                </a:cubicBezTo>
                <a:cubicBezTo>
                  <a:pt x="282" y="509"/>
                  <a:pt x="285" y="509"/>
                  <a:pt x="288" y="510"/>
                </a:cubicBezTo>
                <a:cubicBezTo>
                  <a:pt x="285" y="510"/>
                  <a:pt x="285" y="511"/>
                  <a:pt x="283" y="511"/>
                </a:cubicBezTo>
                <a:cubicBezTo>
                  <a:pt x="284" y="510"/>
                  <a:pt x="284" y="510"/>
                  <a:pt x="284" y="510"/>
                </a:cubicBezTo>
                <a:cubicBezTo>
                  <a:pt x="281" y="511"/>
                  <a:pt x="281" y="511"/>
                  <a:pt x="281" y="511"/>
                </a:cubicBezTo>
                <a:cubicBezTo>
                  <a:pt x="280" y="510"/>
                  <a:pt x="274" y="512"/>
                  <a:pt x="277" y="510"/>
                </a:cubicBezTo>
                <a:cubicBezTo>
                  <a:pt x="274" y="510"/>
                  <a:pt x="276" y="511"/>
                  <a:pt x="273" y="512"/>
                </a:cubicBezTo>
                <a:cubicBezTo>
                  <a:pt x="280" y="511"/>
                  <a:pt x="280" y="511"/>
                  <a:pt x="280" y="511"/>
                </a:cubicBezTo>
                <a:cubicBezTo>
                  <a:pt x="280" y="513"/>
                  <a:pt x="280" y="513"/>
                  <a:pt x="280" y="513"/>
                </a:cubicBezTo>
                <a:cubicBezTo>
                  <a:pt x="278" y="514"/>
                  <a:pt x="277" y="513"/>
                  <a:pt x="275" y="513"/>
                </a:cubicBezTo>
                <a:cubicBezTo>
                  <a:pt x="275" y="514"/>
                  <a:pt x="275" y="514"/>
                  <a:pt x="275" y="514"/>
                </a:cubicBezTo>
                <a:cubicBezTo>
                  <a:pt x="270" y="514"/>
                  <a:pt x="270" y="514"/>
                  <a:pt x="270" y="514"/>
                </a:cubicBezTo>
                <a:cubicBezTo>
                  <a:pt x="271" y="515"/>
                  <a:pt x="268" y="515"/>
                  <a:pt x="267" y="515"/>
                </a:cubicBezTo>
                <a:cubicBezTo>
                  <a:pt x="264" y="515"/>
                  <a:pt x="265" y="513"/>
                  <a:pt x="261" y="515"/>
                </a:cubicBezTo>
                <a:cubicBezTo>
                  <a:pt x="261" y="515"/>
                  <a:pt x="261" y="515"/>
                  <a:pt x="261" y="515"/>
                </a:cubicBezTo>
                <a:cubicBezTo>
                  <a:pt x="259" y="516"/>
                  <a:pt x="258" y="516"/>
                  <a:pt x="254" y="516"/>
                </a:cubicBezTo>
                <a:cubicBezTo>
                  <a:pt x="254" y="516"/>
                  <a:pt x="255" y="516"/>
                  <a:pt x="255" y="515"/>
                </a:cubicBezTo>
                <a:cubicBezTo>
                  <a:pt x="250" y="515"/>
                  <a:pt x="243" y="519"/>
                  <a:pt x="240" y="517"/>
                </a:cubicBezTo>
                <a:cubicBezTo>
                  <a:pt x="240" y="516"/>
                  <a:pt x="242" y="516"/>
                  <a:pt x="242" y="515"/>
                </a:cubicBezTo>
                <a:cubicBezTo>
                  <a:pt x="250" y="516"/>
                  <a:pt x="246" y="512"/>
                  <a:pt x="256" y="512"/>
                </a:cubicBezTo>
                <a:cubicBezTo>
                  <a:pt x="257" y="515"/>
                  <a:pt x="263" y="509"/>
                  <a:pt x="265" y="512"/>
                </a:cubicBezTo>
                <a:cubicBezTo>
                  <a:pt x="262" y="512"/>
                  <a:pt x="258" y="514"/>
                  <a:pt x="259" y="514"/>
                </a:cubicBezTo>
                <a:cubicBezTo>
                  <a:pt x="262" y="514"/>
                  <a:pt x="266" y="513"/>
                  <a:pt x="269" y="513"/>
                </a:cubicBezTo>
                <a:cubicBezTo>
                  <a:pt x="266" y="512"/>
                  <a:pt x="266" y="511"/>
                  <a:pt x="267" y="510"/>
                </a:cubicBezTo>
                <a:cubicBezTo>
                  <a:pt x="262" y="511"/>
                  <a:pt x="252" y="511"/>
                  <a:pt x="245" y="512"/>
                </a:cubicBezTo>
                <a:cubicBezTo>
                  <a:pt x="246" y="513"/>
                  <a:pt x="246" y="513"/>
                  <a:pt x="246" y="513"/>
                </a:cubicBezTo>
                <a:cubicBezTo>
                  <a:pt x="240" y="515"/>
                  <a:pt x="246" y="512"/>
                  <a:pt x="241" y="512"/>
                </a:cubicBezTo>
                <a:cubicBezTo>
                  <a:pt x="240" y="514"/>
                  <a:pt x="240" y="514"/>
                  <a:pt x="240" y="514"/>
                </a:cubicBezTo>
                <a:cubicBezTo>
                  <a:pt x="239" y="514"/>
                  <a:pt x="239" y="514"/>
                  <a:pt x="239" y="514"/>
                </a:cubicBezTo>
                <a:cubicBezTo>
                  <a:pt x="236" y="516"/>
                  <a:pt x="236" y="516"/>
                  <a:pt x="236" y="516"/>
                </a:cubicBezTo>
                <a:cubicBezTo>
                  <a:pt x="239" y="515"/>
                  <a:pt x="237" y="514"/>
                  <a:pt x="240" y="515"/>
                </a:cubicBezTo>
                <a:cubicBezTo>
                  <a:pt x="243" y="515"/>
                  <a:pt x="241" y="516"/>
                  <a:pt x="240" y="517"/>
                </a:cubicBezTo>
                <a:cubicBezTo>
                  <a:pt x="238" y="517"/>
                  <a:pt x="232" y="518"/>
                  <a:pt x="236" y="516"/>
                </a:cubicBezTo>
                <a:cubicBezTo>
                  <a:pt x="230" y="519"/>
                  <a:pt x="230" y="519"/>
                  <a:pt x="230" y="519"/>
                </a:cubicBezTo>
                <a:cubicBezTo>
                  <a:pt x="230" y="519"/>
                  <a:pt x="231" y="518"/>
                  <a:pt x="231" y="518"/>
                </a:cubicBezTo>
                <a:cubicBezTo>
                  <a:pt x="227" y="519"/>
                  <a:pt x="227" y="519"/>
                  <a:pt x="227" y="519"/>
                </a:cubicBezTo>
                <a:cubicBezTo>
                  <a:pt x="227" y="519"/>
                  <a:pt x="227" y="519"/>
                  <a:pt x="227" y="519"/>
                </a:cubicBezTo>
                <a:cubicBezTo>
                  <a:pt x="223" y="520"/>
                  <a:pt x="218" y="521"/>
                  <a:pt x="215" y="523"/>
                </a:cubicBezTo>
                <a:cubicBezTo>
                  <a:pt x="223" y="522"/>
                  <a:pt x="213" y="525"/>
                  <a:pt x="214" y="525"/>
                </a:cubicBezTo>
                <a:cubicBezTo>
                  <a:pt x="212" y="526"/>
                  <a:pt x="210" y="523"/>
                  <a:pt x="214" y="521"/>
                </a:cubicBezTo>
                <a:cubicBezTo>
                  <a:pt x="216" y="522"/>
                  <a:pt x="219" y="520"/>
                  <a:pt x="221" y="519"/>
                </a:cubicBezTo>
                <a:cubicBezTo>
                  <a:pt x="217" y="519"/>
                  <a:pt x="217" y="520"/>
                  <a:pt x="214" y="521"/>
                </a:cubicBezTo>
                <a:cubicBezTo>
                  <a:pt x="216" y="520"/>
                  <a:pt x="211" y="521"/>
                  <a:pt x="210" y="520"/>
                </a:cubicBezTo>
                <a:cubicBezTo>
                  <a:pt x="210" y="520"/>
                  <a:pt x="211" y="518"/>
                  <a:pt x="214" y="518"/>
                </a:cubicBezTo>
                <a:cubicBezTo>
                  <a:pt x="219" y="517"/>
                  <a:pt x="216" y="519"/>
                  <a:pt x="217" y="519"/>
                </a:cubicBezTo>
                <a:cubicBezTo>
                  <a:pt x="219" y="520"/>
                  <a:pt x="224" y="517"/>
                  <a:pt x="227" y="517"/>
                </a:cubicBezTo>
                <a:cubicBezTo>
                  <a:pt x="227" y="517"/>
                  <a:pt x="226" y="517"/>
                  <a:pt x="226" y="518"/>
                </a:cubicBezTo>
                <a:cubicBezTo>
                  <a:pt x="228" y="517"/>
                  <a:pt x="234" y="516"/>
                  <a:pt x="234" y="515"/>
                </a:cubicBezTo>
                <a:cubicBezTo>
                  <a:pt x="228" y="517"/>
                  <a:pt x="228" y="517"/>
                  <a:pt x="228" y="517"/>
                </a:cubicBezTo>
                <a:cubicBezTo>
                  <a:pt x="226" y="517"/>
                  <a:pt x="229" y="516"/>
                  <a:pt x="227" y="515"/>
                </a:cubicBezTo>
                <a:cubicBezTo>
                  <a:pt x="226" y="516"/>
                  <a:pt x="224" y="516"/>
                  <a:pt x="222" y="516"/>
                </a:cubicBezTo>
                <a:cubicBezTo>
                  <a:pt x="222" y="516"/>
                  <a:pt x="222" y="516"/>
                  <a:pt x="222" y="516"/>
                </a:cubicBezTo>
                <a:cubicBezTo>
                  <a:pt x="218" y="516"/>
                  <a:pt x="212" y="517"/>
                  <a:pt x="207" y="519"/>
                </a:cubicBezTo>
                <a:cubicBezTo>
                  <a:pt x="208" y="521"/>
                  <a:pt x="206" y="523"/>
                  <a:pt x="205" y="526"/>
                </a:cubicBezTo>
                <a:cubicBezTo>
                  <a:pt x="199" y="527"/>
                  <a:pt x="192" y="529"/>
                  <a:pt x="185" y="530"/>
                </a:cubicBezTo>
                <a:cubicBezTo>
                  <a:pt x="185" y="531"/>
                  <a:pt x="185" y="531"/>
                  <a:pt x="185" y="532"/>
                </a:cubicBezTo>
                <a:cubicBezTo>
                  <a:pt x="183" y="532"/>
                  <a:pt x="180" y="533"/>
                  <a:pt x="179" y="532"/>
                </a:cubicBezTo>
                <a:cubicBezTo>
                  <a:pt x="178" y="533"/>
                  <a:pt x="172" y="536"/>
                  <a:pt x="174" y="537"/>
                </a:cubicBezTo>
                <a:cubicBezTo>
                  <a:pt x="173" y="537"/>
                  <a:pt x="173" y="537"/>
                  <a:pt x="173" y="537"/>
                </a:cubicBezTo>
                <a:cubicBezTo>
                  <a:pt x="170" y="536"/>
                  <a:pt x="166" y="536"/>
                  <a:pt x="159" y="538"/>
                </a:cubicBezTo>
                <a:cubicBezTo>
                  <a:pt x="158" y="538"/>
                  <a:pt x="158" y="539"/>
                  <a:pt x="159" y="540"/>
                </a:cubicBezTo>
                <a:cubicBezTo>
                  <a:pt x="158" y="540"/>
                  <a:pt x="156" y="540"/>
                  <a:pt x="155" y="541"/>
                </a:cubicBezTo>
                <a:cubicBezTo>
                  <a:pt x="155" y="540"/>
                  <a:pt x="156" y="539"/>
                  <a:pt x="158" y="538"/>
                </a:cubicBezTo>
                <a:cubicBezTo>
                  <a:pt x="147" y="541"/>
                  <a:pt x="147" y="541"/>
                  <a:pt x="147" y="541"/>
                </a:cubicBezTo>
                <a:cubicBezTo>
                  <a:pt x="148" y="540"/>
                  <a:pt x="148" y="540"/>
                  <a:pt x="148" y="540"/>
                </a:cubicBezTo>
                <a:cubicBezTo>
                  <a:pt x="144" y="542"/>
                  <a:pt x="144" y="542"/>
                  <a:pt x="144" y="542"/>
                </a:cubicBezTo>
                <a:cubicBezTo>
                  <a:pt x="146" y="541"/>
                  <a:pt x="150" y="541"/>
                  <a:pt x="150" y="542"/>
                </a:cubicBezTo>
                <a:cubicBezTo>
                  <a:pt x="146" y="544"/>
                  <a:pt x="142" y="544"/>
                  <a:pt x="139" y="547"/>
                </a:cubicBezTo>
                <a:cubicBezTo>
                  <a:pt x="138" y="545"/>
                  <a:pt x="137" y="545"/>
                  <a:pt x="137" y="543"/>
                </a:cubicBezTo>
                <a:cubicBezTo>
                  <a:pt x="138" y="543"/>
                  <a:pt x="138" y="543"/>
                  <a:pt x="138" y="543"/>
                </a:cubicBezTo>
                <a:cubicBezTo>
                  <a:pt x="138" y="541"/>
                  <a:pt x="141" y="539"/>
                  <a:pt x="143" y="538"/>
                </a:cubicBezTo>
                <a:cubicBezTo>
                  <a:pt x="134" y="540"/>
                  <a:pt x="137" y="540"/>
                  <a:pt x="129" y="542"/>
                </a:cubicBezTo>
                <a:cubicBezTo>
                  <a:pt x="128" y="541"/>
                  <a:pt x="135" y="539"/>
                  <a:pt x="133" y="539"/>
                </a:cubicBezTo>
                <a:cubicBezTo>
                  <a:pt x="140" y="537"/>
                  <a:pt x="140" y="537"/>
                  <a:pt x="140" y="537"/>
                </a:cubicBezTo>
                <a:cubicBezTo>
                  <a:pt x="139" y="537"/>
                  <a:pt x="139" y="538"/>
                  <a:pt x="139" y="538"/>
                </a:cubicBezTo>
                <a:cubicBezTo>
                  <a:pt x="143" y="536"/>
                  <a:pt x="145" y="536"/>
                  <a:pt x="148" y="534"/>
                </a:cubicBezTo>
                <a:cubicBezTo>
                  <a:pt x="151" y="534"/>
                  <a:pt x="145" y="536"/>
                  <a:pt x="148" y="535"/>
                </a:cubicBezTo>
                <a:cubicBezTo>
                  <a:pt x="146" y="536"/>
                  <a:pt x="144" y="538"/>
                  <a:pt x="144" y="539"/>
                </a:cubicBezTo>
                <a:cubicBezTo>
                  <a:pt x="150" y="538"/>
                  <a:pt x="146" y="537"/>
                  <a:pt x="151" y="535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7" y="534"/>
                  <a:pt x="154" y="534"/>
                  <a:pt x="153" y="534"/>
                </a:cubicBezTo>
                <a:cubicBezTo>
                  <a:pt x="156" y="533"/>
                  <a:pt x="157" y="534"/>
                  <a:pt x="159" y="533"/>
                </a:cubicBezTo>
                <a:cubicBezTo>
                  <a:pt x="158" y="533"/>
                  <a:pt x="157" y="533"/>
                  <a:pt x="157" y="532"/>
                </a:cubicBezTo>
                <a:cubicBezTo>
                  <a:pt x="161" y="532"/>
                  <a:pt x="164" y="531"/>
                  <a:pt x="168" y="532"/>
                </a:cubicBezTo>
                <a:cubicBezTo>
                  <a:pt x="166" y="531"/>
                  <a:pt x="169" y="529"/>
                  <a:pt x="170" y="528"/>
                </a:cubicBezTo>
                <a:cubicBezTo>
                  <a:pt x="163" y="529"/>
                  <a:pt x="163" y="529"/>
                  <a:pt x="163" y="529"/>
                </a:cubicBezTo>
                <a:cubicBezTo>
                  <a:pt x="155" y="531"/>
                  <a:pt x="149" y="532"/>
                  <a:pt x="141" y="535"/>
                </a:cubicBezTo>
                <a:cubicBezTo>
                  <a:pt x="141" y="535"/>
                  <a:pt x="141" y="535"/>
                  <a:pt x="141" y="535"/>
                </a:cubicBezTo>
                <a:cubicBezTo>
                  <a:pt x="127" y="537"/>
                  <a:pt x="132" y="541"/>
                  <a:pt x="121" y="545"/>
                </a:cubicBezTo>
                <a:cubicBezTo>
                  <a:pt x="120" y="544"/>
                  <a:pt x="116" y="547"/>
                  <a:pt x="116" y="546"/>
                </a:cubicBezTo>
                <a:cubicBezTo>
                  <a:pt x="119" y="544"/>
                  <a:pt x="118" y="544"/>
                  <a:pt x="116" y="544"/>
                </a:cubicBezTo>
                <a:cubicBezTo>
                  <a:pt x="115" y="545"/>
                  <a:pt x="114" y="547"/>
                  <a:pt x="110" y="547"/>
                </a:cubicBezTo>
                <a:cubicBezTo>
                  <a:pt x="111" y="546"/>
                  <a:pt x="107" y="547"/>
                  <a:pt x="111" y="545"/>
                </a:cubicBezTo>
                <a:cubicBezTo>
                  <a:pt x="105" y="546"/>
                  <a:pt x="103" y="548"/>
                  <a:pt x="101" y="550"/>
                </a:cubicBezTo>
                <a:cubicBezTo>
                  <a:pt x="96" y="553"/>
                  <a:pt x="96" y="552"/>
                  <a:pt x="95" y="552"/>
                </a:cubicBezTo>
                <a:cubicBezTo>
                  <a:pt x="95" y="552"/>
                  <a:pt x="95" y="552"/>
                  <a:pt x="95" y="552"/>
                </a:cubicBezTo>
                <a:cubicBezTo>
                  <a:pt x="97" y="545"/>
                  <a:pt x="97" y="545"/>
                  <a:pt x="97" y="545"/>
                </a:cubicBezTo>
                <a:cubicBezTo>
                  <a:pt x="97" y="546"/>
                  <a:pt x="97" y="546"/>
                  <a:pt x="97" y="546"/>
                </a:cubicBezTo>
                <a:cubicBezTo>
                  <a:pt x="97" y="545"/>
                  <a:pt x="97" y="545"/>
                  <a:pt x="97" y="545"/>
                </a:cubicBezTo>
                <a:cubicBezTo>
                  <a:pt x="99" y="538"/>
                  <a:pt x="101" y="530"/>
                  <a:pt x="102" y="523"/>
                </a:cubicBezTo>
                <a:cubicBezTo>
                  <a:pt x="103" y="519"/>
                  <a:pt x="100" y="525"/>
                  <a:pt x="99" y="521"/>
                </a:cubicBezTo>
                <a:cubicBezTo>
                  <a:pt x="98" y="526"/>
                  <a:pt x="95" y="532"/>
                  <a:pt x="97" y="533"/>
                </a:cubicBezTo>
                <a:cubicBezTo>
                  <a:pt x="97" y="533"/>
                  <a:pt x="97" y="533"/>
                  <a:pt x="96" y="533"/>
                </a:cubicBezTo>
                <a:cubicBezTo>
                  <a:pt x="97" y="537"/>
                  <a:pt x="97" y="537"/>
                  <a:pt x="97" y="537"/>
                </a:cubicBezTo>
                <a:cubicBezTo>
                  <a:pt x="98" y="534"/>
                  <a:pt x="98" y="534"/>
                  <a:pt x="98" y="534"/>
                </a:cubicBezTo>
                <a:cubicBezTo>
                  <a:pt x="99" y="537"/>
                  <a:pt x="96" y="546"/>
                  <a:pt x="94" y="547"/>
                </a:cubicBezTo>
                <a:cubicBezTo>
                  <a:pt x="95" y="542"/>
                  <a:pt x="93" y="544"/>
                  <a:pt x="96" y="537"/>
                </a:cubicBezTo>
                <a:cubicBezTo>
                  <a:pt x="95" y="537"/>
                  <a:pt x="94" y="538"/>
                  <a:pt x="94" y="537"/>
                </a:cubicBezTo>
                <a:cubicBezTo>
                  <a:pt x="93" y="542"/>
                  <a:pt x="91" y="548"/>
                  <a:pt x="89" y="553"/>
                </a:cubicBezTo>
                <a:cubicBezTo>
                  <a:pt x="86" y="555"/>
                  <a:pt x="86" y="555"/>
                  <a:pt x="86" y="555"/>
                </a:cubicBezTo>
                <a:cubicBezTo>
                  <a:pt x="88" y="555"/>
                  <a:pt x="88" y="555"/>
                  <a:pt x="88" y="555"/>
                </a:cubicBezTo>
                <a:cubicBezTo>
                  <a:pt x="84" y="557"/>
                  <a:pt x="84" y="557"/>
                  <a:pt x="84" y="557"/>
                </a:cubicBezTo>
                <a:cubicBezTo>
                  <a:pt x="84" y="557"/>
                  <a:pt x="85" y="556"/>
                  <a:pt x="85" y="556"/>
                </a:cubicBezTo>
                <a:cubicBezTo>
                  <a:pt x="85" y="555"/>
                  <a:pt x="85" y="555"/>
                  <a:pt x="85" y="555"/>
                </a:cubicBezTo>
                <a:cubicBezTo>
                  <a:pt x="85" y="555"/>
                  <a:pt x="85" y="555"/>
                  <a:pt x="85" y="555"/>
                </a:cubicBezTo>
                <a:cubicBezTo>
                  <a:pt x="86" y="553"/>
                  <a:pt x="86" y="550"/>
                  <a:pt x="86" y="548"/>
                </a:cubicBezTo>
                <a:cubicBezTo>
                  <a:pt x="85" y="553"/>
                  <a:pt x="85" y="546"/>
                  <a:pt x="84" y="550"/>
                </a:cubicBezTo>
                <a:cubicBezTo>
                  <a:pt x="84" y="549"/>
                  <a:pt x="84" y="546"/>
                  <a:pt x="85" y="543"/>
                </a:cubicBezTo>
                <a:cubicBezTo>
                  <a:pt x="85" y="546"/>
                  <a:pt x="89" y="541"/>
                  <a:pt x="86" y="546"/>
                </a:cubicBezTo>
                <a:cubicBezTo>
                  <a:pt x="88" y="546"/>
                  <a:pt x="87" y="543"/>
                  <a:pt x="88" y="541"/>
                </a:cubicBezTo>
                <a:cubicBezTo>
                  <a:pt x="88" y="542"/>
                  <a:pt x="88" y="545"/>
                  <a:pt x="88" y="545"/>
                </a:cubicBezTo>
                <a:cubicBezTo>
                  <a:pt x="87" y="541"/>
                  <a:pt x="94" y="533"/>
                  <a:pt x="93" y="531"/>
                </a:cubicBezTo>
                <a:cubicBezTo>
                  <a:pt x="92" y="528"/>
                  <a:pt x="92" y="523"/>
                  <a:pt x="91" y="519"/>
                </a:cubicBezTo>
                <a:cubicBezTo>
                  <a:pt x="94" y="516"/>
                  <a:pt x="93" y="512"/>
                  <a:pt x="95" y="508"/>
                </a:cubicBezTo>
                <a:cubicBezTo>
                  <a:pt x="95" y="509"/>
                  <a:pt x="95" y="509"/>
                  <a:pt x="95" y="509"/>
                </a:cubicBezTo>
                <a:cubicBezTo>
                  <a:pt x="96" y="507"/>
                  <a:pt x="96" y="503"/>
                  <a:pt x="97" y="500"/>
                </a:cubicBezTo>
                <a:cubicBezTo>
                  <a:pt x="98" y="499"/>
                  <a:pt x="98" y="499"/>
                  <a:pt x="98" y="499"/>
                </a:cubicBezTo>
                <a:cubicBezTo>
                  <a:pt x="98" y="497"/>
                  <a:pt x="99" y="493"/>
                  <a:pt x="99" y="489"/>
                </a:cubicBezTo>
                <a:cubicBezTo>
                  <a:pt x="98" y="489"/>
                  <a:pt x="98" y="492"/>
                  <a:pt x="97" y="490"/>
                </a:cubicBezTo>
                <a:cubicBezTo>
                  <a:pt x="97" y="492"/>
                  <a:pt x="97" y="494"/>
                  <a:pt x="98" y="493"/>
                </a:cubicBezTo>
                <a:cubicBezTo>
                  <a:pt x="98" y="495"/>
                  <a:pt x="96" y="495"/>
                  <a:pt x="96" y="496"/>
                </a:cubicBezTo>
                <a:cubicBezTo>
                  <a:pt x="96" y="489"/>
                  <a:pt x="96" y="489"/>
                  <a:pt x="96" y="489"/>
                </a:cubicBezTo>
                <a:cubicBezTo>
                  <a:pt x="96" y="489"/>
                  <a:pt x="96" y="488"/>
                  <a:pt x="96" y="488"/>
                </a:cubicBezTo>
                <a:cubicBezTo>
                  <a:pt x="95" y="488"/>
                  <a:pt x="95" y="488"/>
                  <a:pt x="95" y="488"/>
                </a:cubicBezTo>
                <a:cubicBezTo>
                  <a:pt x="95" y="486"/>
                  <a:pt x="96" y="485"/>
                  <a:pt x="96" y="486"/>
                </a:cubicBezTo>
                <a:cubicBezTo>
                  <a:pt x="96" y="482"/>
                  <a:pt x="94" y="480"/>
                  <a:pt x="95" y="476"/>
                </a:cubicBezTo>
                <a:cubicBezTo>
                  <a:pt x="96" y="478"/>
                  <a:pt x="97" y="480"/>
                  <a:pt x="97" y="482"/>
                </a:cubicBezTo>
                <a:cubicBezTo>
                  <a:pt x="97" y="478"/>
                  <a:pt x="97" y="478"/>
                  <a:pt x="97" y="478"/>
                </a:cubicBezTo>
                <a:cubicBezTo>
                  <a:pt x="98" y="480"/>
                  <a:pt x="97" y="488"/>
                  <a:pt x="99" y="487"/>
                </a:cubicBezTo>
                <a:cubicBezTo>
                  <a:pt x="99" y="482"/>
                  <a:pt x="98" y="474"/>
                  <a:pt x="97" y="469"/>
                </a:cubicBezTo>
                <a:cubicBezTo>
                  <a:pt x="99" y="467"/>
                  <a:pt x="97" y="464"/>
                  <a:pt x="98" y="460"/>
                </a:cubicBezTo>
                <a:cubicBezTo>
                  <a:pt x="98" y="459"/>
                  <a:pt x="99" y="458"/>
                  <a:pt x="100" y="459"/>
                </a:cubicBezTo>
                <a:cubicBezTo>
                  <a:pt x="100" y="460"/>
                  <a:pt x="100" y="460"/>
                  <a:pt x="100" y="460"/>
                </a:cubicBezTo>
                <a:cubicBezTo>
                  <a:pt x="100" y="455"/>
                  <a:pt x="99" y="449"/>
                  <a:pt x="98" y="444"/>
                </a:cubicBezTo>
                <a:cubicBezTo>
                  <a:pt x="100" y="442"/>
                  <a:pt x="100" y="442"/>
                  <a:pt x="100" y="442"/>
                </a:cubicBezTo>
                <a:cubicBezTo>
                  <a:pt x="101" y="434"/>
                  <a:pt x="97" y="443"/>
                  <a:pt x="97" y="435"/>
                </a:cubicBezTo>
                <a:cubicBezTo>
                  <a:pt x="99" y="433"/>
                  <a:pt x="98" y="425"/>
                  <a:pt x="99" y="425"/>
                </a:cubicBezTo>
                <a:cubicBezTo>
                  <a:pt x="99" y="423"/>
                  <a:pt x="99" y="423"/>
                  <a:pt x="98" y="422"/>
                </a:cubicBezTo>
                <a:cubicBezTo>
                  <a:pt x="98" y="424"/>
                  <a:pt x="98" y="427"/>
                  <a:pt x="97" y="425"/>
                </a:cubicBezTo>
                <a:cubicBezTo>
                  <a:pt x="97" y="422"/>
                  <a:pt x="97" y="421"/>
                  <a:pt x="97" y="419"/>
                </a:cubicBezTo>
                <a:cubicBezTo>
                  <a:pt x="98" y="419"/>
                  <a:pt x="98" y="421"/>
                  <a:pt x="98" y="420"/>
                </a:cubicBezTo>
                <a:cubicBezTo>
                  <a:pt x="98" y="418"/>
                  <a:pt x="98" y="416"/>
                  <a:pt x="98" y="413"/>
                </a:cubicBezTo>
                <a:cubicBezTo>
                  <a:pt x="105" y="418"/>
                  <a:pt x="113" y="423"/>
                  <a:pt x="123" y="431"/>
                </a:cubicBezTo>
                <a:cubicBezTo>
                  <a:pt x="125" y="435"/>
                  <a:pt x="124" y="437"/>
                  <a:pt x="134" y="444"/>
                </a:cubicBezTo>
                <a:cubicBezTo>
                  <a:pt x="142" y="448"/>
                  <a:pt x="142" y="448"/>
                  <a:pt x="142" y="448"/>
                </a:cubicBezTo>
                <a:cubicBezTo>
                  <a:pt x="152" y="454"/>
                  <a:pt x="168" y="461"/>
                  <a:pt x="174" y="464"/>
                </a:cubicBezTo>
                <a:cubicBezTo>
                  <a:pt x="173" y="464"/>
                  <a:pt x="173" y="464"/>
                  <a:pt x="173" y="464"/>
                </a:cubicBezTo>
                <a:cubicBezTo>
                  <a:pt x="184" y="470"/>
                  <a:pt x="186" y="468"/>
                  <a:pt x="176" y="464"/>
                </a:cubicBezTo>
                <a:cubicBezTo>
                  <a:pt x="188" y="468"/>
                  <a:pt x="188" y="468"/>
                  <a:pt x="188" y="468"/>
                </a:cubicBezTo>
                <a:cubicBezTo>
                  <a:pt x="188" y="469"/>
                  <a:pt x="188" y="469"/>
                  <a:pt x="188" y="469"/>
                </a:cubicBezTo>
                <a:cubicBezTo>
                  <a:pt x="204" y="475"/>
                  <a:pt x="219" y="478"/>
                  <a:pt x="244" y="488"/>
                </a:cubicBezTo>
                <a:cubicBezTo>
                  <a:pt x="237" y="487"/>
                  <a:pt x="262" y="497"/>
                  <a:pt x="239" y="490"/>
                </a:cubicBezTo>
                <a:cubicBezTo>
                  <a:pt x="246" y="491"/>
                  <a:pt x="236" y="487"/>
                  <a:pt x="235" y="486"/>
                </a:cubicBezTo>
                <a:cubicBezTo>
                  <a:pt x="227" y="482"/>
                  <a:pt x="220" y="481"/>
                  <a:pt x="216" y="479"/>
                </a:cubicBezTo>
                <a:cubicBezTo>
                  <a:pt x="218" y="481"/>
                  <a:pt x="215" y="482"/>
                  <a:pt x="211" y="482"/>
                </a:cubicBezTo>
                <a:cubicBezTo>
                  <a:pt x="227" y="487"/>
                  <a:pt x="272" y="504"/>
                  <a:pt x="277" y="501"/>
                </a:cubicBezTo>
                <a:cubicBezTo>
                  <a:pt x="284" y="503"/>
                  <a:pt x="292" y="505"/>
                  <a:pt x="300" y="507"/>
                </a:cubicBezTo>
                <a:cubicBezTo>
                  <a:pt x="300" y="508"/>
                  <a:pt x="296" y="509"/>
                  <a:pt x="297" y="510"/>
                </a:cubicBezTo>
                <a:cubicBezTo>
                  <a:pt x="301" y="509"/>
                  <a:pt x="299" y="508"/>
                  <a:pt x="303" y="508"/>
                </a:cubicBezTo>
                <a:cubicBezTo>
                  <a:pt x="302" y="508"/>
                  <a:pt x="302" y="508"/>
                  <a:pt x="302" y="508"/>
                </a:cubicBezTo>
                <a:cubicBezTo>
                  <a:pt x="304" y="508"/>
                  <a:pt x="307" y="509"/>
                  <a:pt x="309" y="509"/>
                </a:cubicBezTo>
                <a:cubicBezTo>
                  <a:pt x="305" y="510"/>
                  <a:pt x="302" y="512"/>
                  <a:pt x="297" y="511"/>
                </a:cubicBezTo>
                <a:cubicBezTo>
                  <a:pt x="300" y="513"/>
                  <a:pt x="300" y="513"/>
                  <a:pt x="300" y="513"/>
                </a:cubicBezTo>
                <a:cubicBezTo>
                  <a:pt x="305" y="512"/>
                  <a:pt x="307" y="511"/>
                  <a:pt x="310" y="510"/>
                </a:cubicBezTo>
                <a:cubicBezTo>
                  <a:pt x="312" y="510"/>
                  <a:pt x="313" y="510"/>
                  <a:pt x="315" y="511"/>
                </a:cubicBezTo>
                <a:cubicBezTo>
                  <a:pt x="315" y="512"/>
                  <a:pt x="307" y="512"/>
                  <a:pt x="305" y="513"/>
                </a:cubicBezTo>
                <a:cubicBezTo>
                  <a:pt x="301" y="512"/>
                  <a:pt x="298" y="514"/>
                  <a:pt x="296" y="513"/>
                </a:cubicBezTo>
                <a:cubicBezTo>
                  <a:pt x="296" y="513"/>
                  <a:pt x="296" y="513"/>
                  <a:pt x="296" y="513"/>
                </a:cubicBezTo>
                <a:lnTo>
                  <a:pt x="291" y="513"/>
                </a:lnTo>
                <a:close/>
                <a:moveTo>
                  <a:pt x="343" y="505"/>
                </a:moveTo>
                <a:cubicBezTo>
                  <a:pt x="338" y="505"/>
                  <a:pt x="338" y="505"/>
                  <a:pt x="338" y="505"/>
                </a:cubicBezTo>
                <a:cubicBezTo>
                  <a:pt x="339" y="505"/>
                  <a:pt x="340" y="506"/>
                  <a:pt x="341" y="506"/>
                </a:cubicBezTo>
                <a:cubicBezTo>
                  <a:pt x="338" y="506"/>
                  <a:pt x="335" y="506"/>
                  <a:pt x="331" y="506"/>
                </a:cubicBezTo>
                <a:cubicBezTo>
                  <a:pt x="322" y="504"/>
                  <a:pt x="303" y="498"/>
                  <a:pt x="290" y="496"/>
                </a:cubicBezTo>
                <a:cubicBezTo>
                  <a:pt x="300" y="500"/>
                  <a:pt x="283" y="495"/>
                  <a:pt x="285" y="497"/>
                </a:cubicBezTo>
                <a:cubicBezTo>
                  <a:pt x="287" y="496"/>
                  <a:pt x="301" y="501"/>
                  <a:pt x="301" y="501"/>
                </a:cubicBezTo>
                <a:cubicBezTo>
                  <a:pt x="294" y="500"/>
                  <a:pt x="278" y="496"/>
                  <a:pt x="271" y="493"/>
                </a:cubicBezTo>
                <a:cubicBezTo>
                  <a:pt x="283" y="498"/>
                  <a:pt x="283" y="498"/>
                  <a:pt x="283" y="498"/>
                </a:cubicBezTo>
                <a:cubicBezTo>
                  <a:pt x="277" y="497"/>
                  <a:pt x="256" y="492"/>
                  <a:pt x="256" y="492"/>
                </a:cubicBezTo>
                <a:cubicBezTo>
                  <a:pt x="250" y="489"/>
                  <a:pt x="240" y="487"/>
                  <a:pt x="237" y="484"/>
                </a:cubicBezTo>
                <a:cubicBezTo>
                  <a:pt x="241" y="485"/>
                  <a:pt x="245" y="486"/>
                  <a:pt x="249" y="487"/>
                </a:cubicBezTo>
                <a:cubicBezTo>
                  <a:pt x="253" y="489"/>
                  <a:pt x="253" y="489"/>
                  <a:pt x="253" y="489"/>
                </a:cubicBezTo>
                <a:cubicBezTo>
                  <a:pt x="260" y="490"/>
                  <a:pt x="260" y="490"/>
                  <a:pt x="260" y="490"/>
                </a:cubicBezTo>
                <a:cubicBezTo>
                  <a:pt x="253" y="487"/>
                  <a:pt x="237" y="481"/>
                  <a:pt x="235" y="478"/>
                </a:cubicBezTo>
                <a:cubicBezTo>
                  <a:pt x="252" y="485"/>
                  <a:pt x="279" y="493"/>
                  <a:pt x="313" y="498"/>
                </a:cubicBezTo>
                <a:cubicBezTo>
                  <a:pt x="313" y="498"/>
                  <a:pt x="312" y="498"/>
                  <a:pt x="311" y="498"/>
                </a:cubicBezTo>
                <a:cubicBezTo>
                  <a:pt x="327" y="502"/>
                  <a:pt x="329" y="502"/>
                  <a:pt x="343" y="505"/>
                </a:cubicBezTo>
                <a:close/>
                <a:moveTo>
                  <a:pt x="348" y="518"/>
                </a:moveTo>
                <a:cubicBezTo>
                  <a:pt x="347" y="518"/>
                  <a:pt x="345" y="517"/>
                  <a:pt x="346" y="517"/>
                </a:cubicBezTo>
                <a:cubicBezTo>
                  <a:pt x="346" y="517"/>
                  <a:pt x="346" y="517"/>
                  <a:pt x="346" y="517"/>
                </a:cubicBezTo>
                <a:cubicBezTo>
                  <a:pt x="349" y="518"/>
                  <a:pt x="349" y="518"/>
                  <a:pt x="349" y="518"/>
                </a:cubicBezTo>
                <a:cubicBezTo>
                  <a:pt x="349" y="518"/>
                  <a:pt x="348" y="518"/>
                  <a:pt x="348" y="518"/>
                </a:cubicBezTo>
                <a:close/>
                <a:moveTo>
                  <a:pt x="389" y="522"/>
                </a:moveTo>
                <a:cubicBezTo>
                  <a:pt x="389" y="522"/>
                  <a:pt x="389" y="522"/>
                  <a:pt x="389" y="522"/>
                </a:cubicBezTo>
                <a:cubicBezTo>
                  <a:pt x="391" y="521"/>
                  <a:pt x="394" y="521"/>
                  <a:pt x="396" y="521"/>
                </a:cubicBezTo>
                <a:cubicBezTo>
                  <a:pt x="396" y="521"/>
                  <a:pt x="396" y="521"/>
                  <a:pt x="396" y="521"/>
                </a:cubicBezTo>
                <a:cubicBezTo>
                  <a:pt x="397" y="521"/>
                  <a:pt x="397" y="521"/>
                  <a:pt x="397" y="521"/>
                </a:cubicBezTo>
                <a:cubicBezTo>
                  <a:pt x="397" y="522"/>
                  <a:pt x="395" y="522"/>
                  <a:pt x="389" y="522"/>
                </a:cubicBezTo>
                <a:close/>
                <a:moveTo>
                  <a:pt x="367" y="510"/>
                </a:moveTo>
                <a:cubicBezTo>
                  <a:pt x="366" y="510"/>
                  <a:pt x="366" y="510"/>
                  <a:pt x="366" y="510"/>
                </a:cubicBezTo>
                <a:cubicBezTo>
                  <a:pt x="365" y="510"/>
                  <a:pt x="365" y="510"/>
                  <a:pt x="365" y="510"/>
                </a:cubicBezTo>
                <a:cubicBezTo>
                  <a:pt x="366" y="510"/>
                  <a:pt x="366" y="510"/>
                  <a:pt x="367" y="510"/>
                </a:cubicBezTo>
                <a:close/>
                <a:moveTo>
                  <a:pt x="347" y="523"/>
                </a:moveTo>
                <a:cubicBezTo>
                  <a:pt x="343" y="523"/>
                  <a:pt x="347" y="522"/>
                  <a:pt x="345" y="522"/>
                </a:cubicBezTo>
                <a:cubicBezTo>
                  <a:pt x="343" y="523"/>
                  <a:pt x="341" y="522"/>
                  <a:pt x="339" y="522"/>
                </a:cubicBezTo>
                <a:cubicBezTo>
                  <a:pt x="335" y="521"/>
                  <a:pt x="335" y="521"/>
                  <a:pt x="335" y="521"/>
                </a:cubicBezTo>
                <a:cubicBezTo>
                  <a:pt x="338" y="522"/>
                  <a:pt x="338" y="522"/>
                  <a:pt x="338" y="522"/>
                </a:cubicBezTo>
                <a:cubicBezTo>
                  <a:pt x="338" y="522"/>
                  <a:pt x="338" y="522"/>
                  <a:pt x="338" y="523"/>
                </a:cubicBezTo>
                <a:cubicBezTo>
                  <a:pt x="334" y="523"/>
                  <a:pt x="335" y="522"/>
                  <a:pt x="333" y="521"/>
                </a:cubicBezTo>
                <a:cubicBezTo>
                  <a:pt x="337" y="521"/>
                  <a:pt x="331" y="520"/>
                  <a:pt x="336" y="520"/>
                </a:cubicBezTo>
                <a:cubicBezTo>
                  <a:pt x="332" y="519"/>
                  <a:pt x="333" y="521"/>
                  <a:pt x="330" y="521"/>
                </a:cubicBezTo>
                <a:cubicBezTo>
                  <a:pt x="329" y="519"/>
                  <a:pt x="329" y="519"/>
                  <a:pt x="329" y="519"/>
                </a:cubicBezTo>
                <a:cubicBezTo>
                  <a:pt x="326" y="519"/>
                  <a:pt x="319" y="519"/>
                  <a:pt x="315" y="520"/>
                </a:cubicBezTo>
                <a:cubicBezTo>
                  <a:pt x="319" y="521"/>
                  <a:pt x="313" y="521"/>
                  <a:pt x="314" y="522"/>
                </a:cubicBezTo>
                <a:cubicBezTo>
                  <a:pt x="314" y="521"/>
                  <a:pt x="319" y="521"/>
                  <a:pt x="320" y="522"/>
                </a:cubicBezTo>
                <a:cubicBezTo>
                  <a:pt x="317" y="522"/>
                  <a:pt x="310" y="523"/>
                  <a:pt x="308" y="523"/>
                </a:cubicBezTo>
                <a:cubicBezTo>
                  <a:pt x="314" y="523"/>
                  <a:pt x="314" y="523"/>
                  <a:pt x="314" y="523"/>
                </a:cubicBezTo>
                <a:cubicBezTo>
                  <a:pt x="312" y="524"/>
                  <a:pt x="306" y="526"/>
                  <a:pt x="306" y="526"/>
                </a:cubicBezTo>
                <a:cubicBezTo>
                  <a:pt x="304" y="526"/>
                  <a:pt x="301" y="527"/>
                  <a:pt x="300" y="526"/>
                </a:cubicBezTo>
                <a:cubicBezTo>
                  <a:pt x="303" y="524"/>
                  <a:pt x="303" y="524"/>
                  <a:pt x="303" y="524"/>
                </a:cubicBezTo>
                <a:cubicBezTo>
                  <a:pt x="305" y="525"/>
                  <a:pt x="305" y="525"/>
                  <a:pt x="305" y="525"/>
                </a:cubicBezTo>
                <a:cubicBezTo>
                  <a:pt x="306" y="524"/>
                  <a:pt x="306" y="524"/>
                  <a:pt x="306" y="524"/>
                </a:cubicBezTo>
                <a:cubicBezTo>
                  <a:pt x="304" y="524"/>
                  <a:pt x="298" y="523"/>
                  <a:pt x="297" y="522"/>
                </a:cubicBezTo>
                <a:cubicBezTo>
                  <a:pt x="303" y="522"/>
                  <a:pt x="311" y="520"/>
                  <a:pt x="321" y="517"/>
                </a:cubicBezTo>
                <a:cubicBezTo>
                  <a:pt x="321" y="517"/>
                  <a:pt x="321" y="517"/>
                  <a:pt x="321" y="517"/>
                </a:cubicBezTo>
                <a:cubicBezTo>
                  <a:pt x="326" y="517"/>
                  <a:pt x="327" y="517"/>
                  <a:pt x="331" y="516"/>
                </a:cubicBezTo>
                <a:cubicBezTo>
                  <a:pt x="330" y="517"/>
                  <a:pt x="330" y="517"/>
                  <a:pt x="330" y="517"/>
                </a:cubicBezTo>
                <a:cubicBezTo>
                  <a:pt x="331" y="518"/>
                  <a:pt x="334" y="517"/>
                  <a:pt x="338" y="516"/>
                </a:cubicBezTo>
                <a:cubicBezTo>
                  <a:pt x="338" y="516"/>
                  <a:pt x="338" y="516"/>
                  <a:pt x="338" y="516"/>
                </a:cubicBezTo>
                <a:cubicBezTo>
                  <a:pt x="339" y="516"/>
                  <a:pt x="339" y="516"/>
                  <a:pt x="339" y="516"/>
                </a:cubicBezTo>
                <a:cubicBezTo>
                  <a:pt x="338" y="516"/>
                  <a:pt x="338" y="516"/>
                  <a:pt x="338" y="516"/>
                </a:cubicBezTo>
                <a:cubicBezTo>
                  <a:pt x="338" y="517"/>
                  <a:pt x="338" y="517"/>
                  <a:pt x="338" y="517"/>
                </a:cubicBezTo>
                <a:cubicBezTo>
                  <a:pt x="338" y="517"/>
                  <a:pt x="339" y="517"/>
                  <a:pt x="339" y="516"/>
                </a:cubicBezTo>
                <a:cubicBezTo>
                  <a:pt x="342" y="517"/>
                  <a:pt x="345" y="518"/>
                  <a:pt x="348" y="518"/>
                </a:cubicBezTo>
                <a:cubicBezTo>
                  <a:pt x="348" y="518"/>
                  <a:pt x="347" y="519"/>
                  <a:pt x="346" y="519"/>
                </a:cubicBezTo>
                <a:cubicBezTo>
                  <a:pt x="347" y="519"/>
                  <a:pt x="348" y="519"/>
                  <a:pt x="349" y="519"/>
                </a:cubicBezTo>
                <a:cubicBezTo>
                  <a:pt x="343" y="522"/>
                  <a:pt x="343" y="522"/>
                  <a:pt x="343" y="522"/>
                </a:cubicBezTo>
                <a:cubicBezTo>
                  <a:pt x="346" y="522"/>
                  <a:pt x="346" y="520"/>
                  <a:pt x="351" y="520"/>
                </a:cubicBezTo>
                <a:cubicBezTo>
                  <a:pt x="351" y="521"/>
                  <a:pt x="351" y="522"/>
                  <a:pt x="347" y="523"/>
                </a:cubicBezTo>
                <a:close/>
                <a:moveTo>
                  <a:pt x="489" y="514"/>
                </a:moveTo>
                <a:cubicBezTo>
                  <a:pt x="489" y="514"/>
                  <a:pt x="489" y="514"/>
                  <a:pt x="489" y="514"/>
                </a:cubicBezTo>
                <a:cubicBezTo>
                  <a:pt x="480" y="515"/>
                  <a:pt x="480" y="515"/>
                  <a:pt x="480" y="515"/>
                </a:cubicBezTo>
                <a:cubicBezTo>
                  <a:pt x="467" y="514"/>
                  <a:pt x="467" y="514"/>
                  <a:pt x="467" y="514"/>
                </a:cubicBezTo>
                <a:cubicBezTo>
                  <a:pt x="475" y="512"/>
                  <a:pt x="485" y="513"/>
                  <a:pt x="491" y="512"/>
                </a:cubicBezTo>
                <a:cubicBezTo>
                  <a:pt x="477" y="510"/>
                  <a:pt x="471" y="513"/>
                  <a:pt x="457" y="513"/>
                </a:cubicBezTo>
                <a:cubicBezTo>
                  <a:pt x="454" y="512"/>
                  <a:pt x="452" y="512"/>
                  <a:pt x="450" y="512"/>
                </a:cubicBezTo>
                <a:cubicBezTo>
                  <a:pt x="441" y="510"/>
                  <a:pt x="470" y="512"/>
                  <a:pt x="471" y="510"/>
                </a:cubicBezTo>
                <a:cubicBezTo>
                  <a:pt x="467" y="510"/>
                  <a:pt x="457" y="509"/>
                  <a:pt x="458" y="508"/>
                </a:cubicBezTo>
                <a:cubicBezTo>
                  <a:pt x="475" y="510"/>
                  <a:pt x="469" y="508"/>
                  <a:pt x="488" y="509"/>
                </a:cubicBezTo>
                <a:cubicBezTo>
                  <a:pt x="478" y="510"/>
                  <a:pt x="489" y="510"/>
                  <a:pt x="487" y="511"/>
                </a:cubicBezTo>
                <a:cubicBezTo>
                  <a:pt x="490" y="511"/>
                  <a:pt x="508" y="510"/>
                  <a:pt x="520" y="510"/>
                </a:cubicBezTo>
                <a:cubicBezTo>
                  <a:pt x="523" y="509"/>
                  <a:pt x="509" y="509"/>
                  <a:pt x="501" y="509"/>
                </a:cubicBezTo>
                <a:cubicBezTo>
                  <a:pt x="486" y="510"/>
                  <a:pt x="471" y="506"/>
                  <a:pt x="459" y="508"/>
                </a:cubicBezTo>
                <a:cubicBezTo>
                  <a:pt x="443" y="507"/>
                  <a:pt x="458" y="507"/>
                  <a:pt x="457" y="506"/>
                </a:cubicBezTo>
                <a:cubicBezTo>
                  <a:pt x="443" y="505"/>
                  <a:pt x="451" y="507"/>
                  <a:pt x="446" y="507"/>
                </a:cubicBezTo>
                <a:cubicBezTo>
                  <a:pt x="424" y="506"/>
                  <a:pt x="422" y="504"/>
                  <a:pt x="407" y="502"/>
                </a:cubicBezTo>
                <a:cubicBezTo>
                  <a:pt x="394" y="502"/>
                  <a:pt x="362" y="497"/>
                  <a:pt x="341" y="492"/>
                </a:cubicBezTo>
                <a:cubicBezTo>
                  <a:pt x="344" y="492"/>
                  <a:pt x="341" y="491"/>
                  <a:pt x="340" y="490"/>
                </a:cubicBezTo>
                <a:cubicBezTo>
                  <a:pt x="326" y="490"/>
                  <a:pt x="331" y="490"/>
                  <a:pt x="315" y="487"/>
                </a:cubicBezTo>
                <a:cubicBezTo>
                  <a:pt x="328" y="492"/>
                  <a:pt x="328" y="492"/>
                  <a:pt x="328" y="492"/>
                </a:cubicBezTo>
                <a:cubicBezTo>
                  <a:pt x="317" y="489"/>
                  <a:pt x="308" y="489"/>
                  <a:pt x="299" y="485"/>
                </a:cubicBezTo>
                <a:cubicBezTo>
                  <a:pt x="311" y="491"/>
                  <a:pt x="281" y="482"/>
                  <a:pt x="273" y="480"/>
                </a:cubicBezTo>
                <a:cubicBezTo>
                  <a:pt x="262" y="475"/>
                  <a:pt x="250" y="474"/>
                  <a:pt x="245" y="470"/>
                </a:cubicBezTo>
                <a:cubicBezTo>
                  <a:pt x="247" y="470"/>
                  <a:pt x="247" y="470"/>
                  <a:pt x="247" y="470"/>
                </a:cubicBezTo>
                <a:cubicBezTo>
                  <a:pt x="231" y="464"/>
                  <a:pt x="231" y="464"/>
                  <a:pt x="231" y="464"/>
                </a:cubicBezTo>
                <a:cubicBezTo>
                  <a:pt x="234" y="463"/>
                  <a:pt x="234" y="463"/>
                  <a:pt x="234" y="463"/>
                </a:cubicBezTo>
                <a:cubicBezTo>
                  <a:pt x="224" y="458"/>
                  <a:pt x="210" y="454"/>
                  <a:pt x="213" y="456"/>
                </a:cubicBezTo>
                <a:cubicBezTo>
                  <a:pt x="203" y="451"/>
                  <a:pt x="209" y="453"/>
                  <a:pt x="208" y="452"/>
                </a:cubicBezTo>
                <a:cubicBezTo>
                  <a:pt x="215" y="454"/>
                  <a:pt x="229" y="457"/>
                  <a:pt x="232" y="460"/>
                </a:cubicBezTo>
                <a:cubicBezTo>
                  <a:pt x="231" y="460"/>
                  <a:pt x="229" y="459"/>
                  <a:pt x="228" y="459"/>
                </a:cubicBezTo>
                <a:cubicBezTo>
                  <a:pt x="257" y="471"/>
                  <a:pt x="238" y="460"/>
                  <a:pt x="253" y="465"/>
                </a:cubicBezTo>
                <a:cubicBezTo>
                  <a:pt x="245" y="462"/>
                  <a:pt x="240" y="459"/>
                  <a:pt x="232" y="456"/>
                </a:cubicBezTo>
                <a:cubicBezTo>
                  <a:pt x="229" y="455"/>
                  <a:pt x="213" y="450"/>
                  <a:pt x="205" y="447"/>
                </a:cubicBezTo>
                <a:cubicBezTo>
                  <a:pt x="216" y="451"/>
                  <a:pt x="221" y="454"/>
                  <a:pt x="229" y="458"/>
                </a:cubicBezTo>
                <a:cubicBezTo>
                  <a:pt x="222" y="455"/>
                  <a:pt x="220" y="455"/>
                  <a:pt x="215" y="452"/>
                </a:cubicBezTo>
                <a:cubicBezTo>
                  <a:pt x="217" y="453"/>
                  <a:pt x="217" y="453"/>
                  <a:pt x="217" y="453"/>
                </a:cubicBezTo>
                <a:cubicBezTo>
                  <a:pt x="209" y="451"/>
                  <a:pt x="209" y="451"/>
                  <a:pt x="209" y="451"/>
                </a:cubicBezTo>
                <a:cubicBezTo>
                  <a:pt x="208" y="449"/>
                  <a:pt x="189" y="440"/>
                  <a:pt x="201" y="444"/>
                </a:cubicBezTo>
                <a:cubicBezTo>
                  <a:pt x="190" y="440"/>
                  <a:pt x="197" y="444"/>
                  <a:pt x="187" y="440"/>
                </a:cubicBezTo>
                <a:cubicBezTo>
                  <a:pt x="205" y="449"/>
                  <a:pt x="205" y="449"/>
                  <a:pt x="205" y="449"/>
                </a:cubicBezTo>
                <a:cubicBezTo>
                  <a:pt x="204" y="450"/>
                  <a:pt x="204" y="450"/>
                  <a:pt x="204" y="450"/>
                </a:cubicBezTo>
                <a:cubicBezTo>
                  <a:pt x="197" y="448"/>
                  <a:pt x="196" y="446"/>
                  <a:pt x="189" y="443"/>
                </a:cubicBezTo>
                <a:cubicBezTo>
                  <a:pt x="189" y="445"/>
                  <a:pt x="189" y="445"/>
                  <a:pt x="189" y="445"/>
                </a:cubicBezTo>
                <a:cubicBezTo>
                  <a:pt x="176" y="437"/>
                  <a:pt x="176" y="437"/>
                  <a:pt x="176" y="437"/>
                </a:cubicBezTo>
                <a:cubicBezTo>
                  <a:pt x="178" y="439"/>
                  <a:pt x="167" y="434"/>
                  <a:pt x="165" y="433"/>
                </a:cubicBezTo>
                <a:cubicBezTo>
                  <a:pt x="159" y="428"/>
                  <a:pt x="165" y="429"/>
                  <a:pt x="153" y="423"/>
                </a:cubicBezTo>
                <a:cubicBezTo>
                  <a:pt x="153" y="424"/>
                  <a:pt x="153" y="424"/>
                  <a:pt x="153" y="424"/>
                </a:cubicBezTo>
                <a:cubicBezTo>
                  <a:pt x="147" y="420"/>
                  <a:pt x="143" y="418"/>
                  <a:pt x="134" y="411"/>
                </a:cubicBezTo>
                <a:cubicBezTo>
                  <a:pt x="135" y="411"/>
                  <a:pt x="137" y="413"/>
                  <a:pt x="139" y="414"/>
                </a:cubicBezTo>
                <a:cubicBezTo>
                  <a:pt x="127" y="404"/>
                  <a:pt x="107" y="390"/>
                  <a:pt x="104" y="383"/>
                </a:cubicBezTo>
                <a:cubicBezTo>
                  <a:pt x="105" y="383"/>
                  <a:pt x="109" y="388"/>
                  <a:pt x="111" y="387"/>
                </a:cubicBezTo>
                <a:cubicBezTo>
                  <a:pt x="127" y="404"/>
                  <a:pt x="124" y="396"/>
                  <a:pt x="145" y="413"/>
                </a:cubicBezTo>
                <a:cubicBezTo>
                  <a:pt x="144" y="417"/>
                  <a:pt x="165" y="424"/>
                  <a:pt x="168" y="429"/>
                </a:cubicBezTo>
                <a:cubicBezTo>
                  <a:pt x="159" y="424"/>
                  <a:pt x="146" y="418"/>
                  <a:pt x="148" y="419"/>
                </a:cubicBezTo>
                <a:cubicBezTo>
                  <a:pt x="156" y="424"/>
                  <a:pt x="168" y="432"/>
                  <a:pt x="174" y="434"/>
                </a:cubicBezTo>
                <a:cubicBezTo>
                  <a:pt x="169" y="431"/>
                  <a:pt x="171" y="430"/>
                  <a:pt x="176" y="431"/>
                </a:cubicBezTo>
                <a:cubicBezTo>
                  <a:pt x="162" y="425"/>
                  <a:pt x="138" y="407"/>
                  <a:pt x="122" y="392"/>
                </a:cubicBezTo>
                <a:cubicBezTo>
                  <a:pt x="122" y="396"/>
                  <a:pt x="122" y="396"/>
                  <a:pt x="122" y="396"/>
                </a:cubicBezTo>
                <a:cubicBezTo>
                  <a:pt x="107" y="384"/>
                  <a:pt x="125" y="396"/>
                  <a:pt x="114" y="386"/>
                </a:cubicBezTo>
                <a:cubicBezTo>
                  <a:pt x="108" y="382"/>
                  <a:pt x="108" y="382"/>
                  <a:pt x="108" y="382"/>
                </a:cubicBezTo>
                <a:cubicBezTo>
                  <a:pt x="108" y="381"/>
                  <a:pt x="108" y="381"/>
                  <a:pt x="108" y="381"/>
                </a:cubicBezTo>
                <a:cubicBezTo>
                  <a:pt x="105" y="379"/>
                  <a:pt x="102" y="377"/>
                  <a:pt x="99" y="375"/>
                </a:cubicBezTo>
                <a:cubicBezTo>
                  <a:pt x="104" y="381"/>
                  <a:pt x="103" y="377"/>
                  <a:pt x="108" y="383"/>
                </a:cubicBezTo>
                <a:cubicBezTo>
                  <a:pt x="113" y="389"/>
                  <a:pt x="107" y="384"/>
                  <a:pt x="105" y="384"/>
                </a:cubicBezTo>
                <a:cubicBezTo>
                  <a:pt x="101" y="380"/>
                  <a:pt x="89" y="366"/>
                  <a:pt x="97" y="374"/>
                </a:cubicBezTo>
                <a:cubicBezTo>
                  <a:pt x="92" y="369"/>
                  <a:pt x="87" y="364"/>
                  <a:pt x="82" y="359"/>
                </a:cubicBezTo>
                <a:cubicBezTo>
                  <a:pt x="83" y="359"/>
                  <a:pt x="86" y="362"/>
                  <a:pt x="88" y="364"/>
                </a:cubicBezTo>
                <a:cubicBezTo>
                  <a:pt x="85" y="360"/>
                  <a:pt x="81" y="356"/>
                  <a:pt x="78" y="352"/>
                </a:cubicBezTo>
                <a:cubicBezTo>
                  <a:pt x="79" y="352"/>
                  <a:pt x="79" y="352"/>
                  <a:pt x="79" y="352"/>
                </a:cubicBezTo>
                <a:cubicBezTo>
                  <a:pt x="71" y="343"/>
                  <a:pt x="63" y="329"/>
                  <a:pt x="58" y="321"/>
                </a:cubicBezTo>
                <a:cubicBezTo>
                  <a:pt x="66" y="340"/>
                  <a:pt x="52" y="314"/>
                  <a:pt x="52" y="315"/>
                </a:cubicBezTo>
                <a:cubicBezTo>
                  <a:pt x="49" y="308"/>
                  <a:pt x="51" y="305"/>
                  <a:pt x="59" y="319"/>
                </a:cubicBezTo>
                <a:cubicBezTo>
                  <a:pt x="60" y="323"/>
                  <a:pt x="65" y="332"/>
                  <a:pt x="70" y="338"/>
                </a:cubicBezTo>
                <a:cubicBezTo>
                  <a:pt x="65" y="329"/>
                  <a:pt x="63" y="327"/>
                  <a:pt x="59" y="320"/>
                </a:cubicBezTo>
                <a:cubicBezTo>
                  <a:pt x="62" y="324"/>
                  <a:pt x="56" y="310"/>
                  <a:pt x="57" y="310"/>
                </a:cubicBezTo>
                <a:cubicBezTo>
                  <a:pt x="58" y="310"/>
                  <a:pt x="60" y="313"/>
                  <a:pt x="64" y="322"/>
                </a:cubicBezTo>
                <a:cubicBezTo>
                  <a:pt x="71" y="335"/>
                  <a:pt x="63" y="324"/>
                  <a:pt x="66" y="328"/>
                </a:cubicBezTo>
                <a:cubicBezTo>
                  <a:pt x="66" y="332"/>
                  <a:pt x="77" y="346"/>
                  <a:pt x="82" y="353"/>
                </a:cubicBezTo>
                <a:cubicBezTo>
                  <a:pt x="82" y="354"/>
                  <a:pt x="80" y="352"/>
                  <a:pt x="79" y="351"/>
                </a:cubicBezTo>
                <a:cubicBezTo>
                  <a:pt x="84" y="357"/>
                  <a:pt x="95" y="370"/>
                  <a:pt x="96" y="370"/>
                </a:cubicBezTo>
                <a:cubicBezTo>
                  <a:pt x="92" y="365"/>
                  <a:pt x="88" y="360"/>
                  <a:pt x="83" y="355"/>
                </a:cubicBezTo>
                <a:cubicBezTo>
                  <a:pt x="81" y="352"/>
                  <a:pt x="88" y="359"/>
                  <a:pt x="85" y="354"/>
                </a:cubicBezTo>
                <a:cubicBezTo>
                  <a:pt x="82" y="351"/>
                  <a:pt x="79" y="346"/>
                  <a:pt x="75" y="341"/>
                </a:cubicBezTo>
                <a:cubicBezTo>
                  <a:pt x="77" y="342"/>
                  <a:pt x="77" y="342"/>
                  <a:pt x="77" y="342"/>
                </a:cubicBezTo>
                <a:cubicBezTo>
                  <a:pt x="71" y="331"/>
                  <a:pt x="62" y="316"/>
                  <a:pt x="57" y="303"/>
                </a:cubicBezTo>
                <a:cubicBezTo>
                  <a:pt x="53" y="302"/>
                  <a:pt x="49" y="296"/>
                  <a:pt x="45" y="291"/>
                </a:cubicBezTo>
                <a:cubicBezTo>
                  <a:pt x="39" y="271"/>
                  <a:pt x="36" y="248"/>
                  <a:pt x="40" y="226"/>
                </a:cubicBezTo>
                <a:cubicBezTo>
                  <a:pt x="39" y="227"/>
                  <a:pt x="39" y="226"/>
                  <a:pt x="38" y="225"/>
                </a:cubicBezTo>
                <a:cubicBezTo>
                  <a:pt x="40" y="219"/>
                  <a:pt x="42" y="208"/>
                  <a:pt x="43" y="208"/>
                </a:cubicBezTo>
                <a:cubicBezTo>
                  <a:pt x="43" y="201"/>
                  <a:pt x="49" y="183"/>
                  <a:pt x="46" y="186"/>
                </a:cubicBezTo>
                <a:cubicBezTo>
                  <a:pt x="47" y="183"/>
                  <a:pt x="47" y="183"/>
                  <a:pt x="47" y="183"/>
                </a:cubicBezTo>
                <a:cubicBezTo>
                  <a:pt x="52" y="176"/>
                  <a:pt x="58" y="166"/>
                  <a:pt x="72" y="148"/>
                </a:cubicBezTo>
                <a:cubicBezTo>
                  <a:pt x="74" y="145"/>
                  <a:pt x="74" y="144"/>
                  <a:pt x="72" y="143"/>
                </a:cubicBezTo>
                <a:cubicBezTo>
                  <a:pt x="75" y="140"/>
                  <a:pt x="79" y="137"/>
                  <a:pt x="82" y="134"/>
                </a:cubicBezTo>
                <a:cubicBezTo>
                  <a:pt x="80" y="137"/>
                  <a:pt x="79" y="139"/>
                  <a:pt x="75" y="144"/>
                </a:cubicBezTo>
                <a:cubicBezTo>
                  <a:pt x="82" y="135"/>
                  <a:pt x="90" y="127"/>
                  <a:pt x="99" y="120"/>
                </a:cubicBezTo>
                <a:cubicBezTo>
                  <a:pt x="97" y="122"/>
                  <a:pt x="97" y="122"/>
                  <a:pt x="97" y="122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02" y="118"/>
                  <a:pt x="92" y="125"/>
                  <a:pt x="94" y="122"/>
                </a:cubicBezTo>
                <a:cubicBezTo>
                  <a:pt x="105" y="111"/>
                  <a:pt x="112" y="107"/>
                  <a:pt x="122" y="98"/>
                </a:cubicBezTo>
                <a:cubicBezTo>
                  <a:pt x="124" y="100"/>
                  <a:pt x="128" y="98"/>
                  <a:pt x="125" y="102"/>
                </a:cubicBezTo>
                <a:cubicBezTo>
                  <a:pt x="124" y="103"/>
                  <a:pt x="124" y="103"/>
                  <a:pt x="123" y="103"/>
                </a:cubicBezTo>
                <a:cubicBezTo>
                  <a:pt x="120" y="107"/>
                  <a:pt x="112" y="114"/>
                  <a:pt x="107" y="119"/>
                </a:cubicBezTo>
                <a:cubicBezTo>
                  <a:pt x="129" y="103"/>
                  <a:pt x="123" y="107"/>
                  <a:pt x="144" y="95"/>
                </a:cubicBezTo>
                <a:cubicBezTo>
                  <a:pt x="147" y="95"/>
                  <a:pt x="126" y="107"/>
                  <a:pt x="131" y="106"/>
                </a:cubicBezTo>
                <a:cubicBezTo>
                  <a:pt x="125" y="109"/>
                  <a:pt x="119" y="114"/>
                  <a:pt x="112" y="118"/>
                </a:cubicBezTo>
                <a:cubicBezTo>
                  <a:pt x="115" y="116"/>
                  <a:pt x="115" y="115"/>
                  <a:pt x="117" y="114"/>
                </a:cubicBezTo>
                <a:cubicBezTo>
                  <a:pt x="105" y="124"/>
                  <a:pt x="100" y="127"/>
                  <a:pt x="93" y="136"/>
                </a:cubicBezTo>
                <a:cubicBezTo>
                  <a:pt x="87" y="141"/>
                  <a:pt x="100" y="127"/>
                  <a:pt x="94" y="133"/>
                </a:cubicBezTo>
                <a:cubicBezTo>
                  <a:pt x="99" y="128"/>
                  <a:pt x="103" y="122"/>
                  <a:pt x="105" y="119"/>
                </a:cubicBezTo>
                <a:cubicBezTo>
                  <a:pt x="91" y="130"/>
                  <a:pt x="99" y="127"/>
                  <a:pt x="88" y="138"/>
                </a:cubicBezTo>
                <a:cubicBezTo>
                  <a:pt x="80" y="146"/>
                  <a:pt x="80" y="146"/>
                  <a:pt x="80" y="146"/>
                </a:cubicBezTo>
                <a:cubicBezTo>
                  <a:pt x="75" y="151"/>
                  <a:pt x="82" y="145"/>
                  <a:pt x="82" y="145"/>
                </a:cubicBezTo>
                <a:cubicBezTo>
                  <a:pt x="77" y="151"/>
                  <a:pt x="75" y="153"/>
                  <a:pt x="71" y="158"/>
                </a:cubicBezTo>
                <a:cubicBezTo>
                  <a:pt x="72" y="157"/>
                  <a:pt x="75" y="154"/>
                  <a:pt x="75" y="155"/>
                </a:cubicBezTo>
                <a:cubicBezTo>
                  <a:pt x="68" y="163"/>
                  <a:pt x="63" y="172"/>
                  <a:pt x="57" y="180"/>
                </a:cubicBezTo>
                <a:cubicBezTo>
                  <a:pt x="60" y="175"/>
                  <a:pt x="56" y="187"/>
                  <a:pt x="55" y="191"/>
                </a:cubicBezTo>
                <a:cubicBezTo>
                  <a:pt x="58" y="185"/>
                  <a:pt x="62" y="179"/>
                  <a:pt x="65" y="174"/>
                </a:cubicBezTo>
                <a:cubicBezTo>
                  <a:pt x="77" y="153"/>
                  <a:pt x="88" y="141"/>
                  <a:pt x="108" y="123"/>
                </a:cubicBezTo>
                <a:cubicBezTo>
                  <a:pt x="108" y="124"/>
                  <a:pt x="108" y="124"/>
                  <a:pt x="108" y="124"/>
                </a:cubicBezTo>
                <a:cubicBezTo>
                  <a:pt x="143" y="101"/>
                  <a:pt x="134" y="100"/>
                  <a:pt x="168" y="83"/>
                </a:cubicBezTo>
                <a:cubicBezTo>
                  <a:pt x="170" y="84"/>
                  <a:pt x="184" y="76"/>
                  <a:pt x="183" y="78"/>
                </a:cubicBezTo>
                <a:cubicBezTo>
                  <a:pt x="173" y="82"/>
                  <a:pt x="175" y="82"/>
                  <a:pt x="178" y="82"/>
                </a:cubicBezTo>
                <a:cubicBezTo>
                  <a:pt x="184" y="79"/>
                  <a:pt x="188" y="76"/>
                  <a:pt x="201" y="72"/>
                </a:cubicBezTo>
                <a:cubicBezTo>
                  <a:pt x="196" y="75"/>
                  <a:pt x="207" y="72"/>
                  <a:pt x="196" y="76"/>
                </a:cubicBezTo>
                <a:cubicBezTo>
                  <a:pt x="212" y="71"/>
                  <a:pt x="221" y="68"/>
                  <a:pt x="229" y="64"/>
                </a:cubicBezTo>
                <a:cubicBezTo>
                  <a:pt x="256" y="55"/>
                  <a:pt x="237" y="63"/>
                  <a:pt x="265" y="56"/>
                </a:cubicBezTo>
                <a:cubicBezTo>
                  <a:pt x="261" y="58"/>
                  <a:pt x="261" y="58"/>
                  <a:pt x="261" y="58"/>
                </a:cubicBezTo>
                <a:cubicBezTo>
                  <a:pt x="278" y="54"/>
                  <a:pt x="278" y="54"/>
                  <a:pt x="278" y="54"/>
                </a:cubicBezTo>
                <a:cubicBezTo>
                  <a:pt x="272" y="54"/>
                  <a:pt x="272" y="54"/>
                  <a:pt x="272" y="54"/>
                </a:cubicBezTo>
                <a:cubicBezTo>
                  <a:pt x="279" y="52"/>
                  <a:pt x="286" y="50"/>
                  <a:pt x="292" y="49"/>
                </a:cubicBezTo>
                <a:cubicBezTo>
                  <a:pt x="305" y="46"/>
                  <a:pt x="287" y="48"/>
                  <a:pt x="289" y="47"/>
                </a:cubicBezTo>
                <a:cubicBezTo>
                  <a:pt x="285" y="49"/>
                  <a:pt x="285" y="49"/>
                  <a:pt x="285" y="49"/>
                </a:cubicBezTo>
                <a:cubicBezTo>
                  <a:pt x="276" y="51"/>
                  <a:pt x="265" y="55"/>
                  <a:pt x="263" y="54"/>
                </a:cubicBezTo>
                <a:cubicBezTo>
                  <a:pt x="276" y="51"/>
                  <a:pt x="273" y="50"/>
                  <a:pt x="278" y="48"/>
                </a:cubicBezTo>
                <a:cubicBezTo>
                  <a:pt x="266" y="52"/>
                  <a:pt x="266" y="52"/>
                  <a:pt x="266" y="52"/>
                </a:cubicBezTo>
                <a:cubicBezTo>
                  <a:pt x="261" y="51"/>
                  <a:pt x="261" y="51"/>
                  <a:pt x="261" y="51"/>
                </a:cubicBezTo>
                <a:cubicBezTo>
                  <a:pt x="248" y="54"/>
                  <a:pt x="239" y="57"/>
                  <a:pt x="231" y="60"/>
                </a:cubicBezTo>
                <a:cubicBezTo>
                  <a:pt x="237" y="59"/>
                  <a:pt x="240" y="57"/>
                  <a:pt x="244" y="56"/>
                </a:cubicBezTo>
                <a:cubicBezTo>
                  <a:pt x="239" y="60"/>
                  <a:pt x="223" y="63"/>
                  <a:pt x="209" y="70"/>
                </a:cubicBezTo>
                <a:cubicBezTo>
                  <a:pt x="208" y="69"/>
                  <a:pt x="203" y="71"/>
                  <a:pt x="205" y="70"/>
                </a:cubicBezTo>
                <a:cubicBezTo>
                  <a:pt x="205" y="70"/>
                  <a:pt x="208" y="69"/>
                  <a:pt x="209" y="68"/>
                </a:cubicBezTo>
                <a:cubicBezTo>
                  <a:pt x="208" y="68"/>
                  <a:pt x="216" y="64"/>
                  <a:pt x="202" y="69"/>
                </a:cubicBezTo>
                <a:cubicBezTo>
                  <a:pt x="207" y="66"/>
                  <a:pt x="217" y="60"/>
                  <a:pt x="216" y="60"/>
                </a:cubicBezTo>
                <a:cubicBezTo>
                  <a:pt x="224" y="57"/>
                  <a:pt x="236" y="53"/>
                  <a:pt x="243" y="52"/>
                </a:cubicBezTo>
                <a:cubicBezTo>
                  <a:pt x="243" y="52"/>
                  <a:pt x="243" y="52"/>
                  <a:pt x="243" y="52"/>
                </a:cubicBezTo>
                <a:cubicBezTo>
                  <a:pt x="250" y="50"/>
                  <a:pt x="265" y="46"/>
                  <a:pt x="267" y="47"/>
                </a:cubicBezTo>
                <a:cubicBezTo>
                  <a:pt x="271" y="46"/>
                  <a:pt x="284" y="43"/>
                  <a:pt x="271" y="45"/>
                </a:cubicBezTo>
                <a:cubicBezTo>
                  <a:pt x="278" y="43"/>
                  <a:pt x="285" y="41"/>
                  <a:pt x="292" y="40"/>
                </a:cubicBezTo>
                <a:cubicBezTo>
                  <a:pt x="289" y="43"/>
                  <a:pt x="308" y="41"/>
                  <a:pt x="288" y="46"/>
                </a:cubicBezTo>
                <a:cubicBezTo>
                  <a:pt x="289" y="46"/>
                  <a:pt x="296" y="44"/>
                  <a:pt x="308" y="42"/>
                </a:cubicBezTo>
                <a:cubicBezTo>
                  <a:pt x="308" y="42"/>
                  <a:pt x="308" y="42"/>
                  <a:pt x="308" y="42"/>
                </a:cubicBezTo>
                <a:cubicBezTo>
                  <a:pt x="307" y="42"/>
                  <a:pt x="307" y="43"/>
                  <a:pt x="306" y="43"/>
                </a:cubicBezTo>
                <a:cubicBezTo>
                  <a:pt x="304" y="43"/>
                  <a:pt x="302" y="43"/>
                  <a:pt x="302" y="43"/>
                </a:cubicBezTo>
                <a:cubicBezTo>
                  <a:pt x="295" y="46"/>
                  <a:pt x="306" y="45"/>
                  <a:pt x="317" y="43"/>
                </a:cubicBezTo>
                <a:cubicBezTo>
                  <a:pt x="320" y="42"/>
                  <a:pt x="320" y="42"/>
                  <a:pt x="320" y="42"/>
                </a:cubicBezTo>
                <a:cubicBezTo>
                  <a:pt x="330" y="41"/>
                  <a:pt x="336" y="42"/>
                  <a:pt x="349" y="40"/>
                </a:cubicBezTo>
                <a:cubicBezTo>
                  <a:pt x="380" y="33"/>
                  <a:pt x="380" y="33"/>
                  <a:pt x="380" y="33"/>
                </a:cubicBezTo>
                <a:cubicBezTo>
                  <a:pt x="389" y="33"/>
                  <a:pt x="389" y="33"/>
                  <a:pt x="389" y="33"/>
                </a:cubicBezTo>
                <a:cubicBezTo>
                  <a:pt x="393" y="33"/>
                  <a:pt x="407" y="33"/>
                  <a:pt x="402" y="34"/>
                </a:cubicBezTo>
                <a:cubicBezTo>
                  <a:pt x="403" y="35"/>
                  <a:pt x="398" y="35"/>
                  <a:pt x="392" y="35"/>
                </a:cubicBezTo>
                <a:cubicBezTo>
                  <a:pt x="392" y="35"/>
                  <a:pt x="393" y="35"/>
                  <a:pt x="392" y="35"/>
                </a:cubicBezTo>
                <a:cubicBezTo>
                  <a:pt x="390" y="36"/>
                  <a:pt x="390" y="37"/>
                  <a:pt x="397" y="38"/>
                </a:cubicBezTo>
                <a:cubicBezTo>
                  <a:pt x="389" y="37"/>
                  <a:pt x="388" y="37"/>
                  <a:pt x="383" y="38"/>
                </a:cubicBezTo>
                <a:cubicBezTo>
                  <a:pt x="391" y="38"/>
                  <a:pt x="391" y="38"/>
                  <a:pt x="391" y="38"/>
                </a:cubicBezTo>
                <a:cubicBezTo>
                  <a:pt x="380" y="38"/>
                  <a:pt x="363" y="42"/>
                  <a:pt x="363" y="43"/>
                </a:cubicBezTo>
                <a:cubicBezTo>
                  <a:pt x="366" y="41"/>
                  <a:pt x="373" y="42"/>
                  <a:pt x="379" y="42"/>
                </a:cubicBezTo>
                <a:cubicBezTo>
                  <a:pt x="375" y="43"/>
                  <a:pt x="365" y="44"/>
                  <a:pt x="373" y="44"/>
                </a:cubicBezTo>
                <a:cubicBezTo>
                  <a:pt x="375" y="43"/>
                  <a:pt x="396" y="41"/>
                  <a:pt x="381" y="41"/>
                </a:cubicBezTo>
                <a:cubicBezTo>
                  <a:pt x="387" y="40"/>
                  <a:pt x="395" y="40"/>
                  <a:pt x="402" y="40"/>
                </a:cubicBezTo>
                <a:cubicBezTo>
                  <a:pt x="394" y="41"/>
                  <a:pt x="400" y="42"/>
                  <a:pt x="397" y="43"/>
                </a:cubicBezTo>
                <a:cubicBezTo>
                  <a:pt x="405" y="42"/>
                  <a:pt x="404" y="40"/>
                  <a:pt x="405" y="40"/>
                </a:cubicBezTo>
                <a:cubicBezTo>
                  <a:pt x="426" y="41"/>
                  <a:pt x="434" y="45"/>
                  <a:pt x="458" y="45"/>
                </a:cubicBezTo>
                <a:cubicBezTo>
                  <a:pt x="461" y="44"/>
                  <a:pt x="444" y="44"/>
                  <a:pt x="446" y="43"/>
                </a:cubicBezTo>
                <a:cubicBezTo>
                  <a:pt x="463" y="42"/>
                  <a:pt x="468" y="47"/>
                  <a:pt x="483" y="47"/>
                </a:cubicBezTo>
                <a:cubicBezTo>
                  <a:pt x="479" y="45"/>
                  <a:pt x="479" y="45"/>
                  <a:pt x="479" y="45"/>
                </a:cubicBezTo>
                <a:cubicBezTo>
                  <a:pt x="483" y="45"/>
                  <a:pt x="494" y="45"/>
                  <a:pt x="500" y="46"/>
                </a:cubicBezTo>
                <a:cubicBezTo>
                  <a:pt x="501" y="47"/>
                  <a:pt x="517" y="50"/>
                  <a:pt x="505" y="49"/>
                </a:cubicBezTo>
                <a:cubicBezTo>
                  <a:pt x="530" y="53"/>
                  <a:pt x="528" y="48"/>
                  <a:pt x="557" y="52"/>
                </a:cubicBezTo>
                <a:cubicBezTo>
                  <a:pt x="543" y="50"/>
                  <a:pt x="542" y="50"/>
                  <a:pt x="531" y="48"/>
                </a:cubicBezTo>
                <a:cubicBezTo>
                  <a:pt x="543" y="49"/>
                  <a:pt x="533" y="48"/>
                  <a:pt x="535" y="47"/>
                </a:cubicBezTo>
                <a:cubicBezTo>
                  <a:pt x="541" y="49"/>
                  <a:pt x="563" y="51"/>
                  <a:pt x="548" y="50"/>
                </a:cubicBezTo>
                <a:cubicBezTo>
                  <a:pt x="557" y="51"/>
                  <a:pt x="575" y="55"/>
                  <a:pt x="579" y="55"/>
                </a:cubicBezTo>
                <a:cubicBezTo>
                  <a:pt x="571" y="53"/>
                  <a:pt x="571" y="53"/>
                  <a:pt x="571" y="53"/>
                </a:cubicBezTo>
                <a:cubicBezTo>
                  <a:pt x="584" y="55"/>
                  <a:pt x="597" y="56"/>
                  <a:pt x="603" y="56"/>
                </a:cubicBezTo>
                <a:cubicBezTo>
                  <a:pt x="587" y="53"/>
                  <a:pt x="587" y="56"/>
                  <a:pt x="566" y="52"/>
                </a:cubicBezTo>
                <a:cubicBezTo>
                  <a:pt x="545" y="47"/>
                  <a:pt x="572" y="51"/>
                  <a:pt x="558" y="47"/>
                </a:cubicBezTo>
                <a:cubicBezTo>
                  <a:pt x="542" y="46"/>
                  <a:pt x="542" y="46"/>
                  <a:pt x="542" y="46"/>
                </a:cubicBezTo>
                <a:cubicBezTo>
                  <a:pt x="549" y="47"/>
                  <a:pt x="549" y="47"/>
                  <a:pt x="549" y="47"/>
                </a:cubicBezTo>
                <a:cubicBezTo>
                  <a:pt x="546" y="49"/>
                  <a:pt x="525" y="44"/>
                  <a:pt x="526" y="46"/>
                </a:cubicBezTo>
                <a:cubicBezTo>
                  <a:pt x="511" y="42"/>
                  <a:pt x="506" y="43"/>
                  <a:pt x="488" y="40"/>
                </a:cubicBezTo>
                <a:cubicBezTo>
                  <a:pt x="484" y="40"/>
                  <a:pt x="490" y="41"/>
                  <a:pt x="495" y="41"/>
                </a:cubicBezTo>
                <a:cubicBezTo>
                  <a:pt x="486" y="40"/>
                  <a:pt x="486" y="43"/>
                  <a:pt x="474" y="40"/>
                </a:cubicBezTo>
                <a:cubicBezTo>
                  <a:pt x="468" y="40"/>
                  <a:pt x="472" y="42"/>
                  <a:pt x="482" y="43"/>
                </a:cubicBezTo>
                <a:cubicBezTo>
                  <a:pt x="473" y="42"/>
                  <a:pt x="465" y="42"/>
                  <a:pt x="455" y="41"/>
                </a:cubicBezTo>
                <a:cubicBezTo>
                  <a:pt x="465" y="43"/>
                  <a:pt x="465" y="43"/>
                  <a:pt x="465" y="43"/>
                </a:cubicBezTo>
                <a:cubicBezTo>
                  <a:pt x="454" y="42"/>
                  <a:pt x="454" y="42"/>
                  <a:pt x="454" y="42"/>
                </a:cubicBezTo>
                <a:cubicBezTo>
                  <a:pt x="463" y="44"/>
                  <a:pt x="463" y="44"/>
                  <a:pt x="463" y="44"/>
                </a:cubicBezTo>
                <a:cubicBezTo>
                  <a:pt x="443" y="43"/>
                  <a:pt x="420" y="42"/>
                  <a:pt x="409" y="40"/>
                </a:cubicBezTo>
                <a:cubicBezTo>
                  <a:pt x="427" y="38"/>
                  <a:pt x="456" y="40"/>
                  <a:pt x="466" y="38"/>
                </a:cubicBezTo>
                <a:cubicBezTo>
                  <a:pt x="462" y="37"/>
                  <a:pt x="452" y="39"/>
                  <a:pt x="447" y="37"/>
                </a:cubicBezTo>
                <a:cubicBezTo>
                  <a:pt x="442" y="38"/>
                  <a:pt x="442" y="38"/>
                  <a:pt x="442" y="38"/>
                </a:cubicBezTo>
                <a:cubicBezTo>
                  <a:pt x="436" y="38"/>
                  <a:pt x="421" y="38"/>
                  <a:pt x="420" y="37"/>
                </a:cubicBezTo>
                <a:cubicBezTo>
                  <a:pt x="437" y="37"/>
                  <a:pt x="442" y="35"/>
                  <a:pt x="450" y="35"/>
                </a:cubicBezTo>
                <a:cubicBezTo>
                  <a:pt x="450" y="34"/>
                  <a:pt x="452" y="34"/>
                  <a:pt x="454" y="34"/>
                </a:cubicBezTo>
                <a:cubicBezTo>
                  <a:pt x="455" y="34"/>
                  <a:pt x="455" y="34"/>
                  <a:pt x="455" y="34"/>
                </a:cubicBezTo>
                <a:cubicBezTo>
                  <a:pt x="455" y="34"/>
                  <a:pt x="455" y="34"/>
                  <a:pt x="455" y="34"/>
                </a:cubicBezTo>
                <a:cubicBezTo>
                  <a:pt x="460" y="34"/>
                  <a:pt x="468" y="35"/>
                  <a:pt x="472" y="35"/>
                </a:cubicBezTo>
                <a:cubicBezTo>
                  <a:pt x="478" y="36"/>
                  <a:pt x="474" y="36"/>
                  <a:pt x="474" y="37"/>
                </a:cubicBezTo>
                <a:cubicBezTo>
                  <a:pt x="494" y="40"/>
                  <a:pt x="508" y="37"/>
                  <a:pt x="529" y="41"/>
                </a:cubicBezTo>
                <a:cubicBezTo>
                  <a:pt x="529" y="42"/>
                  <a:pt x="546" y="45"/>
                  <a:pt x="541" y="44"/>
                </a:cubicBezTo>
                <a:cubicBezTo>
                  <a:pt x="553" y="46"/>
                  <a:pt x="560" y="46"/>
                  <a:pt x="568" y="47"/>
                </a:cubicBezTo>
                <a:cubicBezTo>
                  <a:pt x="570" y="48"/>
                  <a:pt x="587" y="50"/>
                  <a:pt x="581" y="50"/>
                </a:cubicBezTo>
                <a:cubicBezTo>
                  <a:pt x="593" y="51"/>
                  <a:pt x="593" y="51"/>
                  <a:pt x="593" y="51"/>
                </a:cubicBezTo>
                <a:cubicBezTo>
                  <a:pt x="600" y="53"/>
                  <a:pt x="616" y="55"/>
                  <a:pt x="619" y="57"/>
                </a:cubicBezTo>
                <a:cubicBezTo>
                  <a:pt x="628" y="58"/>
                  <a:pt x="622" y="56"/>
                  <a:pt x="633" y="59"/>
                </a:cubicBezTo>
                <a:cubicBezTo>
                  <a:pt x="633" y="59"/>
                  <a:pt x="634" y="60"/>
                  <a:pt x="631" y="59"/>
                </a:cubicBezTo>
                <a:cubicBezTo>
                  <a:pt x="636" y="61"/>
                  <a:pt x="649" y="64"/>
                  <a:pt x="655" y="64"/>
                </a:cubicBezTo>
                <a:cubicBezTo>
                  <a:pt x="647" y="62"/>
                  <a:pt x="653" y="63"/>
                  <a:pt x="643" y="61"/>
                </a:cubicBezTo>
                <a:cubicBezTo>
                  <a:pt x="644" y="60"/>
                  <a:pt x="655" y="62"/>
                  <a:pt x="666" y="66"/>
                </a:cubicBezTo>
                <a:cubicBezTo>
                  <a:pt x="650" y="63"/>
                  <a:pt x="677" y="70"/>
                  <a:pt x="670" y="70"/>
                </a:cubicBezTo>
                <a:cubicBezTo>
                  <a:pt x="694" y="76"/>
                  <a:pt x="708" y="78"/>
                  <a:pt x="728" y="82"/>
                </a:cubicBezTo>
                <a:cubicBezTo>
                  <a:pt x="752" y="90"/>
                  <a:pt x="779" y="102"/>
                  <a:pt x="796" y="110"/>
                </a:cubicBezTo>
                <a:cubicBezTo>
                  <a:pt x="794" y="109"/>
                  <a:pt x="794" y="109"/>
                  <a:pt x="794" y="109"/>
                </a:cubicBezTo>
                <a:cubicBezTo>
                  <a:pt x="804" y="113"/>
                  <a:pt x="804" y="113"/>
                  <a:pt x="804" y="113"/>
                </a:cubicBezTo>
                <a:cubicBezTo>
                  <a:pt x="810" y="116"/>
                  <a:pt x="803" y="115"/>
                  <a:pt x="812" y="120"/>
                </a:cubicBezTo>
                <a:cubicBezTo>
                  <a:pt x="808" y="119"/>
                  <a:pt x="797" y="111"/>
                  <a:pt x="787" y="107"/>
                </a:cubicBezTo>
                <a:cubicBezTo>
                  <a:pt x="802" y="117"/>
                  <a:pt x="772" y="102"/>
                  <a:pt x="782" y="108"/>
                </a:cubicBezTo>
                <a:cubicBezTo>
                  <a:pt x="790" y="108"/>
                  <a:pt x="815" y="125"/>
                  <a:pt x="828" y="133"/>
                </a:cubicBezTo>
                <a:cubicBezTo>
                  <a:pt x="839" y="143"/>
                  <a:pt x="822" y="130"/>
                  <a:pt x="827" y="135"/>
                </a:cubicBezTo>
                <a:cubicBezTo>
                  <a:pt x="832" y="137"/>
                  <a:pt x="832" y="137"/>
                  <a:pt x="832" y="137"/>
                </a:cubicBezTo>
                <a:cubicBezTo>
                  <a:pt x="836" y="141"/>
                  <a:pt x="837" y="142"/>
                  <a:pt x="837" y="143"/>
                </a:cubicBezTo>
                <a:cubicBezTo>
                  <a:pt x="848" y="153"/>
                  <a:pt x="860" y="166"/>
                  <a:pt x="868" y="176"/>
                </a:cubicBezTo>
                <a:cubicBezTo>
                  <a:pt x="858" y="163"/>
                  <a:pt x="873" y="179"/>
                  <a:pt x="863" y="166"/>
                </a:cubicBezTo>
                <a:cubicBezTo>
                  <a:pt x="867" y="169"/>
                  <a:pt x="874" y="178"/>
                  <a:pt x="878" y="188"/>
                </a:cubicBezTo>
                <a:cubicBezTo>
                  <a:pt x="873" y="179"/>
                  <a:pt x="883" y="200"/>
                  <a:pt x="873" y="181"/>
                </a:cubicBezTo>
                <a:cubicBezTo>
                  <a:pt x="873" y="184"/>
                  <a:pt x="878" y="190"/>
                  <a:pt x="882" y="199"/>
                </a:cubicBezTo>
                <a:cubicBezTo>
                  <a:pt x="881" y="197"/>
                  <a:pt x="879" y="194"/>
                  <a:pt x="877" y="192"/>
                </a:cubicBezTo>
                <a:cubicBezTo>
                  <a:pt x="885" y="206"/>
                  <a:pt x="888" y="232"/>
                  <a:pt x="889" y="236"/>
                </a:cubicBezTo>
                <a:cubicBezTo>
                  <a:pt x="891" y="247"/>
                  <a:pt x="891" y="264"/>
                  <a:pt x="889" y="277"/>
                </a:cubicBezTo>
                <a:cubicBezTo>
                  <a:pt x="885" y="290"/>
                  <a:pt x="880" y="305"/>
                  <a:pt x="873" y="318"/>
                </a:cubicBezTo>
                <a:cubicBezTo>
                  <a:pt x="873" y="315"/>
                  <a:pt x="873" y="315"/>
                  <a:pt x="873" y="315"/>
                </a:cubicBezTo>
                <a:cubicBezTo>
                  <a:pt x="869" y="323"/>
                  <a:pt x="863" y="335"/>
                  <a:pt x="855" y="345"/>
                </a:cubicBezTo>
                <a:cubicBezTo>
                  <a:pt x="853" y="347"/>
                  <a:pt x="853" y="347"/>
                  <a:pt x="853" y="347"/>
                </a:cubicBezTo>
                <a:cubicBezTo>
                  <a:pt x="848" y="354"/>
                  <a:pt x="837" y="367"/>
                  <a:pt x="828" y="377"/>
                </a:cubicBezTo>
                <a:cubicBezTo>
                  <a:pt x="828" y="378"/>
                  <a:pt x="837" y="368"/>
                  <a:pt x="833" y="373"/>
                </a:cubicBezTo>
                <a:cubicBezTo>
                  <a:pt x="838" y="368"/>
                  <a:pt x="842" y="364"/>
                  <a:pt x="839" y="365"/>
                </a:cubicBezTo>
                <a:cubicBezTo>
                  <a:pt x="844" y="360"/>
                  <a:pt x="845" y="361"/>
                  <a:pt x="849" y="357"/>
                </a:cubicBezTo>
                <a:cubicBezTo>
                  <a:pt x="843" y="364"/>
                  <a:pt x="838" y="371"/>
                  <a:pt x="832" y="377"/>
                </a:cubicBezTo>
                <a:cubicBezTo>
                  <a:pt x="831" y="379"/>
                  <a:pt x="830" y="379"/>
                  <a:pt x="830" y="379"/>
                </a:cubicBezTo>
                <a:cubicBezTo>
                  <a:pt x="829" y="381"/>
                  <a:pt x="829" y="381"/>
                  <a:pt x="829" y="381"/>
                </a:cubicBezTo>
                <a:cubicBezTo>
                  <a:pt x="825" y="386"/>
                  <a:pt x="823" y="387"/>
                  <a:pt x="823" y="386"/>
                </a:cubicBezTo>
                <a:cubicBezTo>
                  <a:pt x="813" y="397"/>
                  <a:pt x="810" y="402"/>
                  <a:pt x="798" y="411"/>
                </a:cubicBezTo>
                <a:cubicBezTo>
                  <a:pt x="803" y="406"/>
                  <a:pt x="805" y="403"/>
                  <a:pt x="814" y="395"/>
                </a:cubicBezTo>
                <a:cubicBezTo>
                  <a:pt x="809" y="399"/>
                  <a:pt x="805" y="403"/>
                  <a:pt x="800" y="407"/>
                </a:cubicBezTo>
                <a:cubicBezTo>
                  <a:pt x="806" y="401"/>
                  <a:pt x="828" y="380"/>
                  <a:pt x="823" y="382"/>
                </a:cubicBezTo>
                <a:cubicBezTo>
                  <a:pt x="810" y="397"/>
                  <a:pt x="789" y="416"/>
                  <a:pt x="775" y="427"/>
                </a:cubicBezTo>
                <a:cubicBezTo>
                  <a:pt x="767" y="430"/>
                  <a:pt x="757" y="439"/>
                  <a:pt x="744" y="446"/>
                </a:cubicBezTo>
                <a:cubicBezTo>
                  <a:pt x="742" y="447"/>
                  <a:pt x="738" y="448"/>
                  <a:pt x="740" y="447"/>
                </a:cubicBezTo>
                <a:cubicBezTo>
                  <a:pt x="743" y="444"/>
                  <a:pt x="743" y="444"/>
                  <a:pt x="743" y="444"/>
                </a:cubicBezTo>
                <a:cubicBezTo>
                  <a:pt x="726" y="454"/>
                  <a:pt x="706" y="464"/>
                  <a:pt x="691" y="471"/>
                </a:cubicBezTo>
                <a:cubicBezTo>
                  <a:pt x="682" y="473"/>
                  <a:pt x="682" y="473"/>
                  <a:pt x="682" y="473"/>
                </a:cubicBezTo>
                <a:cubicBezTo>
                  <a:pt x="654" y="482"/>
                  <a:pt x="688" y="474"/>
                  <a:pt x="659" y="484"/>
                </a:cubicBezTo>
                <a:cubicBezTo>
                  <a:pt x="652" y="485"/>
                  <a:pt x="623" y="492"/>
                  <a:pt x="621" y="491"/>
                </a:cubicBezTo>
                <a:cubicBezTo>
                  <a:pt x="616" y="492"/>
                  <a:pt x="613" y="492"/>
                  <a:pt x="613" y="493"/>
                </a:cubicBezTo>
                <a:cubicBezTo>
                  <a:pt x="618" y="493"/>
                  <a:pt x="629" y="490"/>
                  <a:pt x="623" y="493"/>
                </a:cubicBezTo>
                <a:cubicBezTo>
                  <a:pt x="613" y="495"/>
                  <a:pt x="608" y="495"/>
                  <a:pt x="600" y="496"/>
                </a:cubicBezTo>
                <a:cubicBezTo>
                  <a:pt x="600" y="496"/>
                  <a:pt x="606" y="494"/>
                  <a:pt x="603" y="495"/>
                </a:cubicBezTo>
                <a:cubicBezTo>
                  <a:pt x="583" y="499"/>
                  <a:pt x="546" y="500"/>
                  <a:pt x="527" y="501"/>
                </a:cubicBezTo>
                <a:cubicBezTo>
                  <a:pt x="534" y="501"/>
                  <a:pt x="535" y="500"/>
                  <a:pt x="544" y="501"/>
                </a:cubicBezTo>
                <a:cubicBezTo>
                  <a:pt x="544" y="502"/>
                  <a:pt x="539" y="502"/>
                  <a:pt x="537" y="502"/>
                </a:cubicBezTo>
                <a:cubicBezTo>
                  <a:pt x="538" y="503"/>
                  <a:pt x="547" y="501"/>
                  <a:pt x="557" y="502"/>
                </a:cubicBezTo>
                <a:cubicBezTo>
                  <a:pt x="551" y="503"/>
                  <a:pt x="546" y="503"/>
                  <a:pt x="540" y="504"/>
                </a:cubicBezTo>
                <a:cubicBezTo>
                  <a:pt x="549" y="505"/>
                  <a:pt x="549" y="505"/>
                  <a:pt x="549" y="505"/>
                </a:cubicBezTo>
                <a:cubicBezTo>
                  <a:pt x="537" y="506"/>
                  <a:pt x="524" y="507"/>
                  <a:pt x="511" y="507"/>
                </a:cubicBezTo>
                <a:cubicBezTo>
                  <a:pt x="517" y="507"/>
                  <a:pt x="522" y="508"/>
                  <a:pt x="527" y="508"/>
                </a:cubicBezTo>
                <a:cubicBezTo>
                  <a:pt x="526" y="509"/>
                  <a:pt x="523" y="510"/>
                  <a:pt x="531" y="511"/>
                </a:cubicBezTo>
                <a:cubicBezTo>
                  <a:pt x="510" y="512"/>
                  <a:pt x="512" y="516"/>
                  <a:pt x="489" y="514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84960" y="2889250"/>
            <a:ext cx="2693670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解决办法：将背景的移动速度与玩家实时绑定，在玩家移动时按玩家的速度、方向移动，在玩家停止速度为0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32470" y="2848610"/>
            <a:ext cx="2693670" cy="2327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办法：先在整个问号添加碰撞使之能与玩家怪物碰撞；接着在问号方块底部添加碰撞机并设置控制变量，当且仅当state为full的时候才能收集金币以及发出音效；当碰撞过一次后，改变full使其无法收集金币和发出音效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16" name="文本框 21"/>
          <p:cNvSpPr txBox="1"/>
          <p:nvPr/>
        </p:nvSpPr>
        <p:spPr>
          <a:xfrm>
            <a:off x="1616710" y="2320290"/>
            <a:ext cx="2661920" cy="70675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1.</a:t>
            </a:r>
            <a:r>
              <a:rPr lang="zh-CN" altLang="en-US" sz="20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背景的移动不随人物的移动而移动</a:t>
            </a:r>
            <a:endParaRPr lang="zh-CN" altLang="en-US" sz="2000" dirty="0">
              <a:solidFill>
                <a:srgbClr val="F48223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文本框 21"/>
          <p:cNvSpPr txBox="1"/>
          <p:nvPr/>
        </p:nvSpPr>
        <p:spPr>
          <a:xfrm>
            <a:off x="8124190" y="2503170"/>
            <a:ext cx="2901950" cy="39878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2.</a:t>
            </a:r>
            <a:r>
              <a:rPr lang="zh-CN" altLang="en-US" sz="20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问号方块碰撞问题</a:t>
            </a:r>
            <a:endParaRPr lang="zh-CN" altLang="en-US" sz="2000" dirty="0">
              <a:solidFill>
                <a:srgbClr val="F48223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78765" y="275590"/>
            <a:ext cx="11635740" cy="63074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92"/>
          <p:cNvSpPr>
            <a:spLocks noEditPoints="1"/>
          </p:cNvSpPr>
          <p:nvPr/>
        </p:nvSpPr>
        <p:spPr bwMode="auto">
          <a:xfrm rot="10800000" flipH="1" flipV="1">
            <a:off x="975360" y="558165"/>
            <a:ext cx="7640320" cy="582295"/>
          </a:xfrm>
          <a:custGeom>
            <a:avLst/>
            <a:gdLst>
              <a:gd name="T0" fmla="*/ 460 w 478"/>
              <a:gd name="T1" fmla="*/ 10 h 77"/>
              <a:gd name="T2" fmla="*/ 130 w 478"/>
              <a:gd name="T3" fmla="*/ 3 h 77"/>
              <a:gd name="T4" fmla="*/ 95 w 478"/>
              <a:gd name="T5" fmla="*/ 2 h 77"/>
              <a:gd name="T6" fmla="*/ 5 w 478"/>
              <a:gd name="T7" fmla="*/ 5 h 77"/>
              <a:gd name="T8" fmla="*/ 0 w 478"/>
              <a:gd name="T9" fmla="*/ 9 h 77"/>
              <a:gd name="T10" fmla="*/ 1 w 478"/>
              <a:gd name="T11" fmla="*/ 17 h 77"/>
              <a:gd name="T12" fmla="*/ 2 w 478"/>
              <a:gd name="T13" fmla="*/ 20 h 77"/>
              <a:gd name="T14" fmla="*/ 2 w 478"/>
              <a:gd name="T15" fmla="*/ 25 h 77"/>
              <a:gd name="T16" fmla="*/ 11 w 478"/>
              <a:gd name="T17" fmla="*/ 26 h 77"/>
              <a:gd name="T18" fmla="*/ 14 w 478"/>
              <a:gd name="T19" fmla="*/ 35 h 77"/>
              <a:gd name="T20" fmla="*/ 12 w 478"/>
              <a:gd name="T21" fmla="*/ 40 h 77"/>
              <a:gd name="T22" fmla="*/ 18 w 478"/>
              <a:gd name="T23" fmla="*/ 41 h 77"/>
              <a:gd name="T24" fmla="*/ 20 w 478"/>
              <a:gd name="T25" fmla="*/ 46 h 77"/>
              <a:gd name="T26" fmla="*/ 16 w 478"/>
              <a:gd name="T27" fmla="*/ 49 h 77"/>
              <a:gd name="T28" fmla="*/ 30 w 478"/>
              <a:gd name="T29" fmla="*/ 59 h 77"/>
              <a:gd name="T30" fmla="*/ 17 w 478"/>
              <a:gd name="T31" fmla="*/ 63 h 77"/>
              <a:gd name="T32" fmla="*/ 161 w 478"/>
              <a:gd name="T33" fmla="*/ 76 h 77"/>
              <a:gd name="T34" fmla="*/ 311 w 478"/>
              <a:gd name="T35" fmla="*/ 74 h 77"/>
              <a:gd name="T36" fmla="*/ 401 w 478"/>
              <a:gd name="T37" fmla="*/ 73 h 77"/>
              <a:gd name="T38" fmla="*/ 368 w 478"/>
              <a:gd name="T39" fmla="*/ 70 h 77"/>
              <a:gd name="T40" fmla="*/ 372 w 478"/>
              <a:gd name="T41" fmla="*/ 68 h 77"/>
              <a:gd name="T42" fmla="*/ 372 w 478"/>
              <a:gd name="T43" fmla="*/ 66 h 77"/>
              <a:gd name="T44" fmla="*/ 412 w 478"/>
              <a:gd name="T45" fmla="*/ 66 h 77"/>
              <a:gd name="T46" fmla="*/ 429 w 478"/>
              <a:gd name="T47" fmla="*/ 66 h 77"/>
              <a:gd name="T48" fmla="*/ 415 w 478"/>
              <a:gd name="T49" fmla="*/ 65 h 77"/>
              <a:gd name="T50" fmla="*/ 393 w 478"/>
              <a:gd name="T51" fmla="*/ 64 h 77"/>
              <a:gd name="T52" fmla="*/ 330 w 478"/>
              <a:gd name="T53" fmla="*/ 63 h 77"/>
              <a:gd name="T54" fmla="*/ 378 w 478"/>
              <a:gd name="T55" fmla="*/ 60 h 77"/>
              <a:gd name="T56" fmla="*/ 406 w 478"/>
              <a:gd name="T57" fmla="*/ 60 h 77"/>
              <a:gd name="T58" fmla="*/ 403 w 478"/>
              <a:gd name="T59" fmla="*/ 59 h 77"/>
              <a:gd name="T60" fmla="*/ 399 w 478"/>
              <a:gd name="T61" fmla="*/ 56 h 77"/>
              <a:gd name="T62" fmla="*/ 381 w 478"/>
              <a:gd name="T63" fmla="*/ 54 h 77"/>
              <a:gd name="T64" fmla="*/ 388 w 478"/>
              <a:gd name="T65" fmla="*/ 54 h 77"/>
              <a:gd name="T66" fmla="*/ 367 w 478"/>
              <a:gd name="T67" fmla="*/ 49 h 77"/>
              <a:gd name="T68" fmla="*/ 383 w 478"/>
              <a:gd name="T69" fmla="*/ 49 h 77"/>
              <a:gd name="T70" fmla="*/ 368 w 478"/>
              <a:gd name="T71" fmla="*/ 46 h 77"/>
              <a:gd name="T72" fmla="*/ 400 w 478"/>
              <a:gd name="T73" fmla="*/ 44 h 77"/>
              <a:gd name="T74" fmla="*/ 408 w 478"/>
              <a:gd name="T75" fmla="*/ 42 h 77"/>
              <a:gd name="T76" fmla="*/ 451 w 478"/>
              <a:gd name="T77" fmla="*/ 42 h 77"/>
              <a:gd name="T78" fmla="*/ 373 w 478"/>
              <a:gd name="T79" fmla="*/ 38 h 77"/>
              <a:gd name="T80" fmla="*/ 435 w 478"/>
              <a:gd name="T81" fmla="*/ 34 h 77"/>
              <a:gd name="T82" fmla="*/ 445 w 478"/>
              <a:gd name="T83" fmla="*/ 31 h 77"/>
              <a:gd name="T84" fmla="*/ 449 w 478"/>
              <a:gd name="T85" fmla="*/ 29 h 77"/>
              <a:gd name="T86" fmla="*/ 464 w 478"/>
              <a:gd name="T87" fmla="*/ 25 h 77"/>
              <a:gd name="T88" fmla="*/ 443 w 478"/>
              <a:gd name="T89" fmla="*/ 20 h 77"/>
              <a:gd name="T90" fmla="*/ 455 w 478"/>
              <a:gd name="T91" fmla="*/ 15 h 77"/>
              <a:gd name="T92" fmla="*/ 22 w 478"/>
              <a:gd name="T93" fmla="*/ 46 h 77"/>
              <a:gd name="T94" fmla="*/ 212 w 478"/>
              <a:gd name="T95" fmla="*/ 74 h 77"/>
              <a:gd name="T96" fmla="*/ 234 w 478"/>
              <a:gd name="T97" fmla="*/ 73 h 77"/>
              <a:gd name="T98" fmla="*/ 367 w 478"/>
              <a:gd name="T99" fmla="*/ 70 h 77"/>
              <a:gd name="T100" fmla="*/ 415 w 478"/>
              <a:gd name="T101" fmla="*/ 11 h 77"/>
              <a:gd name="T102" fmla="*/ 422 w 478"/>
              <a:gd name="T103" fmla="*/ 1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8" h="77">
                <a:moveTo>
                  <a:pt x="478" y="13"/>
                </a:moveTo>
                <a:cubicBezTo>
                  <a:pt x="472" y="13"/>
                  <a:pt x="468" y="13"/>
                  <a:pt x="462" y="12"/>
                </a:cubicBezTo>
                <a:cubicBezTo>
                  <a:pt x="461" y="11"/>
                  <a:pt x="465" y="12"/>
                  <a:pt x="464" y="11"/>
                </a:cubicBezTo>
                <a:cubicBezTo>
                  <a:pt x="434" y="9"/>
                  <a:pt x="403" y="9"/>
                  <a:pt x="373" y="7"/>
                </a:cubicBezTo>
                <a:cubicBezTo>
                  <a:pt x="402" y="6"/>
                  <a:pt x="431" y="10"/>
                  <a:pt x="460" y="10"/>
                </a:cubicBezTo>
                <a:cubicBezTo>
                  <a:pt x="436" y="6"/>
                  <a:pt x="407" y="7"/>
                  <a:pt x="381" y="5"/>
                </a:cubicBezTo>
                <a:cubicBezTo>
                  <a:pt x="288" y="3"/>
                  <a:pt x="288" y="3"/>
                  <a:pt x="288" y="3"/>
                </a:cubicBezTo>
                <a:cubicBezTo>
                  <a:pt x="222" y="3"/>
                  <a:pt x="222" y="3"/>
                  <a:pt x="222" y="3"/>
                </a:cubicBezTo>
                <a:cubicBezTo>
                  <a:pt x="130" y="4"/>
                  <a:pt x="130" y="4"/>
                  <a:pt x="130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27" y="2"/>
                  <a:pt x="125" y="3"/>
                  <a:pt x="123" y="3"/>
                </a:cubicBezTo>
                <a:cubicBezTo>
                  <a:pt x="124" y="3"/>
                  <a:pt x="125" y="3"/>
                  <a:pt x="125" y="4"/>
                </a:cubicBezTo>
                <a:cubicBezTo>
                  <a:pt x="122" y="4"/>
                  <a:pt x="118" y="3"/>
                  <a:pt x="115" y="4"/>
                </a:cubicBezTo>
                <a:cubicBezTo>
                  <a:pt x="112" y="3"/>
                  <a:pt x="107" y="4"/>
                  <a:pt x="102" y="3"/>
                </a:cubicBezTo>
                <a:cubicBezTo>
                  <a:pt x="100" y="2"/>
                  <a:pt x="98" y="2"/>
                  <a:pt x="95" y="2"/>
                </a:cubicBezTo>
                <a:cubicBezTo>
                  <a:pt x="70" y="2"/>
                  <a:pt x="50" y="0"/>
                  <a:pt x="24" y="1"/>
                </a:cubicBezTo>
                <a:cubicBezTo>
                  <a:pt x="18" y="2"/>
                  <a:pt x="10" y="1"/>
                  <a:pt x="6" y="4"/>
                </a:cubicBezTo>
                <a:cubicBezTo>
                  <a:pt x="6" y="5"/>
                  <a:pt x="8" y="5"/>
                  <a:pt x="8" y="5"/>
                </a:cubicBezTo>
                <a:cubicBezTo>
                  <a:pt x="7" y="5"/>
                  <a:pt x="6" y="6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0" y="6"/>
                  <a:pt x="0" y="6"/>
                  <a:pt x="0" y="6"/>
                </a:cubicBezTo>
                <a:cubicBezTo>
                  <a:pt x="2" y="7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4" y="8"/>
                  <a:pt x="4" y="8"/>
                  <a:pt x="4" y="8"/>
                </a:cubicBezTo>
                <a:cubicBezTo>
                  <a:pt x="3" y="8"/>
                  <a:pt x="1" y="9"/>
                  <a:pt x="0" y="9"/>
                </a:cubicBezTo>
                <a:cubicBezTo>
                  <a:pt x="0" y="11"/>
                  <a:pt x="0" y="13"/>
                  <a:pt x="3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2" y="15"/>
                  <a:pt x="3" y="15"/>
                </a:cubicBezTo>
                <a:cubicBezTo>
                  <a:pt x="1" y="17"/>
                  <a:pt x="1" y="17"/>
                  <a:pt x="1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8"/>
                  <a:pt x="1" y="18"/>
                  <a:pt x="1" y="18"/>
                </a:cubicBezTo>
                <a:cubicBezTo>
                  <a:pt x="3" y="18"/>
                  <a:pt x="1" y="19"/>
                  <a:pt x="1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5" y="21"/>
                  <a:pt x="2" y="20"/>
                  <a:pt x="2" y="20"/>
                </a:cubicBezTo>
                <a:cubicBezTo>
                  <a:pt x="3" y="21"/>
                  <a:pt x="5" y="21"/>
                  <a:pt x="6" y="21"/>
                </a:cubicBezTo>
                <a:cubicBezTo>
                  <a:pt x="5" y="22"/>
                  <a:pt x="3" y="21"/>
                  <a:pt x="1" y="21"/>
                </a:cubicBezTo>
                <a:cubicBezTo>
                  <a:pt x="1" y="22"/>
                  <a:pt x="1" y="22"/>
                  <a:pt x="1" y="22"/>
                </a:cubicBezTo>
                <a:cubicBezTo>
                  <a:pt x="2" y="24"/>
                  <a:pt x="6" y="24"/>
                  <a:pt x="10" y="24"/>
                </a:cubicBezTo>
                <a:cubicBezTo>
                  <a:pt x="7" y="25"/>
                  <a:pt x="5" y="25"/>
                  <a:pt x="2" y="25"/>
                </a:cubicBezTo>
                <a:cubicBezTo>
                  <a:pt x="2" y="26"/>
                  <a:pt x="2" y="26"/>
                  <a:pt x="2" y="26"/>
                </a:cubicBezTo>
                <a:cubicBezTo>
                  <a:pt x="3" y="27"/>
                  <a:pt x="5" y="26"/>
                  <a:pt x="5" y="27"/>
                </a:cubicBezTo>
                <a:cubicBezTo>
                  <a:pt x="10" y="27"/>
                  <a:pt x="10" y="27"/>
                  <a:pt x="10" y="27"/>
                </a:cubicBezTo>
                <a:cubicBezTo>
                  <a:pt x="9" y="27"/>
                  <a:pt x="9" y="27"/>
                  <a:pt x="9" y="27"/>
                </a:cubicBezTo>
                <a:cubicBezTo>
                  <a:pt x="9" y="26"/>
                  <a:pt x="10" y="26"/>
                  <a:pt x="11" y="26"/>
                </a:cubicBezTo>
                <a:cubicBezTo>
                  <a:pt x="15" y="26"/>
                  <a:pt x="12" y="30"/>
                  <a:pt x="14" y="30"/>
                </a:cubicBezTo>
                <a:cubicBezTo>
                  <a:pt x="12" y="32"/>
                  <a:pt x="9" y="30"/>
                  <a:pt x="6" y="31"/>
                </a:cubicBezTo>
                <a:cubicBezTo>
                  <a:pt x="9" y="32"/>
                  <a:pt x="12" y="31"/>
                  <a:pt x="16" y="31"/>
                </a:cubicBezTo>
                <a:cubicBezTo>
                  <a:pt x="17" y="34"/>
                  <a:pt x="17" y="34"/>
                  <a:pt x="17" y="34"/>
                </a:cubicBezTo>
                <a:cubicBezTo>
                  <a:pt x="14" y="35"/>
                  <a:pt x="14" y="35"/>
                  <a:pt x="14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5"/>
                  <a:pt x="23" y="36"/>
                </a:cubicBezTo>
                <a:cubicBezTo>
                  <a:pt x="23" y="37"/>
                  <a:pt x="22" y="37"/>
                  <a:pt x="21" y="37"/>
                </a:cubicBezTo>
                <a:cubicBezTo>
                  <a:pt x="18" y="41"/>
                  <a:pt x="11" y="37"/>
                  <a:pt x="6" y="38"/>
                </a:cubicBezTo>
                <a:cubicBezTo>
                  <a:pt x="7" y="39"/>
                  <a:pt x="10" y="39"/>
                  <a:pt x="12" y="40"/>
                </a:cubicBezTo>
                <a:cubicBezTo>
                  <a:pt x="16" y="39"/>
                  <a:pt x="18" y="38"/>
                  <a:pt x="21" y="39"/>
                </a:cubicBezTo>
                <a:cubicBezTo>
                  <a:pt x="19" y="40"/>
                  <a:pt x="19" y="40"/>
                  <a:pt x="19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1" y="40"/>
                  <a:pt x="21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20" y="41"/>
                  <a:pt x="21" y="42"/>
                  <a:pt x="22" y="41"/>
                </a:cubicBezTo>
                <a:cubicBezTo>
                  <a:pt x="22" y="43"/>
                  <a:pt x="22" y="43"/>
                  <a:pt x="22" y="43"/>
                </a:cubicBezTo>
                <a:cubicBezTo>
                  <a:pt x="20" y="44"/>
                  <a:pt x="22" y="46"/>
                  <a:pt x="19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16" y="47"/>
                  <a:pt x="12" y="44"/>
                  <a:pt x="9" y="46"/>
                </a:cubicBezTo>
                <a:cubicBezTo>
                  <a:pt x="13" y="47"/>
                  <a:pt x="19" y="46"/>
                  <a:pt x="23" y="48"/>
                </a:cubicBezTo>
                <a:cubicBezTo>
                  <a:pt x="22" y="49"/>
                  <a:pt x="22" y="49"/>
                  <a:pt x="22" y="49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48"/>
                  <a:pt x="17" y="49"/>
                  <a:pt x="16" y="49"/>
                </a:cubicBezTo>
                <a:cubicBezTo>
                  <a:pt x="17" y="49"/>
                  <a:pt x="19" y="49"/>
                  <a:pt x="20" y="49"/>
                </a:cubicBezTo>
                <a:cubicBezTo>
                  <a:pt x="22" y="50"/>
                  <a:pt x="25" y="51"/>
                  <a:pt x="24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26" y="55"/>
                  <a:pt x="26" y="55"/>
                  <a:pt x="26" y="55"/>
                </a:cubicBezTo>
                <a:cubicBezTo>
                  <a:pt x="25" y="57"/>
                  <a:pt x="29" y="58"/>
                  <a:pt x="30" y="59"/>
                </a:cubicBezTo>
                <a:cubicBezTo>
                  <a:pt x="29" y="60"/>
                  <a:pt x="27" y="59"/>
                  <a:pt x="26" y="60"/>
                </a:cubicBezTo>
                <a:cubicBezTo>
                  <a:pt x="22" y="61"/>
                  <a:pt x="28" y="62"/>
                  <a:pt x="26" y="64"/>
                </a:cubicBezTo>
                <a:cubicBezTo>
                  <a:pt x="27" y="64"/>
                  <a:pt x="29" y="64"/>
                  <a:pt x="30" y="65"/>
                </a:cubicBezTo>
                <a:cubicBezTo>
                  <a:pt x="30" y="65"/>
                  <a:pt x="29" y="66"/>
                  <a:pt x="29" y="66"/>
                </a:cubicBezTo>
                <a:cubicBezTo>
                  <a:pt x="25" y="64"/>
                  <a:pt x="21" y="63"/>
                  <a:pt x="17" y="63"/>
                </a:cubicBezTo>
                <a:cubicBezTo>
                  <a:pt x="22" y="66"/>
                  <a:pt x="22" y="66"/>
                  <a:pt x="22" y="66"/>
                </a:cubicBezTo>
                <a:cubicBezTo>
                  <a:pt x="30" y="66"/>
                  <a:pt x="36" y="70"/>
                  <a:pt x="44" y="70"/>
                </a:cubicBezTo>
                <a:cubicBezTo>
                  <a:pt x="51" y="73"/>
                  <a:pt x="61" y="73"/>
                  <a:pt x="70" y="75"/>
                </a:cubicBezTo>
                <a:cubicBezTo>
                  <a:pt x="82" y="75"/>
                  <a:pt x="93" y="77"/>
                  <a:pt x="104" y="77"/>
                </a:cubicBezTo>
                <a:cubicBezTo>
                  <a:pt x="123" y="76"/>
                  <a:pt x="142" y="76"/>
                  <a:pt x="161" y="76"/>
                </a:cubicBezTo>
                <a:cubicBezTo>
                  <a:pt x="258" y="76"/>
                  <a:pt x="258" y="76"/>
                  <a:pt x="258" y="76"/>
                </a:cubicBezTo>
                <a:cubicBezTo>
                  <a:pt x="286" y="75"/>
                  <a:pt x="315" y="77"/>
                  <a:pt x="341" y="75"/>
                </a:cubicBezTo>
                <a:cubicBezTo>
                  <a:pt x="336" y="75"/>
                  <a:pt x="331" y="74"/>
                  <a:pt x="326" y="75"/>
                </a:cubicBezTo>
                <a:cubicBezTo>
                  <a:pt x="323" y="75"/>
                  <a:pt x="321" y="74"/>
                  <a:pt x="319" y="75"/>
                </a:cubicBezTo>
                <a:cubicBezTo>
                  <a:pt x="316" y="75"/>
                  <a:pt x="313" y="75"/>
                  <a:pt x="311" y="74"/>
                </a:cubicBezTo>
                <a:cubicBezTo>
                  <a:pt x="280" y="74"/>
                  <a:pt x="280" y="74"/>
                  <a:pt x="280" y="74"/>
                </a:cubicBezTo>
                <a:cubicBezTo>
                  <a:pt x="279" y="74"/>
                  <a:pt x="279" y="74"/>
                  <a:pt x="279" y="74"/>
                </a:cubicBezTo>
                <a:cubicBezTo>
                  <a:pt x="276" y="74"/>
                  <a:pt x="272" y="75"/>
                  <a:pt x="270" y="74"/>
                </a:cubicBezTo>
                <a:cubicBezTo>
                  <a:pt x="271" y="73"/>
                  <a:pt x="271" y="73"/>
                  <a:pt x="271" y="73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415" y="72"/>
                  <a:pt x="415" y="72"/>
                  <a:pt x="415" y="72"/>
                </a:cubicBezTo>
                <a:cubicBezTo>
                  <a:pt x="384" y="72"/>
                  <a:pt x="352" y="72"/>
                  <a:pt x="320" y="71"/>
                </a:cubicBezTo>
                <a:cubicBezTo>
                  <a:pt x="309" y="71"/>
                  <a:pt x="297" y="72"/>
                  <a:pt x="286" y="70"/>
                </a:cubicBezTo>
                <a:cubicBezTo>
                  <a:pt x="312" y="70"/>
                  <a:pt x="341" y="71"/>
                  <a:pt x="368" y="70"/>
                </a:cubicBezTo>
                <a:cubicBezTo>
                  <a:pt x="368" y="70"/>
                  <a:pt x="368" y="70"/>
                  <a:pt x="368" y="70"/>
                </a:cubicBezTo>
                <a:cubicBezTo>
                  <a:pt x="369" y="69"/>
                  <a:pt x="369" y="69"/>
                  <a:pt x="369" y="69"/>
                </a:cubicBezTo>
                <a:cubicBezTo>
                  <a:pt x="370" y="70"/>
                  <a:pt x="371" y="69"/>
                  <a:pt x="372" y="69"/>
                </a:cubicBezTo>
                <a:cubicBezTo>
                  <a:pt x="376" y="69"/>
                  <a:pt x="383" y="71"/>
                  <a:pt x="387" y="69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74" y="67"/>
                  <a:pt x="374" y="67"/>
                  <a:pt x="374" y="67"/>
                </a:cubicBezTo>
                <a:cubicBezTo>
                  <a:pt x="371" y="67"/>
                  <a:pt x="371" y="67"/>
                  <a:pt x="371" y="67"/>
                </a:cubicBezTo>
                <a:cubicBezTo>
                  <a:pt x="371" y="67"/>
                  <a:pt x="370" y="67"/>
                  <a:pt x="370" y="66"/>
                </a:cubicBezTo>
                <a:cubicBezTo>
                  <a:pt x="371" y="66"/>
                  <a:pt x="373" y="65"/>
                  <a:pt x="374" y="66"/>
                </a:cubicBezTo>
                <a:cubicBezTo>
                  <a:pt x="374" y="66"/>
                  <a:pt x="372" y="66"/>
                  <a:pt x="372" y="66"/>
                </a:cubicBezTo>
                <a:cubicBezTo>
                  <a:pt x="378" y="66"/>
                  <a:pt x="387" y="67"/>
                  <a:pt x="395" y="67"/>
                </a:cubicBezTo>
                <a:cubicBezTo>
                  <a:pt x="394" y="67"/>
                  <a:pt x="394" y="67"/>
                  <a:pt x="394" y="67"/>
                </a:cubicBezTo>
                <a:cubicBezTo>
                  <a:pt x="398" y="68"/>
                  <a:pt x="405" y="68"/>
                  <a:pt x="408" y="67"/>
                </a:cubicBezTo>
                <a:cubicBezTo>
                  <a:pt x="410" y="66"/>
                  <a:pt x="410" y="67"/>
                  <a:pt x="410" y="67"/>
                </a:cubicBezTo>
                <a:cubicBezTo>
                  <a:pt x="412" y="68"/>
                  <a:pt x="411" y="67"/>
                  <a:pt x="412" y="66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9" y="67"/>
                  <a:pt x="429" y="67"/>
                  <a:pt x="429" y="67"/>
                </a:cubicBezTo>
                <a:cubicBezTo>
                  <a:pt x="424" y="67"/>
                  <a:pt x="419" y="67"/>
                  <a:pt x="414" y="67"/>
                </a:cubicBezTo>
                <a:cubicBezTo>
                  <a:pt x="421" y="68"/>
                  <a:pt x="431" y="68"/>
                  <a:pt x="436" y="67"/>
                </a:cubicBezTo>
                <a:cubicBezTo>
                  <a:pt x="434" y="67"/>
                  <a:pt x="431" y="67"/>
                  <a:pt x="429" y="66"/>
                </a:cubicBezTo>
                <a:cubicBezTo>
                  <a:pt x="440" y="66"/>
                  <a:pt x="453" y="66"/>
                  <a:pt x="465" y="66"/>
                </a:cubicBezTo>
                <a:cubicBezTo>
                  <a:pt x="463" y="65"/>
                  <a:pt x="459" y="66"/>
                  <a:pt x="456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5" y="66"/>
                  <a:pt x="453" y="64"/>
                  <a:pt x="451" y="65"/>
                </a:cubicBezTo>
                <a:cubicBezTo>
                  <a:pt x="441" y="65"/>
                  <a:pt x="428" y="65"/>
                  <a:pt x="415" y="65"/>
                </a:cubicBezTo>
                <a:cubicBezTo>
                  <a:pt x="414" y="64"/>
                  <a:pt x="414" y="64"/>
                  <a:pt x="414" y="64"/>
                </a:cubicBezTo>
                <a:cubicBezTo>
                  <a:pt x="413" y="64"/>
                  <a:pt x="413" y="65"/>
                  <a:pt x="411" y="65"/>
                </a:cubicBezTo>
                <a:cubicBezTo>
                  <a:pt x="410" y="63"/>
                  <a:pt x="409" y="66"/>
                  <a:pt x="407" y="64"/>
                </a:cubicBezTo>
                <a:cubicBezTo>
                  <a:pt x="407" y="64"/>
                  <a:pt x="407" y="64"/>
                  <a:pt x="407" y="64"/>
                </a:cubicBezTo>
                <a:cubicBezTo>
                  <a:pt x="403" y="65"/>
                  <a:pt x="397" y="65"/>
                  <a:pt x="393" y="64"/>
                </a:cubicBezTo>
                <a:cubicBezTo>
                  <a:pt x="373" y="64"/>
                  <a:pt x="373" y="64"/>
                  <a:pt x="373" y="64"/>
                </a:cubicBezTo>
                <a:cubicBezTo>
                  <a:pt x="371" y="65"/>
                  <a:pt x="367" y="65"/>
                  <a:pt x="365" y="64"/>
                </a:cubicBezTo>
                <a:cubicBezTo>
                  <a:pt x="367" y="64"/>
                  <a:pt x="367" y="64"/>
                  <a:pt x="367" y="64"/>
                </a:cubicBezTo>
                <a:cubicBezTo>
                  <a:pt x="363" y="64"/>
                  <a:pt x="359" y="63"/>
                  <a:pt x="356" y="64"/>
                </a:cubicBezTo>
                <a:cubicBezTo>
                  <a:pt x="347" y="64"/>
                  <a:pt x="338" y="65"/>
                  <a:pt x="330" y="63"/>
                </a:cubicBezTo>
                <a:cubicBezTo>
                  <a:pt x="344" y="62"/>
                  <a:pt x="354" y="64"/>
                  <a:pt x="368" y="62"/>
                </a:cubicBezTo>
                <a:cubicBezTo>
                  <a:pt x="335" y="62"/>
                  <a:pt x="335" y="62"/>
                  <a:pt x="335" y="62"/>
                </a:cubicBezTo>
                <a:cubicBezTo>
                  <a:pt x="345" y="61"/>
                  <a:pt x="357" y="61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71" y="59"/>
                  <a:pt x="375" y="60"/>
                  <a:pt x="378" y="60"/>
                </a:cubicBezTo>
                <a:cubicBezTo>
                  <a:pt x="375" y="61"/>
                  <a:pt x="375" y="61"/>
                  <a:pt x="375" y="61"/>
                </a:cubicBezTo>
                <a:cubicBezTo>
                  <a:pt x="382" y="61"/>
                  <a:pt x="391" y="61"/>
                  <a:pt x="399" y="61"/>
                </a:cubicBezTo>
                <a:cubicBezTo>
                  <a:pt x="400" y="60"/>
                  <a:pt x="400" y="60"/>
                  <a:pt x="400" y="60"/>
                </a:cubicBezTo>
                <a:cubicBezTo>
                  <a:pt x="402" y="59"/>
                  <a:pt x="404" y="61"/>
                  <a:pt x="406" y="60"/>
                </a:cubicBezTo>
                <a:cubicBezTo>
                  <a:pt x="406" y="60"/>
                  <a:pt x="406" y="60"/>
                  <a:pt x="406" y="60"/>
                </a:cubicBezTo>
                <a:cubicBezTo>
                  <a:pt x="426" y="61"/>
                  <a:pt x="450" y="60"/>
                  <a:pt x="471" y="60"/>
                </a:cubicBezTo>
                <a:cubicBezTo>
                  <a:pt x="453" y="59"/>
                  <a:pt x="433" y="59"/>
                  <a:pt x="415" y="59"/>
                </a:cubicBezTo>
                <a:cubicBezTo>
                  <a:pt x="415" y="59"/>
                  <a:pt x="415" y="59"/>
                  <a:pt x="415" y="59"/>
                </a:cubicBezTo>
                <a:cubicBezTo>
                  <a:pt x="414" y="59"/>
                  <a:pt x="414" y="59"/>
                  <a:pt x="414" y="59"/>
                </a:cubicBezTo>
                <a:cubicBezTo>
                  <a:pt x="410" y="57"/>
                  <a:pt x="407" y="61"/>
                  <a:pt x="403" y="59"/>
                </a:cubicBezTo>
                <a:cubicBezTo>
                  <a:pt x="396" y="61"/>
                  <a:pt x="390" y="57"/>
                  <a:pt x="383" y="59"/>
                </a:cubicBezTo>
                <a:cubicBezTo>
                  <a:pt x="381" y="58"/>
                  <a:pt x="381" y="58"/>
                  <a:pt x="381" y="58"/>
                </a:cubicBezTo>
                <a:cubicBezTo>
                  <a:pt x="393" y="57"/>
                  <a:pt x="403" y="59"/>
                  <a:pt x="414" y="58"/>
                </a:cubicBezTo>
                <a:cubicBezTo>
                  <a:pt x="404" y="57"/>
                  <a:pt x="404" y="57"/>
                  <a:pt x="404" y="57"/>
                </a:cubicBezTo>
                <a:cubicBezTo>
                  <a:pt x="403" y="57"/>
                  <a:pt x="399" y="58"/>
                  <a:pt x="399" y="56"/>
                </a:cubicBezTo>
                <a:cubicBezTo>
                  <a:pt x="381" y="55"/>
                  <a:pt x="381" y="55"/>
                  <a:pt x="381" y="55"/>
                </a:cubicBezTo>
                <a:cubicBezTo>
                  <a:pt x="380" y="55"/>
                  <a:pt x="379" y="55"/>
                  <a:pt x="379" y="54"/>
                </a:cubicBezTo>
                <a:cubicBezTo>
                  <a:pt x="380" y="54"/>
                  <a:pt x="381" y="54"/>
                  <a:pt x="382" y="54"/>
                </a:cubicBezTo>
                <a:cubicBezTo>
                  <a:pt x="382" y="54"/>
                  <a:pt x="382" y="54"/>
                  <a:pt x="382" y="54"/>
                </a:cubicBezTo>
                <a:cubicBezTo>
                  <a:pt x="382" y="54"/>
                  <a:pt x="381" y="54"/>
                  <a:pt x="381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3" y="54"/>
                  <a:pt x="383" y="54"/>
                  <a:pt x="382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4" y="54"/>
                  <a:pt x="387" y="53"/>
                  <a:pt x="388" y="54"/>
                </a:cubicBezTo>
                <a:cubicBezTo>
                  <a:pt x="388" y="54"/>
                  <a:pt x="388" y="54"/>
                  <a:pt x="388" y="54"/>
                </a:cubicBezTo>
                <a:cubicBezTo>
                  <a:pt x="426" y="54"/>
                  <a:pt x="426" y="54"/>
                  <a:pt x="426" y="54"/>
                </a:cubicBezTo>
                <a:cubicBezTo>
                  <a:pt x="425" y="53"/>
                  <a:pt x="425" y="53"/>
                  <a:pt x="425" y="53"/>
                </a:cubicBezTo>
                <a:cubicBezTo>
                  <a:pt x="407" y="52"/>
                  <a:pt x="386" y="52"/>
                  <a:pt x="368" y="51"/>
                </a:cubicBezTo>
                <a:cubicBezTo>
                  <a:pt x="366" y="51"/>
                  <a:pt x="360" y="51"/>
                  <a:pt x="362" y="49"/>
                </a:cubicBezTo>
                <a:cubicBezTo>
                  <a:pt x="364" y="50"/>
                  <a:pt x="365" y="48"/>
                  <a:pt x="367" y="49"/>
                </a:cubicBezTo>
                <a:cubicBezTo>
                  <a:pt x="366" y="49"/>
                  <a:pt x="366" y="49"/>
                  <a:pt x="366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8" y="49"/>
                  <a:pt x="368" y="49"/>
                  <a:pt x="368" y="49"/>
                </a:cubicBezTo>
                <a:cubicBezTo>
                  <a:pt x="383" y="49"/>
                  <a:pt x="383" y="49"/>
                  <a:pt x="383" y="49"/>
                </a:cubicBezTo>
                <a:cubicBezTo>
                  <a:pt x="387" y="48"/>
                  <a:pt x="387" y="48"/>
                  <a:pt x="387" y="48"/>
                </a:cubicBezTo>
                <a:cubicBezTo>
                  <a:pt x="381" y="48"/>
                  <a:pt x="375" y="48"/>
                  <a:pt x="369" y="48"/>
                </a:cubicBezTo>
                <a:cubicBezTo>
                  <a:pt x="368" y="47"/>
                  <a:pt x="368" y="47"/>
                  <a:pt x="368" y="47"/>
                </a:cubicBezTo>
                <a:cubicBezTo>
                  <a:pt x="372" y="46"/>
                  <a:pt x="378" y="47"/>
                  <a:pt x="381" y="46"/>
                </a:cubicBezTo>
                <a:cubicBezTo>
                  <a:pt x="376" y="45"/>
                  <a:pt x="373" y="46"/>
                  <a:pt x="368" y="46"/>
                </a:cubicBezTo>
                <a:cubicBezTo>
                  <a:pt x="368" y="45"/>
                  <a:pt x="368" y="45"/>
                  <a:pt x="368" y="45"/>
                </a:cubicBezTo>
                <a:cubicBezTo>
                  <a:pt x="368" y="45"/>
                  <a:pt x="369" y="45"/>
                  <a:pt x="370" y="45"/>
                </a:cubicBezTo>
                <a:cubicBezTo>
                  <a:pt x="372" y="43"/>
                  <a:pt x="375" y="44"/>
                  <a:pt x="378" y="44"/>
                </a:cubicBezTo>
                <a:cubicBezTo>
                  <a:pt x="382" y="44"/>
                  <a:pt x="385" y="44"/>
                  <a:pt x="388" y="44"/>
                </a:cubicBezTo>
                <a:cubicBezTo>
                  <a:pt x="391" y="43"/>
                  <a:pt x="397" y="44"/>
                  <a:pt x="400" y="44"/>
                </a:cubicBezTo>
                <a:cubicBezTo>
                  <a:pt x="400" y="44"/>
                  <a:pt x="399" y="44"/>
                  <a:pt x="399" y="44"/>
                </a:cubicBezTo>
                <a:cubicBezTo>
                  <a:pt x="400" y="43"/>
                  <a:pt x="400" y="42"/>
                  <a:pt x="402" y="42"/>
                </a:cubicBezTo>
                <a:cubicBezTo>
                  <a:pt x="403" y="42"/>
                  <a:pt x="404" y="42"/>
                  <a:pt x="404" y="43"/>
                </a:cubicBezTo>
                <a:cubicBezTo>
                  <a:pt x="405" y="43"/>
                  <a:pt x="407" y="43"/>
                  <a:pt x="408" y="43"/>
                </a:cubicBezTo>
                <a:cubicBezTo>
                  <a:pt x="408" y="42"/>
                  <a:pt x="408" y="42"/>
                  <a:pt x="408" y="42"/>
                </a:cubicBezTo>
                <a:cubicBezTo>
                  <a:pt x="409" y="43"/>
                  <a:pt x="411" y="42"/>
                  <a:pt x="412" y="43"/>
                </a:cubicBezTo>
                <a:cubicBezTo>
                  <a:pt x="412" y="43"/>
                  <a:pt x="412" y="43"/>
                  <a:pt x="412" y="43"/>
                </a:cubicBezTo>
                <a:cubicBezTo>
                  <a:pt x="419" y="43"/>
                  <a:pt x="428" y="44"/>
                  <a:pt x="435" y="43"/>
                </a:cubicBezTo>
                <a:cubicBezTo>
                  <a:pt x="437" y="43"/>
                  <a:pt x="445" y="43"/>
                  <a:pt x="450" y="43"/>
                </a:cubicBezTo>
                <a:cubicBezTo>
                  <a:pt x="451" y="42"/>
                  <a:pt x="451" y="42"/>
                  <a:pt x="451" y="42"/>
                </a:cubicBezTo>
                <a:cubicBezTo>
                  <a:pt x="435" y="42"/>
                  <a:pt x="435" y="42"/>
                  <a:pt x="435" y="42"/>
                </a:cubicBezTo>
                <a:cubicBezTo>
                  <a:pt x="434" y="42"/>
                  <a:pt x="434" y="42"/>
                  <a:pt x="434" y="42"/>
                </a:cubicBezTo>
                <a:cubicBezTo>
                  <a:pt x="424" y="42"/>
                  <a:pt x="424" y="42"/>
                  <a:pt x="424" y="42"/>
                </a:cubicBezTo>
                <a:cubicBezTo>
                  <a:pt x="414" y="40"/>
                  <a:pt x="402" y="40"/>
                  <a:pt x="391" y="40"/>
                </a:cubicBezTo>
                <a:cubicBezTo>
                  <a:pt x="385" y="39"/>
                  <a:pt x="379" y="39"/>
                  <a:pt x="373" y="38"/>
                </a:cubicBezTo>
                <a:cubicBezTo>
                  <a:pt x="380" y="36"/>
                  <a:pt x="388" y="37"/>
                  <a:pt x="396" y="36"/>
                </a:cubicBezTo>
                <a:cubicBezTo>
                  <a:pt x="390" y="35"/>
                  <a:pt x="382" y="36"/>
                  <a:pt x="376" y="35"/>
                </a:cubicBezTo>
                <a:cubicBezTo>
                  <a:pt x="402" y="35"/>
                  <a:pt x="431" y="37"/>
                  <a:pt x="459" y="36"/>
                </a:cubicBezTo>
                <a:cubicBezTo>
                  <a:pt x="460" y="35"/>
                  <a:pt x="460" y="35"/>
                  <a:pt x="460" y="35"/>
                </a:cubicBezTo>
                <a:cubicBezTo>
                  <a:pt x="452" y="34"/>
                  <a:pt x="443" y="35"/>
                  <a:pt x="435" y="34"/>
                </a:cubicBezTo>
                <a:cubicBezTo>
                  <a:pt x="435" y="33"/>
                  <a:pt x="435" y="33"/>
                  <a:pt x="435" y="33"/>
                </a:cubicBezTo>
                <a:cubicBezTo>
                  <a:pt x="445" y="33"/>
                  <a:pt x="445" y="33"/>
                  <a:pt x="445" y="33"/>
                </a:cubicBezTo>
                <a:cubicBezTo>
                  <a:pt x="429" y="32"/>
                  <a:pt x="414" y="31"/>
                  <a:pt x="397" y="32"/>
                </a:cubicBezTo>
                <a:cubicBezTo>
                  <a:pt x="395" y="31"/>
                  <a:pt x="393" y="31"/>
                  <a:pt x="391" y="30"/>
                </a:cubicBezTo>
                <a:cubicBezTo>
                  <a:pt x="410" y="30"/>
                  <a:pt x="428" y="32"/>
                  <a:pt x="445" y="31"/>
                </a:cubicBezTo>
                <a:cubicBezTo>
                  <a:pt x="439" y="31"/>
                  <a:pt x="434" y="30"/>
                  <a:pt x="428" y="30"/>
                </a:cubicBezTo>
                <a:cubicBezTo>
                  <a:pt x="426" y="30"/>
                  <a:pt x="426" y="30"/>
                  <a:pt x="426" y="30"/>
                </a:cubicBezTo>
                <a:cubicBezTo>
                  <a:pt x="428" y="29"/>
                  <a:pt x="428" y="29"/>
                  <a:pt x="428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32" y="28"/>
                  <a:pt x="415" y="28"/>
                  <a:pt x="398" y="27"/>
                </a:cubicBezTo>
                <a:cubicBezTo>
                  <a:pt x="399" y="26"/>
                  <a:pt x="399" y="26"/>
                  <a:pt x="399" y="26"/>
                </a:cubicBezTo>
                <a:cubicBezTo>
                  <a:pt x="417" y="24"/>
                  <a:pt x="432" y="30"/>
                  <a:pt x="449" y="27"/>
                </a:cubicBezTo>
                <a:cubicBezTo>
                  <a:pt x="444" y="26"/>
                  <a:pt x="440" y="27"/>
                  <a:pt x="436" y="26"/>
                </a:cubicBezTo>
                <a:cubicBezTo>
                  <a:pt x="445" y="26"/>
                  <a:pt x="455" y="25"/>
                  <a:pt x="464" y="25"/>
                </a:cubicBezTo>
                <a:cubicBezTo>
                  <a:pt x="463" y="23"/>
                  <a:pt x="471" y="25"/>
                  <a:pt x="474" y="23"/>
                </a:cubicBezTo>
                <a:cubicBezTo>
                  <a:pt x="461" y="23"/>
                  <a:pt x="447" y="23"/>
                  <a:pt x="435" y="22"/>
                </a:cubicBezTo>
                <a:cubicBezTo>
                  <a:pt x="438" y="21"/>
                  <a:pt x="441" y="21"/>
                  <a:pt x="444" y="21"/>
                </a:cubicBezTo>
                <a:cubicBezTo>
                  <a:pt x="443" y="21"/>
                  <a:pt x="443" y="21"/>
                  <a:pt x="443" y="20"/>
                </a:cubicBezTo>
                <a:cubicBezTo>
                  <a:pt x="443" y="20"/>
                  <a:pt x="443" y="20"/>
                  <a:pt x="443" y="20"/>
                </a:cubicBezTo>
                <a:cubicBezTo>
                  <a:pt x="452" y="20"/>
                  <a:pt x="460" y="21"/>
                  <a:pt x="468" y="19"/>
                </a:cubicBezTo>
                <a:cubicBezTo>
                  <a:pt x="464" y="19"/>
                  <a:pt x="460" y="19"/>
                  <a:pt x="457" y="18"/>
                </a:cubicBezTo>
                <a:cubicBezTo>
                  <a:pt x="457" y="18"/>
                  <a:pt x="458" y="17"/>
                  <a:pt x="458" y="17"/>
                </a:cubicBezTo>
                <a:cubicBezTo>
                  <a:pt x="457" y="17"/>
                  <a:pt x="455" y="17"/>
                  <a:pt x="454" y="16"/>
                </a:cubicBezTo>
                <a:cubicBezTo>
                  <a:pt x="455" y="15"/>
                  <a:pt x="455" y="15"/>
                  <a:pt x="455" y="15"/>
                </a:cubicBezTo>
                <a:cubicBezTo>
                  <a:pt x="459" y="17"/>
                  <a:pt x="463" y="15"/>
                  <a:pt x="467" y="15"/>
                </a:cubicBezTo>
                <a:cubicBezTo>
                  <a:pt x="446" y="13"/>
                  <a:pt x="446" y="13"/>
                  <a:pt x="446" y="13"/>
                </a:cubicBezTo>
                <a:cubicBezTo>
                  <a:pt x="457" y="13"/>
                  <a:pt x="467" y="13"/>
                  <a:pt x="478" y="13"/>
                </a:cubicBezTo>
                <a:close/>
                <a:moveTo>
                  <a:pt x="20" y="46"/>
                </a:moveTo>
                <a:cubicBezTo>
                  <a:pt x="22" y="46"/>
                  <a:pt x="22" y="46"/>
                  <a:pt x="22" y="46"/>
                </a:cubicBezTo>
                <a:cubicBezTo>
                  <a:pt x="22" y="46"/>
                  <a:pt x="22" y="46"/>
                  <a:pt x="22" y="46"/>
                </a:cubicBezTo>
                <a:lnTo>
                  <a:pt x="20" y="46"/>
                </a:lnTo>
                <a:close/>
                <a:moveTo>
                  <a:pt x="224" y="74"/>
                </a:moveTo>
                <a:cubicBezTo>
                  <a:pt x="214" y="74"/>
                  <a:pt x="214" y="74"/>
                  <a:pt x="214" y="74"/>
                </a:cubicBezTo>
                <a:cubicBezTo>
                  <a:pt x="213" y="74"/>
                  <a:pt x="213" y="74"/>
                  <a:pt x="212" y="74"/>
                </a:cubicBezTo>
                <a:cubicBezTo>
                  <a:pt x="214" y="74"/>
                  <a:pt x="214" y="74"/>
                  <a:pt x="214" y="74"/>
                </a:cubicBezTo>
                <a:cubicBezTo>
                  <a:pt x="216" y="74"/>
                  <a:pt x="217" y="73"/>
                  <a:pt x="218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4" y="73"/>
                  <a:pt x="234" y="73"/>
                  <a:pt x="235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0" y="73"/>
                  <a:pt x="227" y="73"/>
                  <a:pt x="224" y="74"/>
                </a:cubicBezTo>
                <a:close/>
                <a:moveTo>
                  <a:pt x="380" y="69"/>
                </a:moveTo>
                <a:cubicBezTo>
                  <a:pt x="379" y="69"/>
                  <a:pt x="378" y="69"/>
                  <a:pt x="377" y="69"/>
                </a:cubicBezTo>
                <a:cubicBezTo>
                  <a:pt x="377" y="69"/>
                  <a:pt x="379" y="69"/>
                  <a:pt x="380" y="69"/>
                </a:cubicBezTo>
                <a:close/>
                <a:moveTo>
                  <a:pt x="367" y="70"/>
                </a:move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5" y="70"/>
                  <a:pt x="366" y="69"/>
                  <a:pt x="367" y="70"/>
                </a:cubicBezTo>
                <a:close/>
                <a:moveTo>
                  <a:pt x="415" y="11"/>
                </a:moveTo>
                <a:cubicBezTo>
                  <a:pt x="410" y="11"/>
                  <a:pt x="410" y="11"/>
                  <a:pt x="410" y="11"/>
                </a:cubicBezTo>
                <a:cubicBezTo>
                  <a:pt x="411" y="11"/>
                  <a:pt x="413" y="11"/>
                  <a:pt x="415" y="11"/>
                </a:cubicBezTo>
                <a:cubicBezTo>
                  <a:pt x="419" y="11"/>
                  <a:pt x="419" y="11"/>
                  <a:pt x="419" y="11"/>
                </a:cubicBezTo>
                <a:cubicBezTo>
                  <a:pt x="417" y="12"/>
                  <a:pt x="416" y="11"/>
                  <a:pt x="415" y="11"/>
                </a:cubicBezTo>
                <a:close/>
                <a:moveTo>
                  <a:pt x="422" y="12"/>
                </a:moveTo>
                <a:cubicBezTo>
                  <a:pt x="428" y="12"/>
                  <a:pt x="433" y="12"/>
                  <a:pt x="439" y="13"/>
                </a:cubicBezTo>
                <a:cubicBezTo>
                  <a:pt x="433" y="12"/>
                  <a:pt x="428" y="12"/>
                  <a:pt x="422" y="1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en-US" dirty="0"/>
          </a:p>
        </p:txBody>
      </p:sp>
      <p:sp>
        <p:nvSpPr>
          <p:cNvPr id="3" name="文本框 21"/>
          <p:cNvSpPr txBox="1"/>
          <p:nvPr/>
        </p:nvSpPr>
        <p:spPr>
          <a:xfrm>
            <a:off x="1407795" y="618490"/>
            <a:ext cx="5837555" cy="52197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  <a:sym typeface="+mn-ea"/>
              </a:rPr>
              <a:t>张建明遇到的问题及解决方案（二</a:t>
            </a:r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  <a:sym typeface="+mn-ea"/>
              </a:rPr>
              <a:t>）</a:t>
            </a:r>
            <a:endParaRPr lang="zh-CN" altLang="en-US" sz="2800" dirty="0">
              <a:solidFill>
                <a:schemeClr val="bg1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34" name="Freeform 690"/>
          <p:cNvSpPr>
            <a:spLocks noEditPoints="1"/>
          </p:cNvSpPr>
          <p:nvPr/>
        </p:nvSpPr>
        <p:spPr bwMode="auto">
          <a:xfrm rot="21300000" flipH="1">
            <a:off x="577850" y="1628775"/>
            <a:ext cx="4441825" cy="3730625"/>
          </a:xfrm>
          <a:custGeom>
            <a:avLst/>
            <a:gdLst>
              <a:gd name="T0" fmla="*/ 628 w 903"/>
              <a:gd name="T1" fmla="*/ 515 h 627"/>
              <a:gd name="T2" fmla="*/ 545 w 903"/>
              <a:gd name="T3" fmla="*/ 510 h 627"/>
              <a:gd name="T4" fmla="*/ 620 w 903"/>
              <a:gd name="T5" fmla="*/ 500 h 627"/>
              <a:gd name="T6" fmla="*/ 844 w 903"/>
              <a:gd name="T7" fmla="*/ 129 h 627"/>
              <a:gd name="T8" fmla="*/ 483 w 903"/>
              <a:gd name="T9" fmla="*/ 22 h 627"/>
              <a:gd name="T10" fmla="*/ 433 w 903"/>
              <a:gd name="T11" fmla="*/ 4 h 627"/>
              <a:gd name="T12" fmla="*/ 355 w 903"/>
              <a:gd name="T13" fmla="*/ 9 h 627"/>
              <a:gd name="T14" fmla="*/ 222 w 903"/>
              <a:gd name="T15" fmla="*/ 31 h 627"/>
              <a:gd name="T16" fmla="*/ 19 w 903"/>
              <a:gd name="T17" fmla="*/ 200 h 627"/>
              <a:gd name="T18" fmla="*/ 89 w 903"/>
              <a:gd name="T19" fmla="*/ 468 h 627"/>
              <a:gd name="T20" fmla="*/ 58 w 903"/>
              <a:gd name="T21" fmla="*/ 568 h 627"/>
              <a:gd name="T22" fmla="*/ 29 w 903"/>
              <a:gd name="T23" fmla="*/ 582 h 627"/>
              <a:gd name="T24" fmla="*/ 37 w 903"/>
              <a:gd name="T25" fmla="*/ 627 h 627"/>
              <a:gd name="T26" fmla="*/ 60 w 903"/>
              <a:gd name="T27" fmla="*/ 601 h 627"/>
              <a:gd name="T28" fmla="*/ 41 w 903"/>
              <a:gd name="T29" fmla="*/ 621 h 627"/>
              <a:gd name="T30" fmla="*/ 91 w 903"/>
              <a:gd name="T31" fmla="*/ 590 h 627"/>
              <a:gd name="T32" fmla="*/ 151 w 903"/>
              <a:gd name="T33" fmla="*/ 563 h 627"/>
              <a:gd name="T34" fmla="*/ 212 w 903"/>
              <a:gd name="T35" fmla="*/ 547 h 627"/>
              <a:gd name="T36" fmla="*/ 342 w 903"/>
              <a:gd name="T37" fmla="*/ 528 h 627"/>
              <a:gd name="T38" fmla="*/ 558 w 903"/>
              <a:gd name="T39" fmla="*/ 534 h 627"/>
              <a:gd name="T40" fmla="*/ 354 w 903"/>
              <a:gd name="T41" fmla="*/ 21 h 627"/>
              <a:gd name="T42" fmla="*/ 127 w 903"/>
              <a:gd name="T43" fmla="*/ 78 h 627"/>
              <a:gd name="T44" fmla="*/ 63 w 903"/>
              <a:gd name="T45" fmla="*/ 139 h 627"/>
              <a:gd name="T46" fmla="*/ 39 w 903"/>
              <a:gd name="T47" fmla="*/ 315 h 627"/>
              <a:gd name="T48" fmla="*/ 141 w 903"/>
              <a:gd name="T49" fmla="*/ 428 h 627"/>
              <a:gd name="T50" fmla="*/ 87 w 903"/>
              <a:gd name="T51" fmla="*/ 394 h 627"/>
              <a:gd name="T52" fmla="*/ 61 w 903"/>
              <a:gd name="T53" fmla="*/ 591 h 627"/>
              <a:gd name="T54" fmla="*/ 41 w 903"/>
              <a:gd name="T55" fmla="*/ 582 h 627"/>
              <a:gd name="T56" fmla="*/ 35 w 903"/>
              <a:gd name="T57" fmla="*/ 581 h 627"/>
              <a:gd name="T58" fmla="*/ 9 w 903"/>
              <a:gd name="T59" fmla="*/ 601 h 627"/>
              <a:gd name="T60" fmla="*/ 10 w 903"/>
              <a:gd name="T61" fmla="*/ 602 h 627"/>
              <a:gd name="T62" fmla="*/ 35 w 903"/>
              <a:gd name="T63" fmla="*/ 625 h 627"/>
              <a:gd name="T64" fmla="*/ 31 w 903"/>
              <a:gd name="T65" fmla="*/ 621 h 627"/>
              <a:gd name="T66" fmla="*/ 74 w 903"/>
              <a:gd name="T67" fmla="*/ 599 h 627"/>
              <a:gd name="T68" fmla="*/ 86 w 903"/>
              <a:gd name="T69" fmla="*/ 560 h 627"/>
              <a:gd name="T70" fmla="*/ 109 w 903"/>
              <a:gd name="T71" fmla="*/ 548 h 627"/>
              <a:gd name="T72" fmla="*/ 127 w 903"/>
              <a:gd name="T73" fmla="*/ 562 h 627"/>
              <a:gd name="T74" fmla="*/ 159 w 903"/>
              <a:gd name="T75" fmla="*/ 549 h 627"/>
              <a:gd name="T76" fmla="*/ 251 w 903"/>
              <a:gd name="T77" fmla="*/ 530 h 627"/>
              <a:gd name="T78" fmla="*/ 211 w 903"/>
              <a:gd name="T79" fmla="*/ 539 h 627"/>
              <a:gd name="T80" fmla="*/ 260 w 903"/>
              <a:gd name="T81" fmla="*/ 522 h 627"/>
              <a:gd name="T82" fmla="*/ 275 w 903"/>
              <a:gd name="T83" fmla="*/ 514 h 627"/>
              <a:gd name="T84" fmla="*/ 227 w 903"/>
              <a:gd name="T85" fmla="*/ 519 h 627"/>
              <a:gd name="T86" fmla="*/ 159 w 903"/>
              <a:gd name="T87" fmla="*/ 540 h 627"/>
              <a:gd name="T88" fmla="*/ 163 w 903"/>
              <a:gd name="T89" fmla="*/ 529 h 627"/>
              <a:gd name="T90" fmla="*/ 88 w 903"/>
              <a:gd name="T91" fmla="*/ 555 h 627"/>
              <a:gd name="T92" fmla="*/ 95 w 903"/>
              <a:gd name="T93" fmla="*/ 476 h 627"/>
              <a:gd name="T94" fmla="*/ 244 w 903"/>
              <a:gd name="T95" fmla="*/ 488 h 627"/>
              <a:gd name="T96" fmla="*/ 301 w 903"/>
              <a:gd name="T97" fmla="*/ 501 h 627"/>
              <a:gd name="T98" fmla="*/ 365 w 903"/>
              <a:gd name="T99" fmla="*/ 510 h 627"/>
              <a:gd name="T100" fmla="*/ 331 w 903"/>
              <a:gd name="T101" fmla="*/ 516 h 627"/>
              <a:gd name="T102" fmla="*/ 520 w 903"/>
              <a:gd name="T103" fmla="*/ 510 h 627"/>
              <a:gd name="T104" fmla="*/ 217 w 903"/>
              <a:gd name="T105" fmla="*/ 453 h 627"/>
              <a:gd name="T106" fmla="*/ 108 w 903"/>
              <a:gd name="T107" fmla="*/ 381 h 627"/>
              <a:gd name="T108" fmla="*/ 45 w 903"/>
              <a:gd name="T109" fmla="*/ 291 h 627"/>
              <a:gd name="T110" fmla="*/ 88 w 903"/>
              <a:gd name="T111" fmla="*/ 138 h 627"/>
              <a:gd name="T112" fmla="*/ 266 w 903"/>
              <a:gd name="T113" fmla="*/ 52 h 627"/>
              <a:gd name="T114" fmla="*/ 392 w 903"/>
              <a:gd name="T115" fmla="*/ 35 h 627"/>
              <a:gd name="T116" fmla="*/ 566 w 903"/>
              <a:gd name="T117" fmla="*/ 52 h 627"/>
              <a:gd name="T118" fmla="*/ 541 w 903"/>
              <a:gd name="T119" fmla="*/ 44 h 627"/>
              <a:gd name="T120" fmla="*/ 873 w 903"/>
              <a:gd name="T121" fmla="*/ 181 h 627"/>
              <a:gd name="T122" fmla="*/ 691 w 903"/>
              <a:gd name="T123" fmla="*/ 471 h 6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03" h="627">
                <a:moveTo>
                  <a:pt x="668" y="517"/>
                </a:moveTo>
                <a:cubicBezTo>
                  <a:pt x="678" y="515"/>
                  <a:pt x="660" y="517"/>
                  <a:pt x="671" y="514"/>
                </a:cubicBezTo>
                <a:cubicBezTo>
                  <a:pt x="686" y="511"/>
                  <a:pt x="699" y="511"/>
                  <a:pt x="707" y="507"/>
                </a:cubicBezTo>
                <a:cubicBezTo>
                  <a:pt x="693" y="509"/>
                  <a:pt x="674" y="512"/>
                  <a:pt x="668" y="513"/>
                </a:cubicBezTo>
                <a:cubicBezTo>
                  <a:pt x="677" y="512"/>
                  <a:pt x="677" y="512"/>
                  <a:pt x="677" y="512"/>
                </a:cubicBezTo>
                <a:cubicBezTo>
                  <a:pt x="670" y="514"/>
                  <a:pt x="663" y="516"/>
                  <a:pt x="657" y="518"/>
                </a:cubicBezTo>
                <a:cubicBezTo>
                  <a:pt x="656" y="517"/>
                  <a:pt x="638" y="521"/>
                  <a:pt x="638" y="519"/>
                </a:cubicBezTo>
                <a:cubicBezTo>
                  <a:pt x="645" y="518"/>
                  <a:pt x="652" y="517"/>
                  <a:pt x="658" y="516"/>
                </a:cubicBezTo>
                <a:cubicBezTo>
                  <a:pt x="656" y="516"/>
                  <a:pt x="638" y="518"/>
                  <a:pt x="631" y="519"/>
                </a:cubicBezTo>
                <a:cubicBezTo>
                  <a:pt x="640" y="518"/>
                  <a:pt x="640" y="518"/>
                  <a:pt x="640" y="518"/>
                </a:cubicBezTo>
                <a:cubicBezTo>
                  <a:pt x="623" y="522"/>
                  <a:pt x="601" y="524"/>
                  <a:pt x="584" y="526"/>
                </a:cubicBezTo>
                <a:cubicBezTo>
                  <a:pt x="598" y="524"/>
                  <a:pt x="568" y="526"/>
                  <a:pt x="578" y="524"/>
                </a:cubicBezTo>
                <a:cubicBezTo>
                  <a:pt x="582" y="523"/>
                  <a:pt x="589" y="524"/>
                  <a:pt x="587" y="524"/>
                </a:cubicBezTo>
                <a:cubicBezTo>
                  <a:pt x="589" y="522"/>
                  <a:pt x="577" y="524"/>
                  <a:pt x="574" y="523"/>
                </a:cubicBezTo>
                <a:cubicBezTo>
                  <a:pt x="572" y="524"/>
                  <a:pt x="555" y="526"/>
                  <a:pt x="565" y="526"/>
                </a:cubicBezTo>
                <a:cubicBezTo>
                  <a:pt x="560" y="526"/>
                  <a:pt x="547" y="528"/>
                  <a:pt x="540" y="527"/>
                </a:cubicBezTo>
                <a:cubicBezTo>
                  <a:pt x="542" y="529"/>
                  <a:pt x="526" y="529"/>
                  <a:pt x="523" y="529"/>
                </a:cubicBezTo>
                <a:cubicBezTo>
                  <a:pt x="520" y="529"/>
                  <a:pt x="517" y="529"/>
                  <a:pt x="515" y="529"/>
                </a:cubicBezTo>
                <a:cubicBezTo>
                  <a:pt x="522" y="528"/>
                  <a:pt x="530" y="528"/>
                  <a:pt x="539" y="527"/>
                </a:cubicBezTo>
                <a:cubicBezTo>
                  <a:pt x="539" y="527"/>
                  <a:pt x="539" y="527"/>
                  <a:pt x="539" y="527"/>
                </a:cubicBezTo>
                <a:cubicBezTo>
                  <a:pt x="543" y="527"/>
                  <a:pt x="549" y="526"/>
                  <a:pt x="547" y="526"/>
                </a:cubicBezTo>
                <a:cubicBezTo>
                  <a:pt x="547" y="525"/>
                  <a:pt x="547" y="525"/>
                  <a:pt x="547" y="525"/>
                </a:cubicBezTo>
                <a:cubicBezTo>
                  <a:pt x="565" y="523"/>
                  <a:pt x="583" y="521"/>
                  <a:pt x="592" y="519"/>
                </a:cubicBezTo>
                <a:cubicBezTo>
                  <a:pt x="587" y="520"/>
                  <a:pt x="587" y="520"/>
                  <a:pt x="587" y="520"/>
                </a:cubicBezTo>
                <a:cubicBezTo>
                  <a:pt x="601" y="517"/>
                  <a:pt x="614" y="518"/>
                  <a:pt x="628" y="515"/>
                </a:cubicBezTo>
                <a:cubicBezTo>
                  <a:pt x="627" y="515"/>
                  <a:pt x="626" y="515"/>
                  <a:pt x="628" y="515"/>
                </a:cubicBezTo>
                <a:cubicBezTo>
                  <a:pt x="645" y="513"/>
                  <a:pt x="651" y="510"/>
                  <a:pt x="665" y="509"/>
                </a:cubicBezTo>
                <a:cubicBezTo>
                  <a:pt x="663" y="510"/>
                  <a:pt x="663" y="510"/>
                  <a:pt x="663" y="510"/>
                </a:cubicBezTo>
                <a:cubicBezTo>
                  <a:pt x="665" y="510"/>
                  <a:pt x="672" y="508"/>
                  <a:pt x="671" y="507"/>
                </a:cubicBezTo>
                <a:cubicBezTo>
                  <a:pt x="659" y="509"/>
                  <a:pt x="657" y="510"/>
                  <a:pt x="647" y="511"/>
                </a:cubicBezTo>
                <a:cubicBezTo>
                  <a:pt x="651" y="510"/>
                  <a:pt x="660" y="508"/>
                  <a:pt x="667" y="507"/>
                </a:cubicBezTo>
                <a:cubicBezTo>
                  <a:pt x="667" y="505"/>
                  <a:pt x="667" y="505"/>
                  <a:pt x="667" y="505"/>
                </a:cubicBezTo>
                <a:cubicBezTo>
                  <a:pt x="676" y="502"/>
                  <a:pt x="685" y="503"/>
                  <a:pt x="693" y="500"/>
                </a:cubicBezTo>
                <a:cubicBezTo>
                  <a:pt x="683" y="501"/>
                  <a:pt x="683" y="501"/>
                  <a:pt x="683" y="501"/>
                </a:cubicBezTo>
                <a:cubicBezTo>
                  <a:pt x="683" y="501"/>
                  <a:pt x="684" y="501"/>
                  <a:pt x="684" y="500"/>
                </a:cubicBezTo>
                <a:cubicBezTo>
                  <a:pt x="680" y="501"/>
                  <a:pt x="676" y="502"/>
                  <a:pt x="675" y="503"/>
                </a:cubicBezTo>
                <a:cubicBezTo>
                  <a:pt x="660" y="506"/>
                  <a:pt x="652" y="505"/>
                  <a:pt x="650" y="504"/>
                </a:cubicBezTo>
                <a:cubicBezTo>
                  <a:pt x="643" y="505"/>
                  <a:pt x="652" y="502"/>
                  <a:pt x="651" y="501"/>
                </a:cubicBezTo>
                <a:cubicBezTo>
                  <a:pt x="640" y="503"/>
                  <a:pt x="641" y="505"/>
                  <a:pt x="630" y="506"/>
                </a:cubicBezTo>
                <a:cubicBezTo>
                  <a:pt x="627" y="507"/>
                  <a:pt x="628" y="506"/>
                  <a:pt x="629" y="506"/>
                </a:cubicBezTo>
                <a:cubicBezTo>
                  <a:pt x="622" y="508"/>
                  <a:pt x="622" y="508"/>
                  <a:pt x="622" y="508"/>
                </a:cubicBezTo>
                <a:cubicBezTo>
                  <a:pt x="621" y="507"/>
                  <a:pt x="602" y="509"/>
                  <a:pt x="613" y="506"/>
                </a:cubicBezTo>
                <a:cubicBezTo>
                  <a:pt x="615" y="506"/>
                  <a:pt x="618" y="506"/>
                  <a:pt x="621" y="506"/>
                </a:cubicBezTo>
                <a:cubicBezTo>
                  <a:pt x="609" y="506"/>
                  <a:pt x="591" y="507"/>
                  <a:pt x="583" y="507"/>
                </a:cubicBezTo>
                <a:cubicBezTo>
                  <a:pt x="585" y="506"/>
                  <a:pt x="585" y="506"/>
                  <a:pt x="584" y="506"/>
                </a:cubicBezTo>
                <a:cubicBezTo>
                  <a:pt x="583" y="506"/>
                  <a:pt x="582" y="506"/>
                  <a:pt x="582" y="507"/>
                </a:cubicBezTo>
                <a:cubicBezTo>
                  <a:pt x="580" y="506"/>
                  <a:pt x="578" y="506"/>
                  <a:pt x="578" y="506"/>
                </a:cubicBezTo>
                <a:cubicBezTo>
                  <a:pt x="570" y="506"/>
                  <a:pt x="572" y="507"/>
                  <a:pt x="559" y="507"/>
                </a:cubicBezTo>
                <a:cubicBezTo>
                  <a:pt x="554" y="508"/>
                  <a:pt x="556" y="509"/>
                  <a:pt x="553" y="509"/>
                </a:cubicBezTo>
                <a:cubicBezTo>
                  <a:pt x="550" y="509"/>
                  <a:pt x="547" y="510"/>
                  <a:pt x="545" y="510"/>
                </a:cubicBezTo>
                <a:cubicBezTo>
                  <a:pt x="546" y="510"/>
                  <a:pt x="546" y="510"/>
                  <a:pt x="546" y="510"/>
                </a:cubicBezTo>
                <a:cubicBezTo>
                  <a:pt x="538" y="510"/>
                  <a:pt x="538" y="510"/>
                  <a:pt x="538" y="510"/>
                </a:cubicBezTo>
                <a:cubicBezTo>
                  <a:pt x="541" y="510"/>
                  <a:pt x="546" y="510"/>
                  <a:pt x="551" y="510"/>
                </a:cubicBezTo>
                <a:cubicBezTo>
                  <a:pt x="549" y="510"/>
                  <a:pt x="547" y="511"/>
                  <a:pt x="544" y="511"/>
                </a:cubicBezTo>
                <a:cubicBezTo>
                  <a:pt x="556" y="511"/>
                  <a:pt x="556" y="511"/>
                  <a:pt x="556" y="511"/>
                </a:cubicBezTo>
                <a:cubicBezTo>
                  <a:pt x="559" y="510"/>
                  <a:pt x="561" y="510"/>
                  <a:pt x="563" y="510"/>
                </a:cubicBezTo>
                <a:cubicBezTo>
                  <a:pt x="551" y="511"/>
                  <a:pt x="551" y="511"/>
                  <a:pt x="551" y="511"/>
                </a:cubicBezTo>
                <a:cubicBezTo>
                  <a:pt x="553" y="510"/>
                  <a:pt x="554" y="510"/>
                  <a:pt x="555" y="510"/>
                </a:cubicBezTo>
                <a:cubicBezTo>
                  <a:pt x="559" y="510"/>
                  <a:pt x="563" y="510"/>
                  <a:pt x="565" y="509"/>
                </a:cubicBezTo>
                <a:cubicBezTo>
                  <a:pt x="563" y="509"/>
                  <a:pt x="560" y="509"/>
                  <a:pt x="557" y="509"/>
                </a:cubicBezTo>
                <a:cubicBezTo>
                  <a:pt x="558" y="509"/>
                  <a:pt x="558" y="508"/>
                  <a:pt x="560" y="508"/>
                </a:cubicBezTo>
                <a:cubicBezTo>
                  <a:pt x="578" y="507"/>
                  <a:pt x="584" y="508"/>
                  <a:pt x="593" y="508"/>
                </a:cubicBezTo>
                <a:cubicBezTo>
                  <a:pt x="587" y="509"/>
                  <a:pt x="577" y="510"/>
                  <a:pt x="581" y="511"/>
                </a:cubicBezTo>
                <a:cubicBezTo>
                  <a:pt x="572" y="510"/>
                  <a:pt x="571" y="513"/>
                  <a:pt x="560" y="512"/>
                </a:cubicBezTo>
                <a:cubicBezTo>
                  <a:pt x="562" y="512"/>
                  <a:pt x="562" y="512"/>
                  <a:pt x="562" y="512"/>
                </a:cubicBezTo>
                <a:cubicBezTo>
                  <a:pt x="553" y="514"/>
                  <a:pt x="552" y="512"/>
                  <a:pt x="544" y="514"/>
                </a:cubicBezTo>
                <a:cubicBezTo>
                  <a:pt x="545" y="513"/>
                  <a:pt x="544" y="513"/>
                  <a:pt x="543" y="513"/>
                </a:cubicBezTo>
                <a:cubicBezTo>
                  <a:pt x="527" y="514"/>
                  <a:pt x="548" y="514"/>
                  <a:pt x="532" y="516"/>
                </a:cubicBezTo>
                <a:cubicBezTo>
                  <a:pt x="518" y="516"/>
                  <a:pt x="527" y="513"/>
                  <a:pt x="523" y="513"/>
                </a:cubicBezTo>
                <a:cubicBezTo>
                  <a:pt x="547" y="510"/>
                  <a:pt x="523" y="511"/>
                  <a:pt x="548" y="508"/>
                </a:cubicBezTo>
                <a:cubicBezTo>
                  <a:pt x="548" y="508"/>
                  <a:pt x="548" y="508"/>
                  <a:pt x="548" y="507"/>
                </a:cubicBezTo>
                <a:cubicBezTo>
                  <a:pt x="560" y="507"/>
                  <a:pt x="570" y="505"/>
                  <a:pt x="583" y="505"/>
                </a:cubicBezTo>
                <a:cubicBezTo>
                  <a:pt x="579" y="506"/>
                  <a:pt x="583" y="506"/>
                  <a:pt x="584" y="506"/>
                </a:cubicBezTo>
                <a:cubicBezTo>
                  <a:pt x="592" y="505"/>
                  <a:pt x="602" y="503"/>
                  <a:pt x="607" y="502"/>
                </a:cubicBezTo>
                <a:cubicBezTo>
                  <a:pt x="620" y="500"/>
                  <a:pt x="620" y="500"/>
                  <a:pt x="620" y="500"/>
                </a:cubicBezTo>
                <a:cubicBezTo>
                  <a:pt x="620" y="500"/>
                  <a:pt x="615" y="503"/>
                  <a:pt x="602" y="505"/>
                </a:cubicBezTo>
                <a:cubicBezTo>
                  <a:pt x="649" y="498"/>
                  <a:pt x="683" y="484"/>
                  <a:pt x="727" y="464"/>
                </a:cubicBezTo>
                <a:cubicBezTo>
                  <a:pt x="729" y="464"/>
                  <a:pt x="721" y="467"/>
                  <a:pt x="725" y="466"/>
                </a:cubicBezTo>
                <a:cubicBezTo>
                  <a:pt x="730" y="463"/>
                  <a:pt x="737" y="459"/>
                  <a:pt x="739" y="458"/>
                </a:cubicBezTo>
                <a:cubicBezTo>
                  <a:pt x="738" y="458"/>
                  <a:pt x="737" y="459"/>
                  <a:pt x="734" y="461"/>
                </a:cubicBezTo>
                <a:cubicBezTo>
                  <a:pt x="756" y="449"/>
                  <a:pt x="768" y="443"/>
                  <a:pt x="781" y="433"/>
                </a:cubicBezTo>
                <a:cubicBezTo>
                  <a:pt x="782" y="433"/>
                  <a:pt x="771" y="441"/>
                  <a:pt x="773" y="440"/>
                </a:cubicBezTo>
                <a:cubicBezTo>
                  <a:pt x="794" y="426"/>
                  <a:pt x="803" y="416"/>
                  <a:pt x="821" y="399"/>
                </a:cubicBezTo>
                <a:cubicBezTo>
                  <a:pt x="816" y="406"/>
                  <a:pt x="826" y="397"/>
                  <a:pt x="831" y="392"/>
                </a:cubicBezTo>
                <a:cubicBezTo>
                  <a:pt x="846" y="377"/>
                  <a:pt x="874" y="343"/>
                  <a:pt x="886" y="313"/>
                </a:cubicBezTo>
                <a:cubicBezTo>
                  <a:pt x="886" y="322"/>
                  <a:pt x="899" y="280"/>
                  <a:pt x="901" y="277"/>
                </a:cubicBezTo>
                <a:cubicBezTo>
                  <a:pt x="902" y="270"/>
                  <a:pt x="903" y="259"/>
                  <a:pt x="902" y="258"/>
                </a:cubicBezTo>
                <a:cubicBezTo>
                  <a:pt x="903" y="262"/>
                  <a:pt x="900" y="272"/>
                  <a:pt x="900" y="270"/>
                </a:cubicBezTo>
                <a:cubicBezTo>
                  <a:pt x="902" y="260"/>
                  <a:pt x="902" y="244"/>
                  <a:pt x="901" y="243"/>
                </a:cubicBezTo>
                <a:cubicBezTo>
                  <a:pt x="901" y="238"/>
                  <a:pt x="901" y="234"/>
                  <a:pt x="901" y="230"/>
                </a:cubicBezTo>
                <a:cubicBezTo>
                  <a:pt x="900" y="229"/>
                  <a:pt x="899" y="225"/>
                  <a:pt x="897" y="219"/>
                </a:cubicBezTo>
                <a:cubicBezTo>
                  <a:pt x="896" y="203"/>
                  <a:pt x="897" y="221"/>
                  <a:pt x="892" y="199"/>
                </a:cubicBezTo>
                <a:cubicBezTo>
                  <a:pt x="894" y="204"/>
                  <a:pt x="896" y="208"/>
                  <a:pt x="898" y="209"/>
                </a:cubicBezTo>
                <a:cubicBezTo>
                  <a:pt x="895" y="199"/>
                  <a:pt x="894" y="200"/>
                  <a:pt x="892" y="193"/>
                </a:cubicBezTo>
                <a:cubicBezTo>
                  <a:pt x="891" y="191"/>
                  <a:pt x="896" y="199"/>
                  <a:pt x="899" y="207"/>
                </a:cubicBezTo>
                <a:cubicBezTo>
                  <a:pt x="898" y="203"/>
                  <a:pt x="897" y="198"/>
                  <a:pt x="895" y="194"/>
                </a:cubicBezTo>
                <a:cubicBezTo>
                  <a:pt x="889" y="182"/>
                  <a:pt x="876" y="163"/>
                  <a:pt x="862" y="148"/>
                </a:cubicBezTo>
                <a:cubicBezTo>
                  <a:pt x="865" y="149"/>
                  <a:pt x="869" y="155"/>
                  <a:pt x="867" y="150"/>
                </a:cubicBezTo>
                <a:cubicBezTo>
                  <a:pt x="860" y="143"/>
                  <a:pt x="851" y="136"/>
                  <a:pt x="842" y="128"/>
                </a:cubicBezTo>
                <a:cubicBezTo>
                  <a:pt x="843" y="129"/>
                  <a:pt x="843" y="128"/>
                  <a:pt x="844" y="129"/>
                </a:cubicBezTo>
                <a:cubicBezTo>
                  <a:pt x="827" y="117"/>
                  <a:pt x="832" y="119"/>
                  <a:pt x="816" y="109"/>
                </a:cubicBezTo>
                <a:cubicBezTo>
                  <a:pt x="817" y="109"/>
                  <a:pt x="817" y="109"/>
                  <a:pt x="817" y="109"/>
                </a:cubicBezTo>
                <a:cubicBezTo>
                  <a:pt x="814" y="107"/>
                  <a:pt x="811" y="105"/>
                  <a:pt x="807" y="104"/>
                </a:cubicBezTo>
                <a:cubicBezTo>
                  <a:pt x="785" y="94"/>
                  <a:pt x="784" y="90"/>
                  <a:pt x="772" y="83"/>
                </a:cubicBezTo>
                <a:cubicBezTo>
                  <a:pt x="775" y="84"/>
                  <a:pt x="775" y="84"/>
                  <a:pt x="775" y="84"/>
                </a:cubicBezTo>
                <a:cubicBezTo>
                  <a:pt x="767" y="79"/>
                  <a:pt x="740" y="70"/>
                  <a:pt x="732" y="67"/>
                </a:cubicBezTo>
                <a:cubicBezTo>
                  <a:pt x="741" y="71"/>
                  <a:pt x="735" y="69"/>
                  <a:pt x="741" y="73"/>
                </a:cubicBezTo>
                <a:cubicBezTo>
                  <a:pt x="750" y="76"/>
                  <a:pt x="748" y="73"/>
                  <a:pt x="762" y="79"/>
                </a:cubicBezTo>
                <a:cubicBezTo>
                  <a:pt x="759" y="80"/>
                  <a:pt x="742" y="74"/>
                  <a:pt x="737" y="74"/>
                </a:cubicBezTo>
                <a:cubicBezTo>
                  <a:pt x="730" y="71"/>
                  <a:pt x="725" y="67"/>
                  <a:pt x="725" y="66"/>
                </a:cubicBezTo>
                <a:cubicBezTo>
                  <a:pt x="705" y="60"/>
                  <a:pt x="694" y="56"/>
                  <a:pt x="669" y="50"/>
                </a:cubicBezTo>
                <a:cubicBezTo>
                  <a:pt x="660" y="49"/>
                  <a:pt x="653" y="51"/>
                  <a:pt x="633" y="44"/>
                </a:cubicBezTo>
                <a:cubicBezTo>
                  <a:pt x="634" y="43"/>
                  <a:pt x="634" y="43"/>
                  <a:pt x="634" y="43"/>
                </a:cubicBezTo>
                <a:cubicBezTo>
                  <a:pt x="632" y="44"/>
                  <a:pt x="624" y="41"/>
                  <a:pt x="620" y="41"/>
                </a:cubicBezTo>
                <a:cubicBezTo>
                  <a:pt x="627" y="44"/>
                  <a:pt x="611" y="40"/>
                  <a:pt x="619" y="43"/>
                </a:cubicBezTo>
                <a:cubicBezTo>
                  <a:pt x="607" y="41"/>
                  <a:pt x="606" y="38"/>
                  <a:pt x="605" y="37"/>
                </a:cubicBezTo>
                <a:cubicBezTo>
                  <a:pt x="596" y="37"/>
                  <a:pt x="581" y="31"/>
                  <a:pt x="562" y="29"/>
                </a:cubicBezTo>
                <a:cubicBezTo>
                  <a:pt x="566" y="29"/>
                  <a:pt x="586" y="32"/>
                  <a:pt x="578" y="30"/>
                </a:cubicBezTo>
                <a:cubicBezTo>
                  <a:pt x="570" y="29"/>
                  <a:pt x="562" y="28"/>
                  <a:pt x="553" y="28"/>
                </a:cubicBezTo>
                <a:cubicBezTo>
                  <a:pt x="564" y="30"/>
                  <a:pt x="564" y="30"/>
                  <a:pt x="564" y="30"/>
                </a:cubicBezTo>
                <a:cubicBezTo>
                  <a:pt x="546" y="29"/>
                  <a:pt x="541" y="26"/>
                  <a:pt x="530" y="24"/>
                </a:cubicBezTo>
                <a:cubicBezTo>
                  <a:pt x="528" y="23"/>
                  <a:pt x="535" y="24"/>
                  <a:pt x="541" y="25"/>
                </a:cubicBezTo>
                <a:cubicBezTo>
                  <a:pt x="535" y="24"/>
                  <a:pt x="526" y="23"/>
                  <a:pt x="519" y="22"/>
                </a:cubicBezTo>
                <a:cubicBezTo>
                  <a:pt x="513" y="23"/>
                  <a:pt x="494" y="21"/>
                  <a:pt x="486" y="22"/>
                </a:cubicBezTo>
                <a:cubicBezTo>
                  <a:pt x="483" y="22"/>
                  <a:pt x="483" y="22"/>
                  <a:pt x="483" y="22"/>
                </a:cubicBezTo>
                <a:cubicBezTo>
                  <a:pt x="483" y="22"/>
                  <a:pt x="483" y="21"/>
                  <a:pt x="484" y="21"/>
                </a:cubicBezTo>
                <a:cubicBezTo>
                  <a:pt x="483" y="21"/>
                  <a:pt x="481" y="21"/>
                  <a:pt x="480" y="21"/>
                </a:cubicBezTo>
                <a:cubicBezTo>
                  <a:pt x="470" y="20"/>
                  <a:pt x="470" y="20"/>
                  <a:pt x="470" y="20"/>
                </a:cubicBezTo>
                <a:cubicBezTo>
                  <a:pt x="472" y="20"/>
                  <a:pt x="472" y="20"/>
                  <a:pt x="472" y="20"/>
                </a:cubicBezTo>
                <a:cubicBezTo>
                  <a:pt x="469" y="20"/>
                  <a:pt x="469" y="20"/>
                  <a:pt x="469" y="20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53" y="19"/>
                  <a:pt x="453" y="19"/>
                  <a:pt x="453" y="19"/>
                </a:cubicBezTo>
                <a:cubicBezTo>
                  <a:pt x="456" y="19"/>
                  <a:pt x="456" y="19"/>
                  <a:pt x="456" y="19"/>
                </a:cubicBezTo>
                <a:cubicBezTo>
                  <a:pt x="455" y="21"/>
                  <a:pt x="443" y="22"/>
                  <a:pt x="428" y="21"/>
                </a:cubicBezTo>
                <a:cubicBezTo>
                  <a:pt x="429" y="22"/>
                  <a:pt x="437" y="22"/>
                  <a:pt x="448" y="23"/>
                </a:cubicBezTo>
                <a:cubicBezTo>
                  <a:pt x="444" y="23"/>
                  <a:pt x="444" y="23"/>
                  <a:pt x="444" y="23"/>
                </a:cubicBezTo>
                <a:cubicBezTo>
                  <a:pt x="428" y="22"/>
                  <a:pt x="413" y="21"/>
                  <a:pt x="399" y="21"/>
                </a:cubicBezTo>
                <a:cubicBezTo>
                  <a:pt x="404" y="21"/>
                  <a:pt x="409" y="21"/>
                  <a:pt x="416" y="21"/>
                </a:cubicBezTo>
                <a:cubicBezTo>
                  <a:pt x="401" y="19"/>
                  <a:pt x="378" y="22"/>
                  <a:pt x="370" y="20"/>
                </a:cubicBezTo>
                <a:cubicBezTo>
                  <a:pt x="393" y="17"/>
                  <a:pt x="405" y="18"/>
                  <a:pt x="429" y="18"/>
                </a:cubicBezTo>
                <a:cubicBezTo>
                  <a:pt x="441" y="20"/>
                  <a:pt x="413" y="18"/>
                  <a:pt x="412" y="20"/>
                </a:cubicBezTo>
                <a:cubicBezTo>
                  <a:pt x="417" y="20"/>
                  <a:pt x="422" y="20"/>
                  <a:pt x="426" y="21"/>
                </a:cubicBezTo>
                <a:cubicBezTo>
                  <a:pt x="424" y="19"/>
                  <a:pt x="453" y="21"/>
                  <a:pt x="446" y="18"/>
                </a:cubicBezTo>
                <a:cubicBezTo>
                  <a:pt x="416" y="16"/>
                  <a:pt x="386" y="16"/>
                  <a:pt x="359" y="17"/>
                </a:cubicBezTo>
                <a:cubicBezTo>
                  <a:pt x="368" y="13"/>
                  <a:pt x="376" y="8"/>
                  <a:pt x="385" y="4"/>
                </a:cubicBezTo>
                <a:cubicBezTo>
                  <a:pt x="385" y="4"/>
                  <a:pt x="385" y="3"/>
                  <a:pt x="386" y="3"/>
                </a:cubicBezTo>
                <a:cubicBezTo>
                  <a:pt x="385" y="4"/>
                  <a:pt x="385" y="4"/>
                  <a:pt x="385" y="4"/>
                </a:cubicBezTo>
                <a:cubicBezTo>
                  <a:pt x="385" y="4"/>
                  <a:pt x="390" y="4"/>
                  <a:pt x="396" y="3"/>
                </a:cubicBezTo>
                <a:cubicBezTo>
                  <a:pt x="395" y="4"/>
                  <a:pt x="394" y="5"/>
                  <a:pt x="401" y="4"/>
                </a:cubicBezTo>
                <a:cubicBezTo>
                  <a:pt x="415" y="5"/>
                  <a:pt x="423" y="3"/>
                  <a:pt x="433" y="4"/>
                </a:cubicBezTo>
                <a:cubicBezTo>
                  <a:pt x="430" y="4"/>
                  <a:pt x="430" y="4"/>
                  <a:pt x="430" y="4"/>
                </a:cubicBezTo>
                <a:cubicBezTo>
                  <a:pt x="440" y="5"/>
                  <a:pt x="452" y="5"/>
                  <a:pt x="460" y="4"/>
                </a:cubicBezTo>
                <a:cubicBezTo>
                  <a:pt x="468" y="7"/>
                  <a:pt x="432" y="3"/>
                  <a:pt x="447" y="6"/>
                </a:cubicBezTo>
                <a:cubicBezTo>
                  <a:pt x="436" y="5"/>
                  <a:pt x="421" y="6"/>
                  <a:pt x="412" y="6"/>
                </a:cubicBezTo>
                <a:cubicBezTo>
                  <a:pt x="426" y="6"/>
                  <a:pt x="438" y="9"/>
                  <a:pt x="434" y="10"/>
                </a:cubicBezTo>
                <a:cubicBezTo>
                  <a:pt x="464" y="10"/>
                  <a:pt x="434" y="6"/>
                  <a:pt x="461" y="6"/>
                </a:cubicBezTo>
                <a:cubicBezTo>
                  <a:pt x="479" y="8"/>
                  <a:pt x="479" y="8"/>
                  <a:pt x="479" y="8"/>
                </a:cubicBezTo>
                <a:cubicBezTo>
                  <a:pt x="485" y="6"/>
                  <a:pt x="485" y="6"/>
                  <a:pt x="485" y="6"/>
                </a:cubicBezTo>
                <a:cubicBezTo>
                  <a:pt x="496" y="7"/>
                  <a:pt x="478" y="7"/>
                  <a:pt x="495" y="8"/>
                </a:cubicBezTo>
                <a:cubicBezTo>
                  <a:pt x="499" y="8"/>
                  <a:pt x="510" y="10"/>
                  <a:pt x="513" y="9"/>
                </a:cubicBezTo>
                <a:cubicBezTo>
                  <a:pt x="513" y="10"/>
                  <a:pt x="513" y="10"/>
                  <a:pt x="521" y="11"/>
                </a:cubicBezTo>
                <a:cubicBezTo>
                  <a:pt x="522" y="11"/>
                  <a:pt x="521" y="10"/>
                  <a:pt x="528" y="11"/>
                </a:cubicBezTo>
                <a:cubicBezTo>
                  <a:pt x="532" y="14"/>
                  <a:pt x="511" y="10"/>
                  <a:pt x="518" y="13"/>
                </a:cubicBezTo>
                <a:cubicBezTo>
                  <a:pt x="538" y="15"/>
                  <a:pt x="530" y="12"/>
                  <a:pt x="534" y="11"/>
                </a:cubicBezTo>
                <a:cubicBezTo>
                  <a:pt x="533" y="12"/>
                  <a:pt x="532" y="11"/>
                  <a:pt x="530" y="11"/>
                </a:cubicBezTo>
                <a:cubicBezTo>
                  <a:pt x="530" y="10"/>
                  <a:pt x="538" y="12"/>
                  <a:pt x="537" y="11"/>
                </a:cubicBezTo>
                <a:cubicBezTo>
                  <a:pt x="534" y="10"/>
                  <a:pt x="531" y="10"/>
                  <a:pt x="528" y="10"/>
                </a:cubicBezTo>
                <a:cubicBezTo>
                  <a:pt x="534" y="10"/>
                  <a:pt x="519" y="7"/>
                  <a:pt x="513" y="7"/>
                </a:cubicBezTo>
                <a:cubicBezTo>
                  <a:pt x="500" y="6"/>
                  <a:pt x="472" y="4"/>
                  <a:pt x="454" y="3"/>
                </a:cubicBezTo>
                <a:cubicBezTo>
                  <a:pt x="456" y="3"/>
                  <a:pt x="459" y="3"/>
                  <a:pt x="457" y="2"/>
                </a:cubicBezTo>
                <a:cubicBezTo>
                  <a:pt x="431" y="1"/>
                  <a:pt x="420" y="0"/>
                  <a:pt x="390" y="1"/>
                </a:cubicBezTo>
                <a:cubicBezTo>
                  <a:pt x="386" y="3"/>
                  <a:pt x="386" y="3"/>
                  <a:pt x="386" y="3"/>
                </a:cubicBezTo>
                <a:cubicBezTo>
                  <a:pt x="360" y="4"/>
                  <a:pt x="374" y="8"/>
                  <a:pt x="368" y="9"/>
                </a:cubicBezTo>
                <a:cubicBezTo>
                  <a:pt x="362" y="9"/>
                  <a:pt x="357" y="11"/>
                  <a:pt x="352" y="10"/>
                </a:cubicBezTo>
                <a:cubicBezTo>
                  <a:pt x="355" y="9"/>
                  <a:pt x="355" y="9"/>
                  <a:pt x="355" y="9"/>
                </a:cubicBezTo>
                <a:cubicBezTo>
                  <a:pt x="338" y="11"/>
                  <a:pt x="350" y="11"/>
                  <a:pt x="335" y="13"/>
                </a:cubicBezTo>
                <a:cubicBezTo>
                  <a:pt x="323" y="15"/>
                  <a:pt x="345" y="12"/>
                  <a:pt x="338" y="14"/>
                </a:cubicBezTo>
                <a:cubicBezTo>
                  <a:pt x="322" y="15"/>
                  <a:pt x="329" y="17"/>
                  <a:pt x="304" y="19"/>
                </a:cubicBezTo>
                <a:cubicBezTo>
                  <a:pt x="306" y="19"/>
                  <a:pt x="302" y="17"/>
                  <a:pt x="316" y="15"/>
                </a:cubicBezTo>
                <a:cubicBezTo>
                  <a:pt x="311" y="15"/>
                  <a:pt x="306" y="16"/>
                  <a:pt x="302" y="16"/>
                </a:cubicBezTo>
                <a:cubicBezTo>
                  <a:pt x="318" y="13"/>
                  <a:pt x="308" y="14"/>
                  <a:pt x="325" y="13"/>
                </a:cubicBezTo>
                <a:cubicBezTo>
                  <a:pt x="332" y="10"/>
                  <a:pt x="330" y="9"/>
                  <a:pt x="337" y="7"/>
                </a:cubicBezTo>
                <a:cubicBezTo>
                  <a:pt x="331" y="8"/>
                  <a:pt x="333" y="9"/>
                  <a:pt x="323" y="10"/>
                </a:cubicBezTo>
                <a:cubicBezTo>
                  <a:pt x="312" y="11"/>
                  <a:pt x="325" y="9"/>
                  <a:pt x="326" y="8"/>
                </a:cubicBezTo>
                <a:cubicBezTo>
                  <a:pt x="311" y="12"/>
                  <a:pt x="309" y="8"/>
                  <a:pt x="296" y="12"/>
                </a:cubicBezTo>
                <a:cubicBezTo>
                  <a:pt x="298" y="14"/>
                  <a:pt x="296" y="14"/>
                  <a:pt x="306" y="14"/>
                </a:cubicBezTo>
                <a:cubicBezTo>
                  <a:pt x="296" y="16"/>
                  <a:pt x="284" y="17"/>
                  <a:pt x="285" y="15"/>
                </a:cubicBezTo>
                <a:cubicBezTo>
                  <a:pt x="283" y="17"/>
                  <a:pt x="283" y="17"/>
                  <a:pt x="283" y="17"/>
                </a:cubicBezTo>
                <a:cubicBezTo>
                  <a:pt x="281" y="17"/>
                  <a:pt x="273" y="18"/>
                  <a:pt x="272" y="18"/>
                </a:cubicBezTo>
                <a:cubicBezTo>
                  <a:pt x="269" y="19"/>
                  <a:pt x="269" y="19"/>
                  <a:pt x="269" y="19"/>
                </a:cubicBezTo>
                <a:cubicBezTo>
                  <a:pt x="276" y="19"/>
                  <a:pt x="282" y="19"/>
                  <a:pt x="294" y="16"/>
                </a:cubicBezTo>
                <a:cubicBezTo>
                  <a:pt x="289" y="18"/>
                  <a:pt x="301" y="18"/>
                  <a:pt x="286" y="21"/>
                </a:cubicBezTo>
                <a:cubicBezTo>
                  <a:pt x="279" y="22"/>
                  <a:pt x="285" y="20"/>
                  <a:pt x="284" y="19"/>
                </a:cubicBezTo>
                <a:cubicBezTo>
                  <a:pt x="250" y="27"/>
                  <a:pt x="249" y="23"/>
                  <a:pt x="222" y="32"/>
                </a:cubicBezTo>
                <a:cubicBezTo>
                  <a:pt x="228" y="30"/>
                  <a:pt x="245" y="26"/>
                  <a:pt x="258" y="22"/>
                </a:cubicBezTo>
                <a:cubicBezTo>
                  <a:pt x="250" y="22"/>
                  <a:pt x="241" y="26"/>
                  <a:pt x="233" y="28"/>
                </a:cubicBezTo>
                <a:cubicBezTo>
                  <a:pt x="240" y="26"/>
                  <a:pt x="241" y="25"/>
                  <a:pt x="233" y="26"/>
                </a:cubicBezTo>
                <a:cubicBezTo>
                  <a:pt x="230" y="28"/>
                  <a:pt x="230" y="28"/>
                  <a:pt x="230" y="28"/>
                </a:cubicBezTo>
                <a:cubicBezTo>
                  <a:pt x="225" y="29"/>
                  <a:pt x="216" y="32"/>
                  <a:pt x="215" y="32"/>
                </a:cubicBezTo>
                <a:cubicBezTo>
                  <a:pt x="215" y="32"/>
                  <a:pt x="218" y="32"/>
                  <a:pt x="222" y="31"/>
                </a:cubicBezTo>
                <a:cubicBezTo>
                  <a:pt x="210" y="35"/>
                  <a:pt x="188" y="44"/>
                  <a:pt x="167" y="51"/>
                </a:cubicBezTo>
                <a:cubicBezTo>
                  <a:pt x="168" y="48"/>
                  <a:pt x="196" y="39"/>
                  <a:pt x="181" y="43"/>
                </a:cubicBezTo>
                <a:cubicBezTo>
                  <a:pt x="173" y="46"/>
                  <a:pt x="166" y="51"/>
                  <a:pt x="151" y="57"/>
                </a:cubicBezTo>
                <a:cubicBezTo>
                  <a:pt x="157" y="53"/>
                  <a:pt x="144" y="59"/>
                  <a:pt x="144" y="58"/>
                </a:cubicBezTo>
                <a:cubicBezTo>
                  <a:pt x="138" y="62"/>
                  <a:pt x="131" y="67"/>
                  <a:pt x="125" y="71"/>
                </a:cubicBezTo>
                <a:cubicBezTo>
                  <a:pt x="116" y="76"/>
                  <a:pt x="105" y="83"/>
                  <a:pt x="97" y="90"/>
                </a:cubicBezTo>
                <a:cubicBezTo>
                  <a:pt x="100" y="88"/>
                  <a:pt x="103" y="85"/>
                  <a:pt x="108" y="82"/>
                </a:cubicBezTo>
                <a:cubicBezTo>
                  <a:pt x="97" y="93"/>
                  <a:pt x="84" y="98"/>
                  <a:pt x="71" y="113"/>
                </a:cubicBezTo>
                <a:cubicBezTo>
                  <a:pt x="77" y="106"/>
                  <a:pt x="77" y="106"/>
                  <a:pt x="77" y="106"/>
                </a:cubicBezTo>
                <a:cubicBezTo>
                  <a:pt x="66" y="116"/>
                  <a:pt x="58" y="126"/>
                  <a:pt x="51" y="136"/>
                </a:cubicBezTo>
                <a:cubicBezTo>
                  <a:pt x="50" y="135"/>
                  <a:pt x="50" y="135"/>
                  <a:pt x="50" y="135"/>
                </a:cubicBezTo>
                <a:cubicBezTo>
                  <a:pt x="50" y="137"/>
                  <a:pt x="37" y="160"/>
                  <a:pt x="35" y="166"/>
                </a:cubicBezTo>
                <a:cubicBezTo>
                  <a:pt x="53" y="132"/>
                  <a:pt x="52" y="138"/>
                  <a:pt x="75" y="111"/>
                </a:cubicBezTo>
                <a:cubicBezTo>
                  <a:pt x="67" y="122"/>
                  <a:pt x="61" y="130"/>
                  <a:pt x="54" y="142"/>
                </a:cubicBezTo>
                <a:cubicBezTo>
                  <a:pt x="51" y="147"/>
                  <a:pt x="49" y="148"/>
                  <a:pt x="49" y="148"/>
                </a:cubicBezTo>
                <a:cubicBezTo>
                  <a:pt x="47" y="153"/>
                  <a:pt x="47" y="155"/>
                  <a:pt x="43" y="162"/>
                </a:cubicBezTo>
                <a:cubicBezTo>
                  <a:pt x="42" y="164"/>
                  <a:pt x="42" y="164"/>
                  <a:pt x="42" y="164"/>
                </a:cubicBezTo>
                <a:cubicBezTo>
                  <a:pt x="30" y="186"/>
                  <a:pt x="35" y="185"/>
                  <a:pt x="28" y="207"/>
                </a:cubicBezTo>
                <a:cubicBezTo>
                  <a:pt x="25" y="211"/>
                  <a:pt x="30" y="187"/>
                  <a:pt x="36" y="174"/>
                </a:cubicBezTo>
                <a:cubicBezTo>
                  <a:pt x="29" y="183"/>
                  <a:pt x="45" y="152"/>
                  <a:pt x="38" y="163"/>
                </a:cubicBezTo>
                <a:cubicBezTo>
                  <a:pt x="35" y="170"/>
                  <a:pt x="35" y="170"/>
                  <a:pt x="35" y="170"/>
                </a:cubicBezTo>
                <a:cubicBezTo>
                  <a:pt x="32" y="176"/>
                  <a:pt x="32" y="175"/>
                  <a:pt x="33" y="171"/>
                </a:cubicBezTo>
                <a:cubicBezTo>
                  <a:pt x="30" y="180"/>
                  <a:pt x="31" y="178"/>
                  <a:pt x="30" y="182"/>
                </a:cubicBezTo>
                <a:cubicBezTo>
                  <a:pt x="19" y="218"/>
                  <a:pt x="28" y="176"/>
                  <a:pt x="18" y="212"/>
                </a:cubicBezTo>
                <a:cubicBezTo>
                  <a:pt x="18" y="208"/>
                  <a:pt x="21" y="198"/>
                  <a:pt x="19" y="200"/>
                </a:cubicBezTo>
                <a:cubicBezTo>
                  <a:pt x="21" y="193"/>
                  <a:pt x="23" y="187"/>
                  <a:pt x="26" y="181"/>
                </a:cubicBezTo>
                <a:cubicBezTo>
                  <a:pt x="25" y="180"/>
                  <a:pt x="25" y="180"/>
                  <a:pt x="25" y="180"/>
                </a:cubicBezTo>
                <a:cubicBezTo>
                  <a:pt x="15" y="204"/>
                  <a:pt x="16" y="220"/>
                  <a:pt x="17" y="231"/>
                </a:cubicBezTo>
                <a:cubicBezTo>
                  <a:pt x="18" y="209"/>
                  <a:pt x="19" y="229"/>
                  <a:pt x="21" y="217"/>
                </a:cubicBezTo>
                <a:cubicBezTo>
                  <a:pt x="21" y="222"/>
                  <a:pt x="20" y="226"/>
                  <a:pt x="19" y="228"/>
                </a:cubicBezTo>
                <a:cubicBezTo>
                  <a:pt x="20" y="230"/>
                  <a:pt x="19" y="241"/>
                  <a:pt x="20" y="240"/>
                </a:cubicBezTo>
                <a:cubicBezTo>
                  <a:pt x="15" y="245"/>
                  <a:pt x="21" y="294"/>
                  <a:pt x="17" y="284"/>
                </a:cubicBezTo>
                <a:cubicBezTo>
                  <a:pt x="17" y="298"/>
                  <a:pt x="34" y="339"/>
                  <a:pt x="51" y="362"/>
                </a:cubicBezTo>
                <a:cubicBezTo>
                  <a:pt x="49" y="360"/>
                  <a:pt x="48" y="358"/>
                  <a:pt x="46" y="356"/>
                </a:cubicBezTo>
                <a:cubicBezTo>
                  <a:pt x="61" y="384"/>
                  <a:pt x="64" y="377"/>
                  <a:pt x="75" y="389"/>
                </a:cubicBezTo>
                <a:cubicBezTo>
                  <a:pt x="65" y="379"/>
                  <a:pt x="81" y="398"/>
                  <a:pt x="87" y="405"/>
                </a:cubicBezTo>
                <a:cubicBezTo>
                  <a:pt x="87" y="406"/>
                  <a:pt x="87" y="407"/>
                  <a:pt x="88" y="408"/>
                </a:cubicBezTo>
                <a:cubicBezTo>
                  <a:pt x="87" y="408"/>
                  <a:pt x="87" y="406"/>
                  <a:pt x="87" y="405"/>
                </a:cubicBezTo>
                <a:cubicBezTo>
                  <a:pt x="87" y="405"/>
                  <a:pt x="87" y="405"/>
                  <a:pt x="87" y="405"/>
                </a:cubicBezTo>
                <a:cubicBezTo>
                  <a:pt x="88" y="406"/>
                  <a:pt x="89" y="407"/>
                  <a:pt x="90" y="408"/>
                </a:cubicBezTo>
                <a:cubicBezTo>
                  <a:pt x="91" y="409"/>
                  <a:pt x="91" y="411"/>
                  <a:pt x="90" y="413"/>
                </a:cubicBezTo>
                <a:cubicBezTo>
                  <a:pt x="90" y="412"/>
                  <a:pt x="90" y="413"/>
                  <a:pt x="89" y="413"/>
                </a:cubicBezTo>
                <a:cubicBezTo>
                  <a:pt x="90" y="416"/>
                  <a:pt x="90" y="418"/>
                  <a:pt x="91" y="420"/>
                </a:cubicBezTo>
                <a:cubicBezTo>
                  <a:pt x="91" y="423"/>
                  <a:pt x="91" y="423"/>
                  <a:pt x="91" y="423"/>
                </a:cubicBezTo>
                <a:cubicBezTo>
                  <a:pt x="90" y="423"/>
                  <a:pt x="88" y="421"/>
                  <a:pt x="88" y="418"/>
                </a:cubicBezTo>
                <a:cubicBezTo>
                  <a:pt x="89" y="430"/>
                  <a:pt x="92" y="440"/>
                  <a:pt x="90" y="452"/>
                </a:cubicBezTo>
                <a:cubicBezTo>
                  <a:pt x="90" y="453"/>
                  <a:pt x="90" y="451"/>
                  <a:pt x="90" y="452"/>
                </a:cubicBezTo>
                <a:cubicBezTo>
                  <a:pt x="90" y="453"/>
                  <a:pt x="90" y="455"/>
                  <a:pt x="91" y="456"/>
                </a:cubicBezTo>
                <a:cubicBezTo>
                  <a:pt x="90" y="456"/>
                  <a:pt x="90" y="455"/>
                  <a:pt x="90" y="454"/>
                </a:cubicBezTo>
                <a:cubicBezTo>
                  <a:pt x="90" y="461"/>
                  <a:pt x="88" y="464"/>
                  <a:pt x="89" y="468"/>
                </a:cubicBezTo>
                <a:cubicBezTo>
                  <a:pt x="88" y="468"/>
                  <a:pt x="88" y="465"/>
                  <a:pt x="88" y="465"/>
                </a:cubicBezTo>
                <a:cubicBezTo>
                  <a:pt x="87" y="471"/>
                  <a:pt x="89" y="475"/>
                  <a:pt x="88" y="481"/>
                </a:cubicBezTo>
                <a:cubicBezTo>
                  <a:pt x="87" y="479"/>
                  <a:pt x="87" y="483"/>
                  <a:pt x="86" y="484"/>
                </a:cubicBezTo>
                <a:cubicBezTo>
                  <a:pt x="86" y="489"/>
                  <a:pt x="85" y="500"/>
                  <a:pt x="84" y="508"/>
                </a:cubicBezTo>
                <a:cubicBezTo>
                  <a:pt x="82" y="505"/>
                  <a:pt x="83" y="517"/>
                  <a:pt x="80" y="516"/>
                </a:cubicBezTo>
                <a:cubicBezTo>
                  <a:pt x="79" y="518"/>
                  <a:pt x="79" y="521"/>
                  <a:pt x="80" y="521"/>
                </a:cubicBezTo>
                <a:cubicBezTo>
                  <a:pt x="80" y="520"/>
                  <a:pt x="81" y="518"/>
                  <a:pt x="82" y="519"/>
                </a:cubicBezTo>
                <a:cubicBezTo>
                  <a:pt x="81" y="521"/>
                  <a:pt x="80" y="525"/>
                  <a:pt x="81" y="525"/>
                </a:cubicBezTo>
                <a:cubicBezTo>
                  <a:pt x="79" y="528"/>
                  <a:pt x="79" y="528"/>
                  <a:pt x="79" y="528"/>
                </a:cubicBezTo>
                <a:cubicBezTo>
                  <a:pt x="80" y="529"/>
                  <a:pt x="81" y="530"/>
                  <a:pt x="81" y="532"/>
                </a:cubicBezTo>
                <a:cubicBezTo>
                  <a:pt x="77" y="534"/>
                  <a:pt x="83" y="532"/>
                  <a:pt x="80" y="536"/>
                </a:cubicBezTo>
                <a:cubicBezTo>
                  <a:pt x="79" y="535"/>
                  <a:pt x="78" y="534"/>
                  <a:pt x="78" y="533"/>
                </a:cubicBezTo>
                <a:cubicBezTo>
                  <a:pt x="77" y="535"/>
                  <a:pt x="77" y="535"/>
                  <a:pt x="77" y="537"/>
                </a:cubicBezTo>
                <a:cubicBezTo>
                  <a:pt x="76" y="537"/>
                  <a:pt x="76" y="535"/>
                  <a:pt x="76" y="533"/>
                </a:cubicBezTo>
                <a:cubicBezTo>
                  <a:pt x="74" y="535"/>
                  <a:pt x="74" y="535"/>
                  <a:pt x="74" y="535"/>
                </a:cubicBezTo>
                <a:cubicBezTo>
                  <a:pt x="74" y="539"/>
                  <a:pt x="75" y="545"/>
                  <a:pt x="72" y="550"/>
                </a:cubicBezTo>
                <a:cubicBezTo>
                  <a:pt x="72" y="549"/>
                  <a:pt x="72" y="547"/>
                  <a:pt x="71" y="548"/>
                </a:cubicBezTo>
                <a:cubicBezTo>
                  <a:pt x="70" y="550"/>
                  <a:pt x="71" y="554"/>
                  <a:pt x="69" y="556"/>
                </a:cubicBezTo>
                <a:cubicBezTo>
                  <a:pt x="69" y="556"/>
                  <a:pt x="68" y="556"/>
                  <a:pt x="68" y="555"/>
                </a:cubicBezTo>
                <a:cubicBezTo>
                  <a:pt x="68" y="561"/>
                  <a:pt x="66" y="559"/>
                  <a:pt x="64" y="563"/>
                </a:cubicBezTo>
                <a:cubicBezTo>
                  <a:pt x="64" y="562"/>
                  <a:pt x="64" y="562"/>
                  <a:pt x="64" y="562"/>
                </a:cubicBezTo>
                <a:cubicBezTo>
                  <a:pt x="63" y="565"/>
                  <a:pt x="63" y="565"/>
                  <a:pt x="63" y="565"/>
                </a:cubicBezTo>
                <a:cubicBezTo>
                  <a:pt x="63" y="570"/>
                  <a:pt x="61" y="571"/>
                  <a:pt x="58" y="571"/>
                </a:cubicBezTo>
                <a:cubicBezTo>
                  <a:pt x="61" y="570"/>
                  <a:pt x="63" y="567"/>
                  <a:pt x="62" y="566"/>
                </a:cubicBezTo>
                <a:cubicBezTo>
                  <a:pt x="62" y="568"/>
                  <a:pt x="59" y="568"/>
                  <a:pt x="58" y="568"/>
                </a:cubicBezTo>
                <a:cubicBezTo>
                  <a:pt x="59" y="568"/>
                  <a:pt x="61" y="566"/>
                  <a:pt x="59" y="566"/>
                </a:cubicBezTo>
                <a:cubicBezTo>
                  <a:pt x="58" y="567"/>
                  <a:pt x="53" y="571"/>
                  <a:pt x="58" y="569"/>
                </a:cubicBezTo>
                <a:cubicBezTo>
                  <a:pt x="56" y="570"/>
                  <a:pt x="55" y="572"/>
                  <a:pt x="52" y="573"/>
                </a:cubicBezTo>
                <a:cubicBezTo>
                  <a:pt x="54" y="571"/>
                  <a:pt x="52" y="571"/>
                  <a:pt x="52" y="570"/>
                </a:cubicBezTo>
                <a:cubicBezTo>
                  <a:pt x="51" y="572"/>
                  <a:pt x="52" y="573"/>
                  <a:pt x="52" y="573"/>
                </a:cubicBezTo>
                <a:cubicBezTo>
                  <a:pt x="50" y="574"/>
                  <a:pt x="49" y="574"/>
                  <a:pt x="47" y="574"/>
                </a:cubicBezTo>
                <a:cubicBezTo>
                  <a:pt x="47" y="574"/>
                  <a:pt x="47" y="574"/>
                  <a:pt x="47" y="574"/>
                </a:cubicBezTo>
                <a:cubicBezTo>
                  <a:pt x="47" y="574"/>
                  <a:pt x="47" y="574"/>
                  <a:pt x="47" y="575"/>
                </a:cubicBezTo>
                <a:cubicBezTo>
                  <a:pt x="43" y="575"/>
                  <a:pt x="41" y="576"/>
                  <a:pt x="38" y="577"/>
                </a:cubicBezTo>
                <a:cubicBezTo>
                  <a:pt x="38" y="577"/>
                  <a:pt x="38" y="577"/>
                  <a:pt x="38" y="577"/>
                </a:cubicBezTo>
                <a:cubicBezTo>
                  <a:pt x="41" y="574"/>
                  <a:pt x="41" y="568"/>
                  <a:pt x="44" y="567"/>
                </a:cubicBezTo>
                <a:cubicBezTo>
                  <a:pt x="46" y="565"/>
                  <a:pt x="45" y="564"/>
                  <a:pt x="45" y="562"/>
                </a:cubicBezTo>
                <a:cubicBezTo>
                  <a:pt x="43" y="561"/>
                  <a:pt x="41" y="566"/>
                  <a:pt x="39" y="566"/>
                </a:cubicBezTo>
                <a:cubicBezTo>
                  <a:pt x="40" y="566"/>
                  <a:pt x="40" y="566"/>
                  <a:pt x="40" y="566"/>
                </a:cubicBezTo>
                <a:cubicBezTo>
                  <a:pt x="39" y="568"/>
                  <a:pt x="39" y="568"/>
                  <a:pt x="39" y="568"/>
                </a:cubicBezTo>
                <a:cubicBezTo>
                  <a:pt x="41" y="566"/>
                  <a:pt x="40" y="569"/>
                  <a:pt x="40" y="570"/>
                </a:cubicBezTo>
                <a:cubicBezTo>
                  <a:pt x="39" y="571"/>
                  <a:pt x="38" y="573"/>
                  <a:pt x="38" y="572"/>
                </a:cubicBezTo>
                <a:cubicBezTo>
                  <a:pt x="38" y="571"/>
                  <a:pt x="38" y="571"/>
                  <a:pt x="38" y="571"/>
                </a:cubicBezTo>
                <a:cubicBezTo>
                  <a:pt x="37" y="572"/>
                  <a:pt x="37" y="575"/>
                  <a:pt x="35" y="576"/>
                </a:cubicBezTo>
                <a:cubicBezTo>
                  <a:pt x="34" y="576"/>
                  <a:pt x="35" y="575"/>
                  <a:pt x="34" y="575"/>
                </a:cubicBezTo>
                <a:cubicBezTo>
                  <a:pt x="34" y="577"/>
                  <a:pt x="33" y="578"/>
                  <a:pt x="32" y="581"/>
                </a:cubicBezTo>
                <a:cubicBezTo>
                  <a:pt x="32" y="581"/>
                  <a:pt x="31" y="581"/>
                  <a:pt x="31" y="581"/>
                </a:cubicBezTo>
                <a:cubicBezTo>
                  <a:pt x="31" y="579"/>
                  <a:pt x="31" y="579"/>
                  <a:pt x="31" y="579"/>
                </a:cubicBezTo>
                <a:cubicBezTo>
                  <a:pt x="31" y="580"/>
                  <a:pt x="31" y="581"/>
                  <a:pt x="30" y="581"/>
                </a:cubicBezTo>
                <a:cubicBezTo>
                  <a:pt x="30" y="582"/>
                  <a:pt x="29" y="582"/>
                  <a:pt x="29" y="582"/>
                </a:cubicBezTo>
                <a:cubicBezTo>
                  <a:pt x="30" y="583"/>
                  <a:pt x="30" y="583"/>
                  <a:pt x="30" y="583"/>
                </a:cubicBezTo>
                <a:cubicBezTo>
                  <a:pt x="29" y="584"/>
                  <a:pt x="27" y="586"/>
                  <a:pt x="24" y="587"/>
                </a:cubicBezTo>
                <a:cubicBezTo>
                  <a:pt x="23" y="588"/>
                  <a:pt x="22" y="588"/>
                  <a:pt x="23" y="586"/>
                </a:cubicBezTo>
                <a:cubicBezTo>
                  <a:pt x="20" y="588"/>
                  <a:pt x="19" y="590"/>
                  <a:pt x="18" y="591"/>
                </a:cubicBezTo>
                <a:cubicBezTo>
                  <a:pt x="16" y="593"/>
                  <a:pt x="11" y="595"/>
                  <a:pt x="10" y="597"/>
                </a:cubicBezTo>
                <a:cubicBezTo>
                  <a:pt x="10" y="598"/>
                  <a:pt x="10" y="598"/>
                  <a:pt x="10" y="598"/>
                </a:cubicBezTo>
                <a:cubicBezTo>
                  <a:pt x="9" y="598"/>
                  <a:pt x="9" y="598"/>
                  <a:pt x="9" y="598"/>
                </a:cubicBezTo>
                <a:cubicBezTo>
                  <a:pt x="9" y="599"/>
                  <a:pt x="9" y="599"/>
                  <a:pt x="9" y="599"/>
                </a:cubicBezTo>
                <a:cubicBezTo>
                  <a:pt x="0" y="591"/>
                  <a:pt x="3" y="593"/>
                  <a:pt x="9" y="599"/>
                </a:cubicBezTo>
                <a:cubicBezTo>
                  <a:pt x="8" y="599"/>
                  <a:pt x="8" y="599"/>
                  <a:pt x="8" y="599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599"/>
                  <a:pt x="7" y="599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599"/>
                  <a:pt x="6" y="598"/>
                  <a:pt x="5" y="598"/>
                </a:cubicBezTo>
                <a:cubicBezTo>
                  <a:pt x="6" y="598"/>
                  <a:pt x="7" y="599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17" y="609"/>
                  <a:pt x="34" y="624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8" y="626"/>
                  <a:pt x="38" y="626"/>
                  <a:pt x="38" y="626"/>
                </a:cubicBezTo>
                <a:cubicBezTo>
                  <a:pt x="38" y="626"/>
                  <a:pt x="38" y="625"/>
                  <a:pt x="38" y="625"/>
                </a:cubicBezTo>
                <a:cubicBezTo>
                  <a:pt x="38" y="626"/>
                  <a:pt x="39" y="626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9" y="623"/>
                  <a:pt x="39" y="623"/>
                  <a:pt x="39" y="623"/>
                </a:cubicBezTo>
                <a:cubicBezTo>
                  <a:pt x="40" y="619"/>
                  <a:pt x="40" y="619"/>
                  <a:pt x="40" y="619"/>
                </a:cubicBezTo>
                <a:cubicBezTo>
                  <a:pt x="41" y="617"/>
                  <a:pt x="41" y="616"/>
                  <a:pt x="42" y="614"/>
                </a:cubicBezTo>
                <a:cubicBezTo>
                  <a:pt x="42" y="614"/>
                  <a:pt x="42" y="614"/>
                  <a:pt x="42" y="614"/>
                </a:cubicBezTo>
                <a:cubicBezTo>
                  <a:pt x="44" y="612"/>
                  <a:pt x="42" y="612"/>
                  <a:pt x="45" y="610"/>
                </a:cubicBezTo>
                <a:cubicBezTo>
                  <a:pt x="45" y="611"/>
                  <a:pt x="45" y="611"/>
                  <a:pt x="45" y="611"/>
                </a:cubicBezTo>
                <a:cubicBezTo>
                  <a:pt x="46" y="610"/>
                  <a:pt x="49" y="608"/>
                  <a:pt x="50" y="606"/>
                </a:cubicBezTo>
                <a:cubicBezTo>
                  <a:pt x="47" y="608"/>
                  <a:pt x="49" y="606"/>
                  <a:pt x="47" y="608"/>
                </a:cubicBezTo>
                <a:cubicBezTo>
                  <a:pt x="46" y="608"/>
                  <a:pt x="48" y="605"/>
                  <a:pt x="51" y="603"/>
                </a:cubicBezTo>
                <a:cubicBezTo>
                  <a:pt x="49" y="607"/>
                  <a:pt x="55" y="602"/>
                  <a:pt x="54" y="604"/>
                </a:cubicBezTo>
                <a:cubicBezTo>
                  <a:pt x="58" y="600"/>
                  <a:pt x="59" y="596"/>
                  <a:pt x="61" y="592"/>
                </a:cubicBezTo>
                <a:cubicBezTo>
                  <a:pt x="64" y="590"/>
                  <a:pt x="68" y="589"/>
                  <a:pt x="71" y="587"/>
                </a:cubicBezTo>
                <a:cubicBezTo>
                  <a:pt x="71" y="588"/>
                  <a:pt x="70" y="589"/>
                  <a:pt x="70" y="590"/>
                </a:cubicBezTo>
                <a:cubicBezTo>
                  <a:pt x="70" y="589"/>
                  <a:pt x="70" y="589"/>
                  <a:pt x="70" y="589"/>
                </a:cubicBezTo>
                <a:cubicBezTo>
                  <a:pt x="67" y="596"/>
                  <a:pt x="67" y="594"/>
                  <a:pt x="64" y="598"/>
                </a:cubicBezTo>
                <a:cubicBezTo>
                  <a:pt x="64" y="598"/>
                  <a:pt x="64" y="598"/>
                  <a:pt x="64" y="597"/>
                </a:cubicBezTo>
                <a:cubicBezTo>
                  <a:pt x="63" y="598"/>
                  <a:pt x="63" y="598"/>
                  <a:pt x="63" y="598"/>
                </a:cubicBezTo>
                <a:cubicBezTo>
                  <a:pt x="63" y="596"/>
                  <a:pt x="63" y="596"/>
                  <a:pt x="63" y="596"/>
                </a:cubicBezTo>
                <a:cubicBezTo>
                  <a:pt x="61" y="598"/>
                  <a:pt x="62" y="600"/>
                  <a:pt x="60" y="601"/>
                </a:cubicBezTo>
                <a:cubicBezTo>
                  <a:pt x="60" y="601"/>
                  <a:pt x="59" y="601"/>
                  <a:pt x="60" y="599"/>
                </a:cubicBezTo>
                <a:cubicBezTo>
                  <a:pt x="59" y="602"/>
                  <a:pt x="57" y="605"/>
                  <a:pt x="54" y="608"/>
                </a:cubicBezTo>
                <a:cubicBezTo>
                  <a:pt x="54" y="609"/>
                  <a:pt x="54" y="609"/>
                  <a:pt x="54" y="609"/>
                </a:cubicBezTo>
                <a:cubicBezTo>
                  <a:pt x="54" y="609"/>
                  <a:pt x="54" y="609"/>
                  <a:pt x="53" y="610"/>
                </a:cubicBezTo>
                <a:cubicBezTo>
                  <a:pt x="53" y="610"/>
                  <a:pt x="53" y="610"/>
                  <a:pt x="52" y="611"/>
                </a:cubicBezTo>
                <a:cubicBezTo>
                  <a:pt x="53" y="610"/>
                  <a:pt x="53" y="610"/>
                  <a:pt x="52" y="611"/>
                </a:cubicBezTo>
                <a:cubicBezTo>
                  <a:pt x="52" y="611"/>
                  <a:pt x="52" y="611"/>
                  <a:pt x="52" y="611"/>
                </a:cubicBezTo>
                <a:cubicBezTo>
                  <a:pt x="51" y="612"/>
                  <a:pt x="50" y="612"/>
                  <a:pt x="50" y="613"/>
                </a:cubicBezTo>
                <a:cubicBezTo>
                  <a:pt x="50" y="613"/>
                  <a:pt x="50" y="613"/>
                  <a:pt x="50" y="612"/>
                </a:cubicBezTo>
                <a:cubicBezTo>
                  <a:pt x="51" y="611"/>
                  <a:pt x="52" y="609"/>
                  <a:pt x="52" y="608"/>
                </a:cubicBezTo>
                <a:cubicBezTo>
                  <a:pt x="50" y="610"/>
                  <a:pt x="49" y="611"/>
                  <a:pt x="48" y="613"/>
                </a:cubicBezTo>
                <a:cubicBezTo>
                  <a:pt x="48" y="613"/>
                  <a:pt x="48" y="613"/>
                  <a:pt x="47" y="613"/>
                </a:cubicBezTo>
                <a:cubicBezTo>
                  <a:pt x="47" y="613"/>
                  <a:pt x="47" y="613"/>
                  <a:pt x="48" y="613"/>
                </a:cubicBezTo>
                <a:cubicBezTo>
                  <a:pt x="47" y="614"/>
                  <a:pt x="47" y="614"/>
                  <a:pt x="46" y="615"/>
                </a:cubicBezTo>
                <a:cubicBezTo>
                  <a:pt x="45" y="614"/>
                  <a:pt x="50" y="612"/>
                  <a:pt x="47" y="612"/>
                </a:cubicBezTo>
                <a:cubicBezTo>
                  <a:pt x="44" y="614"/>
                  <a:pt x="45" y="615"/>
                  <a:pt x="46" y="615"/>
                </a:cubicBezTo>
                <a:cubicBezTo>
                  <a:pt x="45" y="616"/>
                  <a:pt x="45" y="616"/>
                  <a:pt x="44" y="616"/>
                </a:cubicBezTo>
                <a:cubicBezTo>
                  <a:pt x="45" y="616"/>
                  <a:pt x="45" y="616"/>
                  <a:pt x="46" y="616"/>
                </a:cubicBezTo>
                <a:cubicBezTo>
                  <a:pt x="46" y="616"/>
                  <a:pt x="46" y="616"/>
                  <a:pt x="46" y="616"/>
                </a:cubicBezTo>
                <a:cubicBezTo>
                  <a:pt x="46" y="616"/>
                  <a:pt x="46" y="616"/>
                  <a:pt x="46" y="616"/>
                </a:cubicBezTo>
                <a:cubicBezTo>
                  <a:pt x="47" y="616"/>
                  <a:pt x="47" y="616"/>
                  <a:pt x="47" y="616"/>
                </a:cubicBezTo>
                <a:cubicBezTo>
                  <a:pt x="47" y="616"/>
                  <a:pt x="45" y="617"/>
                  <a:pt x="46" y="617"/>
                </a:cubicBezTo>
                <a:cubicBezTo>
                  <a:pt x="46" y="617"/>
                  <a:pt x="47" y="616"/>
                  <a:pt x="47" y="616"/>
                </a:cubicBezTo>
                <a:cubicBezTo>
                  <a:pt x="47" y="616"/>
                  <a:pt x="48" y="616"/>
                  <a:pt x="48" y="616"/>
                </a:cubicBezTo>
                <a:cubicBezTo>
                  <a:pt x="47" y="617"/>
                  <a:pt x="44" y="619"/>
                  <a:pt x="41" y="621"/>
                </a:cubicBezTo>
                <a:cubicBezTo>
                  <a:pt x="44" y="620"/>
                  <a:pt x="43" y="621"/>
                  <a:pt x="42" y="623"/>
                </a:cubicBezTo>
                <a:cubicBezTo>
                  <a:pt x="42" y="623"/>
                  <a:pt x="42" y="623"/>
                  <a:pt x="42" y="623"/>
                </a:cubicBezTo>
                <a:cubicBezTo>
                  <a:pt x="41" y="624"/>
                  <a:pt x="41" y="624"/>
                  <a:pt x="41" y="624"/>
                </a:cubicBezTo>
                <a:cubicBezTo>
                  <a:pt x="42" y="624"/>
                  <a:pt x="42" y="624"/>
                  <a:pt x="42" y="624"/>
                </a:cubicBezTo>
                <a:cubicBezTo>
                  <a:pt x="42" y="624"/>
                  <a:pt x="42" y="624"/>
                  <a:pt x="43" y="624"/>
                </a:cubicBezTo>
                <a:cubicBezTo>
                  <a:pt x="45" y="622"/>
                  <a:pt x="48" y="621"/>
                  <a:pt x="50" y="620"/>
                </a:cubicBezTo>
                <a:cubicBezTo>
                  <a:pt x="46" y="620"/>
                  <a:pt x="55" y="615"/>
                  <a:pt x="56" y="613"/>
                </a:cubicBezTo>
                <a:cubicBezTo>
                  <a:pt x="58" y="611"/>
                  <a:pt x="58" y="611"/>
                  <a:pt x="58" y="611"/>
                </a:cubicBezTo>
                <a:cubicBezTo>
                  <a:pt x="59" y="610"/>
                  <a:pt x="59" y="610"/>
                  <a:pt x="59" y="610"/>
                </a:cubicBezTo>
                <a:cubicBezTo>
                  <a:pt x="59" y="610"/>
                  <a:pt x="59" y="610"/>
                  <a:pt x="58" y="612"/>
                </a:cubicBezTo>
                <a:cubicBezTo>
                  <a:pt x="59" y="611"/>
                  <a:pt x="62" y="608"/>
                  <a:pt x="62" y="607"/>
                </a:cubicBezTo>
                <a:cubicBezTo>
                  <a:pt x="63" y="607"/>
                  <a:pt x="64" y="606"/>
                  <a:pt x="64" y="606"/>
                </a:cubicBezTo>
                <a:cubicBezTo>
                  <a:pt x="64" y="606"/>
                  <a:pt x="64" y="606"/>
                  <a:pt x="64" y="606"/>
                </a:cubicBezTo>
                <a:cubicBezTo>
                  <a:pt x="70" y="603"/>
                  <a:pt x="73" y="602"/>
                  <a:pt x="80" y="598"/>
                </a:cubicBezTo>
                <a:cubicBezTo>
                  <a:pt x="80" y="596"/>
                  <a:pt x="80" y="596"/>
                  <a:pt x="80" y="596"/>
                </a:cubicBezTo>
                <a:cubicBezTo>
                  <a:pt x="86" y="593"/>
                  <a:pt x="80" y="591"/>
                  <a:pt x="81" y="590"/>
                </a:cubicBezTo>
                <a:cubicBezTo>
                  <a:pt x="82" y="589"/>
                  <a:pt x="83" y="588"/>
                  <a:pt x="85" y="588"/>
                </a:cubicBezTo>
                <a:cubicBezTo>
                  <a:pt x="84" y="589"/>
                  <a:pt x="84" y="589"/>
                  <a:pt x="84" y="589"/>
                </a:cubicBezTo>
                <a:cubicBezTo>
                  <a:pt x="88" y="587"/>
                  <a:pt x="85" y="587"/>
                  <a:pt x="88" y="585"/>
                </a:cubicBezTo>
                <a:cubicBezTo>
                  <a:pt x="91" y="583"/>
                  <a:pt x="86" y="587"/>
                  <a:pt x="87" y="585"/>
                </a:cubicBezTo>
                <a:cubicBezTo>
                  <a:pt x="91" y="583"/>
                  <a:pt x="87" y="581"/>
                  <a:pt x="94" y="580"/>
                </a:cubicBezTo>
                <a:cubicBezTo>
                  <a:pt x="95" y="580"/>
                  <a:pt x="96" y="581"/>
                  <a:pt x="93" y="583"/>
                </a:cubicBezTo>
                <a:cubicBezTo>
                  <a:pt x="97" y="582"/>
                  <a:pt x="97" y="582"/>
                  <a:pt x="97" y="582"/>
                </a:cubicBezTo>
                <a:cubicBezTo>
                  <a:pt x="93" y="584"/>
                  <a:pt x="96" y="583"/>
                  <a:pt x="92" y="585"/>
                </a:cubicBezTo>
                <a:cubicBezTo>
                  <a:pt x="91" y="587"/>
                  <a:pt x="92" y="588"/>
                  <a:pt x="91" y="590"/>
                </a:cubicBezTo>
                <a:cubicBezTo>
                  <a:pt x="92" y="589"/>
                  <a:pt x="91" y="588"/>
                  <a:pt x="94" y="587"/>
                </a:cubicBezTo>
                <a:cubicBezTo>
                  <a:pt x="97" y="586"/>
                  <a:pt x="94" y="587"/>
                  <a:pt x="94" y="588"/>
                </a:cubicBezTo>
                <a:cubicBezTo>
                  <a:pt x="96" y="585"/>
                  <a:pt x="99" y="587"/>
                  <a:pt x="101" y="584"/>
                </a:cubicBezTo>
                <a:cubicBezTo>
                  <a:pt x="99" y="583"/>
                  <a:pt x="100" y="583"/>
                  <a:pt x="97" y="583"/>
                </a:cubicBezTo>
                <a:cubicBezTo>
                  <a:pt x="99" y="582"/>
                  <a:pt x="103" y="581"/>
                  <a:pt x="104" y="583"/>
                </a:cubicBezTo>
                <a:cubicBezTo>
                  <a:pt x="103" y="581"/>
                  <a:pt x="103" y="581"/>
                  <a:pt x="103" y="581"/>
                </a:cubicBezTo>
                <a:cubicBezTo>
                  <a:pt x="104" y="581"/>
                  <a:pt x="106" y="581"/>
                  <a:pt x="106" y="581"/>
                </a:cubicBezTo>
                <a:cubicBezTo>
                  <a:pt x="107" y="580"/>
                  <a:pt x="107" y="580"/>
                  <a:pt x="107" y="580"/>
                </a:cubicBezTo>
                <a:cubicBezTo>
                  <a:pt x="104" y="580"/>
                  <a:pt x="102" y="580"/>
                  <a:pt x="100" y="582"/>
                </a:cubicBezTo>
                <a:cubicBezTo>
                  <a:pt x="100" y="580"/>
                  <a:pt x="96" y="580"/>
                  <a:pt x="100" y="578"/>
                </a:cubicBezTo>
                <a:cubicBezTo>
                  <a:pt x="102" y="578"/>
                  <a:pt x="101" y="579"/>
                  <a:pt x="101" y="579"/>
                </a:cubicBezTo>
                <a:cubicBezTo>
                  <a:pt x="110" y="575"/>
                  <a:pt x="112" y="577"/>
                  <a:pt x="119" y="574"/>
                </a:cubicBezTo>
                <a:cubicBezTo>
                  <a:pt x="117" y="575"/>
                  <a:pt x="112" y="576"/>
                  <a:pt x="109" y="578"/>
                </a:cubicBezTo>
                <a:cubicBezTo>
                  <a:pt x="112" y="579"/>
                  <a:pt x="114" y="576"/>
                  <a:pt x="116" y="576"/>
                </a:cubicBezTo>
                <a:cubicBezTo>
                  <a:pt x="114" y="577"/>
                  <a:pt x="114" y="577"/>
                  <a:pt x="117" y="577"/>
                </a:cubicBezTo>
                <a:cubicBezTo>
                  <a:pt x="117" y="576"/>
                  <a:pt x="117" y="576"/>
                  <a:pt x="117" y="576"/>
                </a:cubicBezTo>
                <a:cubicBezTo>
                  <a:pt x="119" y="575"/>
                  <a:pt x="121" y="574"/>
                  <a:pt x="121" y="575"/>
                </a:cubicBezTo>
                <a:cubicBezTo>
                  <a:pt x="121" y="574"/>
                  <a:pt x="120" y="574"/>
                  <a:pt x="119" y="575"/>
                </a:cubicBezTo>
                <a:cubicBezTo>
                  <a:pt x="122" y="572"/>
                  <a:pt x="127" y="570"/>
                  <a:pt x="134" y="568"/>
                </a:cubicBezTo>
                <a:cubicBezTo>
                  <a:pt x="134" y="570"/>
                  <a:pt x="126" y="572"/>
                  <a:pt x="131" y="572"/>
                </a:cubicBezTo>
                <a:cubicBezTo>
                  <a:pt x="133" y="570"/>
                  <a:pt x="134" y="568"/>
                  <a:pt x="139" y="567"/>
                </a:cubicBezTo>
                <a:cubicBezTo>
                  <a:pt x="138" y="569"/>
                  <a:pt x="141" y="568"/>
                  <a:pt x="142" y="568"/>
                </a:cubicBezTo>
                <a:cubicBezTo>
                  <a:pt x="146" y="564"/>
                  <a:pt x="146" y="564"/>
                  <a:pt x="146" y="564"/>
                </a:cubicBezTo>
                <a:cubicBezTo>
                  <a:pt x="149" y="564"/>
                  <a:pt x="152" y="563"/>
                  <a:pt x="155" y="561"/>
                </a:cubicBezTo>
                <a:cubicBezTo>
                  <a:pt x="154" y="562"/>
                  <a:pt x="153" y="562"/>
                  <a:pt x="151" y="563"/>
                </a:cubicBezTo>
                <a:cubicBezTo>
                  <a:pt x="154" y="559"/>
                  <a:pt x="159" y="561"/>
                  <a:pt x="164" y="559"/>
                </a:cubicBezTo>
                <a:cubicBezTo>
                  <a:pt x="162" y="560"/>
                  <a:pt x="162" y="560"/>
                  <a:pt x="162" y="560"/>
                </a:cubicBezTo>
                <a:cubicBezTo>
                  <a:pt x="166" y="559"/>
                  <a:pt x="169" y="558"/>
                  <a:pt x="172" y="556"/>
                </a:cubicBezTo>
                <a:cubicBezTo>
                  <a:pt x="172" y="557"/>
                  <a:pt x="172" y="557"/>
                  <a:pt x="172" y="557"/>
                </a:cubicBezTo>
                <a:cubicBezTo>
                  <a:pt x="172" y="556"/>
                  <a:pt x="178" y="553"/>
                  <a:pt x="179" y="552"/>
                </a:cubicBezTo>
                <a:cubicBezTo>
                  <a:pt x="170" y="556"/>
                  <a:pt x="170" y="553"/>
                  <a:pt x="162" y="557"/>
                </a:cubicBezTo>
                <a:cubicBezTo>
                  <a:pt x="164" y="555"/>
                  <a:pt x="167" y="554"/>
                  <a:pt x="170" y="551"/>
                </a:cubicBezTo>
                <a:cubicBezTo>
                  <a:pt x="171" y="551"/>
                  <a:pt x="172" y="551"/>
                  <a:pt x="172" y="551"/>
                </a:cubicBezTo>
                <a:cubicBezTo>
                  <a:pt x="173" y="550"/>
                  <a:pt x="173" y="549"/>
                  <a:pt x="175" y="548"/>
                </a:cubicBezTo>
                <a:cubicBezTo>
                  <a:pt x="176" y="549"/>
                  <a:pt x="176" y="549"/>
                  <a:pt x="176" y="549"/>
                </a:cubicBezTo>
                <a:cubicBezTo>
                  <a:pt x="183" y="548"/>
                  <a:pt x="180" y="545"/>
                  <a:pt x="187" y="543"/>
                </a:cubicBezTo>
                <a:cubicBezTo>
                  <a:pt x="189" y="545"/>
                  <a:pt x="182" y="547"/>
                  <a:pt x="179" y="549"/>
                </a:cubicBezTo>
                <a:cubicBezTo>
                  <a:pt x="183" y="549"/>
                  <a:pt x="173" y="551"/>
                  <a:pt x="178" y="552"/>
                </a:cubicBezTo>
                <a:cubicBezTo>
                  <a:pt x="179" y="551"/>
                  <a:pt x="179" y="551"/>
                  <a:pt x="179" y="551"/>
                </a:cubicBezTo>
                <a:cubicBezTo>
                  <a:pt x="181" y="550"/>
                  <a:pt x="181" y="551"/>
                  <a:pt x="180" y="551"/>
                </a:cubicBezTo>
                <a:cubicBezTo>
                  <a:pt x="183" y="550"/>
                  <a:pt x="182" y="551"/>
                  <a:pt x="183" y="550"/>
                </a:cubicBezTo>
                <a:cubicBezTo>
                  <a:pt x="192" y="547"/>
                  <a:pt x="183" y="552"/>
                  <a:pt x="193" y="550"/>
                </a:cubicBezTo>
                <a:cubicBezTo>
                  <a:pt x="192" y="551"/>
                  <a:pt x="189" y="551"/>
                  <a:pt x="190" y="552"/>
                </a:cubicBezTo>
                <a:cubicBezTo>
                  <a:pt x="185" y="553"/>
                  <a:pt x="185" y="553"/>
                  <a:pt x="185" y="553"/>
                </a:cubicBezTo>
                <a:cubicBezTo>
                  <a:pt x="185" y="554"/>
                  <a:pt x="185" y="554"/>
                  <a:pt x="185" y="554"/>
                </a:cubicBezTo>
                <a:cubicBezTo>
                  <a:pt x="192" y="553"/>
                  <a:pt x="195" y="550"/>
                  <a:pt x="197" y="547"/>
                </a:cubicBezTo>
                <a:cubicBezTo>
                  <a:pt x="192" y="550"/>
                  <a:pt x="196" y="546"/>
                  <a:pt x="192" y="547"/>
                </a:cubicBezTo>
                <a:cubicBezTo>
                  <a:pt x="193" y="546"/>
                  <a:pt x="194" y="546"/>
                  <a:pt x="195" y="546"/>
                </a:cubicBezTo>
                <a:cubicBezTo>
                  <a:pt x="195" y="546"/>
                  <a:pt x="198" y="545"/>
                  <a:pt x="198" y="544"/>
                </a:cubicBezTo>
                <a:cubicBezTo>
                  <a:pt x="200" y="547"/>
                  <a:pt x="213" y="543"/>
                  <a:pt x="212" y="547"/>
                </a:cubicBezTo>
                <a:cubicBezTo>
                  <a:pt x="216" y="547"/>
                  <a:pt x="227" y="543"/>
                  <a:pt x="235" y="541"/>
                </a:cubicBezTo>
                <a:cubicBezTo>
                  <a:pt x="233" y="542"/>
                  <a:pt x="233" y="542"/>
                  <a:pt x="233" y="542"/>
                </a:cubicBezTo>
                <a:cubicBezTo>
                  <a:pt x="243" y="543"/>
                  <a:pt x="240" y="539"/>
                  <a:pt x="244" y="537"/>
                </a:cubicBezTo>
                <a:cubicBezTo>
                  <a:pt x="240" y="539"/>
                  <a:pt x="249" y="538"/>
                  <a:pt x="251" y="538"/>
                </a:cubicBezTo>
                <a:cubicBezTo>
                  <a:pt x="254" y="537"/>
                  <a:pt x="257" y="535"/>
                  <a:pt x="263" y="534"/>
                </a:cubicBezTo>
                <a:cubicBezTo>
                  <a:pt x="264" y="535"/>
                  <a:pt x="265" y="537"/>
                  <a:pt x="269" y="536"/>
                </a:cubicBezTo>
                <a:cubicBezTo>
                  <a:pt x="271" y="535"/>
                  <a:pt x="271" y="535"/>
                  <a:pt x="271" y="535"/>
                </a:cubicBezTo>
                <a:cubicBezTo>
                  <a:pt x="274" y="535"/>
                  <a:pt x="279" y="533"/>
                  <a:pt x="281" y="533"/>
                </a:cubicBezTo>
                <a:cubicBezTo>
                  <a:pt x="281" y="534"/>
                  <a:pt x="281" y="534"/>
                  <a:pt x="281" y="534"/>
                </a:cubicBezTo>
                <a:cubicBezTo>
                  <a:pt x="285" y="534"/>
                  <a:pt x="285" y="532"/>
                  <a:pt x="281" y="532"/>
                </a:cubicBezTo>
                <a:cubicBezTo>
                  <a:pt x="285" y="531"/>
                  <a:pt x="285" y="531"/>
                  <a:pt x="285" y="531"/>
                </a:cubicBezTo>
                <a:cubicBezTo>
                  <a:pt x="285" y="531"/>
                  <a:pt x="285" y="531"/>
                  <a:pt x="285" y="531"/>
                </a:cubicBezTo>
                <a:cubicBezTo>
                  <a:pt x="290" y="530"/>
                  <a:pt x="294" y="527"/>
                  <a:pt x="302" y="526"/>
                </a:cubicBezTo>
                <a:cubicBezTo>
                  <a:pt x="301" y="528"/>
                  <a:pt x="309" y="528"/>
                  <a:pt x="302" y="529"/>
                </a:cubicBezTo>
                <a:cubicBezTo>
                  <a:pt x="304" y="528"/>
                  <a:pt x="300" y="528"/>
                  <a:pt x="300" y="528"/>
                </a:cubicBezTo>
                <a:cubicBezTo>
                  <a:pt x="297" y="528"/>
                  <a:pt x="295" y="529"/>
                  <a:pt x="294" y="529"/>
                </a:cubicBezTo>
                <a:cubicBezTo>
                  <a:pt x="295" y="530"/>
                  <a:pt x="295" y="531"/>
                  <a:pt x="294" y="533"/>
                </a:cubicBezTo>
                <a:cubicBezTo>
                  <a:pt x="298" y="530"/>
                  <a:pt x="314" y="530"/>
                  <a:pt x="314" y="527"/>
                </a:cubicBezTo>
                <a:cubicBezTo>
                  <a:pt x="321" y="527"/>
                  <a:pt x="329" y="525"/>
                  <a:pt x="337" y="526"/>
                </a:cubicBezTo>
                <a:cubicBezTo>
                  <a:pt x="336" y="525"/>
                  <a:pt x="336" y="525"/>
                  <a:pt x="336" y="525"/>
                </a:cubicBezTo>
                <a:cubicBezTo>
                  <a:pt x="343" y="526"/>
                  <a:pt x="343" y="526"/>
                  <a:pt x="343" y="526"/>
                </a:cubicBezTo>
                <a:cubicBezTo>
                  <a:pt x="341" y="526"/>
                  <a:pt x="341" y="526"/>
                  <a:pt x="341" y="526"/>
                </a:cubicBezTo>
                <a:cubicBezTo>
                  <a:pt x="346" y="527"/>
                  <a:pt x="346" y="527"/>
                  <a:pt x="346" y="527"/>
                </a:cubicBezTo>
                <a:cubicBezTo>
                  <a:pt x="346" y="528"/>
                  <a:pt x="345" y="528"/>
                  <a:pt x="343" y="528"/>
                </a:cubicBezTo>
                <a:cubicBezTo>
                  <a:pt x="342" y="529"/>
                  <a:pt x="341" y="528"/>
                  <a:pt x="342" y="528"/>
                </a:cubicBezTo>
                <a:cubicBezTo>
                  <a:pt x="338" y="529"/>
                  <a:pt x="346" y="528"/>
                  <a:pt x="343" y="530"/>
                </a:cubicBezTo>
                <a:cubicBezTo>
                  <a:pt x="342" y="529"/>
                  <a:pt x="341" y="530"/>
                  <a:pt x="340" y="530"/>
                </a:cubicBezTo>
                <a:cubicBezTo>
                  <a:pt x="345" y="530"/>
                  <a:pt x="347" y="528"/>
                  <a:pt x="351" y="530"/>
                </a:cubicBezTo>
                <a:cubicBezTo>
                  <a:pt x="353" y="529"/>
                  <a:pt x="358" y="527"/>
                  <a:pt x="363" y="528"/>
                </a:cubicBezTo>
                <a:cubicBezTo>
                  <a:pt x="361" y="529"/>
                  <a:pt x="368" y="528"/>
                  <a:pt x="366" y="530"/>
                </a:cubicBezTo>
                <a:cubicBezTo>
                  <a:pt x="368" y="529"/>
                  <a:pt x="372" y="530"/>
                  <a:pt x="373" y="529"/>
                </a:cubicBezTo>
                <a:cubicBezTo>
                  <a:pt x="372" y="529"/>
                  <a:pt x="370" y="529"/>
                  <a:pt x="369" y="529"/>
                </a:cubicBezTo>
                <a:cubicBezTo>
                  <a:pt x="370" y="529"/>
                  <a:pt x="370" y="528"/>
                  <a:pt x="371" y="528"/>
                </a:cubicBezTo>
                <a:cubicBezTo>
                  <a:pt x="377" y="529"/>
                  <a:pt x="383" y="529"/>
                  <a:pt x="388" y="531"/>
                </a:cubicBezTo>
                <a:cubicBezTo>
                  <a:pt x="396" y="531"/>
                  <a:pt x="413" y="532"/>
                  <a:pt x="428" y="534"/>
                </a:cubicBezTo>
                <a:cubicBezTo>
                  <a:pt x="422" y="535"/>
                  <a:pt x="445" y="535"/>
                  <a:pt x="437" y="536"/>
                </a:cubicBezTo>
                <a:cubicBezTo>
                  <a:pt x="443" y="536"/>
                  <a:pt x="457" y="538"/>
                  <a:pt x="459" y="537"/>
                </a:cubicBezTo>
                <a:cubicBezTo>
                  <a:pt x="457" y="537"/>
                  <a:pt x="450" y="537"/>
                  <a:pt x="446" y="536"/>
                </a:cubicBezTo>
                <a:cubicBezTo>
                  <a:pt x="452" y="537"/>
                  <a:pt x="453" y="535"/>
                  <a:pt x="460" y="536"/>
                </a:cubicBezTo>
                <a:cubicBezTo>
                  <a:pt x="461" y="536"/>
                  <a:pt x="461" y="536"/>
                  <a:pt x="461" y="536"/>
                </a:cubicBezTo>
                <a:cubicBezTo>
                  <a:pt x="471" y="536"/>
                  <a:pt x="465" y="533"/>
                  <a:pt x="482" y="533"/>
                </a:cubicBezTo>
                <a:cubicBezTo>
                  <a:pt x="528" y="534"/>
                  <a:pt x="475" y="537"/>
                  <a:pt x="482" y="538"/>
                </a:cubicBezTo>
                <a:cubicBezTo>
                  <a:pt x="484" y="538"/>
                  <a:pt x="504" y="537"/>
                  <a:pt x="513" y="538"/>
                </a:cubicBezTo>
                <a:cubicBezTo>
                  <a:pt x="511" y="538"/>
                  <a:pt x="511" y="538"/>
                  <a:pt x="511" y="538"/>
                </a:cubicBezTo>
                <a:cubicBezTo>
                  <a:pt x="516" y="538"/>
                  <a:pt x="523" y="537"/>
                  <a:pt x="528" y="538"/>
                </a:cubicBezTo>
                <a:cubicBezTo>
                  <a:pt x="531" y="536"/>
                  <a:pt x="536" y="535"/>
                  <a:pt x="540" y="534"/>
                </a:cubicBezTo>
                <a:cubicBezTo>
                  <a:pt x="560" y="532"/>
                  <a:pt x="560" y="532"/>
                  <a:pt x="560" y="532"/>
                </a:cubicBezTo>
                <a:cubicBezTo>
                  <a:pt x="556" y="533"/>
                  <a:pt x="556" y="533"/>
                  <a:pt x="556" y="533"/>
                </a:cubicBezTo>
                <a:cubicBezTo>
                  <a:pt x="561" y="533"/>
                  <a:pt x="565" y="532"/>
                  <a:pt x="569" y="532"/>
                </a:cubicBezTo>
                <a:cubicBezTo>
                  <a:pt x="571" y="533"/>
                  <a:pt x="565" y="533"/>
                  <a:pt x="558" y="534"/>
                </a:cubicBezTo>
                <a:cubicBezTo>
                  <a:pt x="562" y="535"/>
                  <a:pt x="566" y="535"/>
                  <a:pt x="571" y="533"/>
                </a:cubicBezTo>
                <a:cubicBezTo>
                  <a:pt x="568" y="533"/>
                  <a:pt x="568" y="533"/>
                  <a:pt x="568" y="533"/>
                </a:cubicBezTo>
                <a:cubicBezTo>
                  <a:pt x="574" y="533"/>
                  <a:pt x="593" y="529"/>
                  <a:pt x="578" y="530"/>
                </a:cubicBezTo>
                <a:cubicBezTo>
                  <a:pt x="589" y="528"/>
                  <a:pt x="593" y="530"/>
                  <a:pt x="601" y="529"/>
                </a:cubicBezTo>
                <a:cubicBezTo>
                  <a:pt x="602" y="530"/>
                  <a:pt x="594" y="530"/>
                  <a:pt x="598" y="531"/>
                </a:cubicBezTo>
                <a:cubicBezTo>
                  <a:pt x="606" y="530"/>
                  <a:pt x="611" y="530"/>
                  <a:pt x="618" y="529"/>
                </a:cubicBezTo>
                <a:cubicBezTo>
                  <a:pt x="611" y="529"/>
                  <a:pt x="619" y="528"/>
                  <a:pt x="610" y="528"/>
                </a:cubicBezTo>
                <a:cubicBezTo>
                  <a:pt x="613" y="527"/>
                  <a:pt x="623" y="526"/>
                  <a:pt x="623" y="526"/>
                </a:cubicBezTo>
                <a:cubicBezTo>
                  <a:pt x="620" y="526"/>
                  <a:pt x="617" y="527"/>
                  <a:pt x="612" y="527"/>
                </a:cubicBezTo>
                <a:cubicBezTo>
                  <a:pt x="622" y="526"/>
                  <a:pt x="633" y="524"/>
                  <a:pt x="644" y="523"/>
                </a:cubicBezTo>
                <a:cubicBezTo>
                  <a:pt x="643" y="524"/>
                  <a:pt x="642" y="524"/>
                  <a:pt x="641" y="524"/>
                </a:cubicBezTo>
                <a:cubicBezTo>
                  <a:pt x="655" y="521"/>
                  <a:pt x="676" y="518"/>
                  <a:pt x="685" y="515"/>
                </a:cubicBezTo>
                <a:cubicBezTo>
                  <a:pt x="680" y="515"/>
                  <a:pt x="680" y="515"/>
                  <a:pt x="680" y="515"/>
                </a:cubicBezTo>
                <a:cubicBezTo>
                  <a:pt x="677" y="516"/>
                  <a:pt x="670" y="517"/>
                  <a:pt x="668" y="517"/>
                </a:cubicBezTo>
                <a:close/>
                <a:moveTo>
                  <a:pt x="410" y="3"/>
                </a:moveTo>
                <a:cubicBezTo>
                  <a:pt x="400" y="3"/>
                  <a:pt x="400" y="3"/>
                  <a:pt x="400" y="3"/>
                </a:cubicBezTo>
                <a:cubicBezTo>
                  <a:pt x="404" y="3"/>
                  <a:pt x="408" y="3"/>
                  <a:pt x="410" y="3"/>
                </a:cubicBezTo>
                <a:close/>
                <a:moveTo>
                  <a:pt x="376" y="21"/>
                </a:moveTo>
                <a:cubicBezTo>
                  <a:pt x="379" y="21"/>
                  <a:pt x="381" y="21"/>
                  <a:pt x="382" y="21"/>
                </a:cubicBezTo>
                <a:cubicBezTo>
                  <a:pt x="375" y="21"/>
                  <a:pt x="375" y="21"/>
                  <a:pt x="375" y="21"/>
                </a:cubicBezTo>
                <a:lnTo>
                  <a:pt x="376" y="21"/>
                </a:lnTo>
                <a:close/>
                <a:moveTo>
                  <a:pt x="354" y="21"/>
                </a:moveTo>
                <a:cubicBezTo>
                  <a:pt x="357" y="21"/>
                  <a:pt x="358" y="21"/>
                  <a:pt x="358" y="22"/>
                </a:cubicBezTo>
                <a:cubicBezTo>
                  <a:pt x="351" y="22"/>
                  <a:pt x="351" y="22"/>
                  <a:pt x="351" y="22"/>
                </a:cubicBezTo>
                <a:lnTo>
                  <a:pt x="354" y="21"/>
                </a:lnTo>
                <a:close/>
                <a:moveTo>
                  <a:pt x="263" y="32"/>
                </a:moveTo>
                <a:cubicBezTo>
                  <a:pt x="264" y="30"/>
                  <a:pt x="278" y="27"/>
                  <a:pt x="283" y="25"/>
                </a:cubicBezTo>
                <a:cubicBezTo>
                  <a:pt x="286" y="24"/>
                  <a:pt x="304" y="21"/>
                  <a:pt x="300" y="23"/>
                </a:cubicBezTo>
                <a:cubicBezTo>
                  <a:pt x="288" y="24"/>
                  <a:pt x="289" y="28"/>
                  <a:pt x="278" y="27"/>
                </a:cubicBezTo>
                <a:cubicBezTo>
                  <a:pt x="276" y="29"/>
                  <a:pt x="279" y="29"/>
                  <a:pt x="284" y="28"/>
                </a:cubicBezTo>
                <a:cubicBezTo>
                  <a:pt x="282" y="29"/>
                  <a:pt x="281" y="29"/>
                  <a:pt x="281" y="29"/>
                </a:cubicBezTo>
                <a:cubicBezTo>
                  <a:pt x="277" y="30"/>
                  <a:pt x="273" y="31"/>
                  <a:pt x="269" y="32"/>
                </a:cubicBezTo>
                <a:cubicBezTo>
                  <a:pt x="265" y="32"/>
                  <a:pt x="262" y="33"/>
                  <a:pt x="263" y="32"/>
                </a:cubicBezTo>
                <a:close/>
                <a:moveTo>
                  <a:pt x="217" y="44"/>
                </a:moveTo>
                <a:cubicBezTo>
                  <a:pt x="228" y="41"/>
                  <a:pt x="241" y="37"/>
                  <a:pt x="248" y="36"/>
                </a:cubicBezTo>
                <a:cubicBezTo>
                  <a:pt x="244" y="37"/>
                  <a:pt x="244" y="37"/>
                  <a:pt x="244" y="37"/>
                </a:cubicBezTo>
                <a:cubicBezTo>
                  <a:pt x="190" y="52"/>
                  <a:pt x="214" y="48"/>
                  <a:pt x="247" y="43"/>
                </a:cubicBezTo>
                <a:cubicBezTo>
                  <a:pt x="229" y="47"/>
                  <a:pt x="210" y="52"/>
                  <a:pt x="192" y="58"/>
                </a:cubicBezTo>
                <a:cubicBezTo>
                  <a:pt x="194" y="58"/>
                  <a:pt x="194" y="58"/>
                  <a:pt x="194" y="58"/>
                </a:cubicBezTo>
                <a:cubicBezTo>
                  <a:pt x="189" y="60"/>
                  <a:pt x="184" y="63"/>
                  <a:pt x="181" y="63"/>
                </a:cubicBezTo>
                <a:cubicBezTo>
                  <a:pt x="180" y="63"/>
                  <a:pt x="208" y="48"/>
                  <a:pt x="217" y="44"/>
                </a:cubicBezTo>
                <a:close/>
                <a:moveTo>
                  <a:pt x="177" y="58"/>
                </a:moveTo>
                <a:cubicBezTo>
                  <a:pt x="177" y="58"/>
                  <a:pt x="177" y="58"/>
                  <a:pt x="179" y="58"/>
                </a:cubicBezTo>
                <a:cubicBezTo>
                  <a:pt x="168" y="62"/>
                  <a:pt x="168" y="62"/>
                  <a:pt x="168" y="62"/>
                </a:cubicBezTo>
                <a:cubicBezTo>
                  <a:pt x="169" y="61"/>
                  <a:pt x="167" y="61"/>
                  <a:pt x="177" y="58"/>
                </a:cubicBezTo>
                <a:close/>
                <a:moveTo>
                  <a:pt x="63" y="133"/>
                </a:moveTo>
                <a:cubicBezTo>
                  <a:pt x="67" y="127"/>
                  <a:pt x="77" y="117"/>
                  <a:pt x="78" y="117"/>
                </a:cubicBezTo>
                <a:cubicBezTo>
                  <a:pt x="79" y="114"/>
                  <a:pt x="96" y="99"/>
                  <a:pt x="103" y="93"/>
                </a:cubicBezTo>
                <a:cubicBezTo>
                  <a:pt x="122" y="80"/>
                  <a:pt x="117" y="87"/>
                  <a:pt x="134" y="76"/>
                </a:cubicBezTo>
                <a:cubicBezTo>
                  <a:pt x="127" y="78"/>
                  <a:pt x="127" y="78"/>
                  <a:pt x="127" y="78"/>
                </a:cubicBezTo>
                <a:cubicBezTo>
                  <a:pt x="142" y="69"/>
                  <a:pt x="149" y="65"/>
                  <a:pt x="167" y="58"/>
                </a:cubicBezTo>
                <a:cubicBezTo>
                  <a:pt x="170" y="59"/>
                  <a:pt x="159" y="61"/>
                  <a:pt x="155" y="64"/>
                </a:cubicBezTo>
                <a:cubicBezTo>
                  <a:pt x="158" y="63"/>
                  <a:pt x="161" y="62"/>
                  <a:pt x="164" y="62"/>
                </a:cubicBezTo>
                <a:cubicBezTo>
                  <a:pt x="160" y="63"/>
                  <a:pt x="153" y="68"/>
                  <a:pt x="153" y="67"/>
                </a:cubicBezTo>
                <a:cubicBezTo>
                  <a:pt x="153" y="67"/>
                  <a:pt x="147" y="71"/>
                  <a:pt x="158" y="65"/>
                </a:cubicBezTo>
                <a:cubicBezTo>
                  <a:pt x="150" y="70"/>
                  <a:pt x="150" y="70"/>
                  <a:pt x="150" y="70"/>
                </a:cubicBezTo>
                <a:cubicBezTo>
                  <a:pt x="152" y="70"/>
                  <a:pt x="152" y="70"/>
                  <a:pt x="152" y="70"/>
                </a:cubicBezTo>
                <a:cubicBezTo>
                  <a:pt x="145" y="74"/>
                  <a:pt x="145" y="74"/>
                  <a:pt x="145" y="74"/>
                </a:cubicBezTo>
                <a:cubicBezTo>
                  <a:pt x="142" y="75"/>
                  <a:pt x="136" y="78"/>
                  <a:pt x="131" y="80"/>
                </a:cubicBezTo>
                <a:cubicBezTo>
                  <a:pt x="131" y="79"/>
                  <a:pt x="136" y="76"/>
                  <a:pt x="138" y="75"/>
                </a:cubicBezTo>
                <a:cubicBezTo>
                  <a:pt x="131" y="78"/>
                  <a:pt x="124" y="82"/>
                  <a:pt x="120" y="85"/>
                </a:cubicBezTo>
                <a:cubicBezTo>
                  <a:pt x="132" y="78"/>
                  <a:pt x="126" y="83"/>
                  <a:pt x="129" y="82"/>
                </a:cubicBezTo>
                <a:cubicBezTo>
                  <a:pt x="123" y="87"/>
                  <a:pt x="111" y="94"/>
                  <a:pt x="108" y="97"/>
                </a:cubicBezTo>
                <a:cubicBezTo>
                  <a:pt x="98" y="103"/>
                  <a:pt x="91" y="108"/>
                  <a:pt x="96" y="102"/>
                </a:cubicBezTo>
                <a:cubicBezTo>
                  <a:pt x="91" y="108"/>
                  <a:pt x="84" y="112"/>
                  <a:pt x="80" y="119"/>
                </a:cubicBezTo>
                <a:cubicBezTo>
                  <a:pt x="89" y="108"/>
                  <a:pt x="82" y="120"/>
                  <a:pt x="94" y="107"/>
                </a:cubicBezTo>
                <a:cubicBezTo>
                  <a:pt x="99" y="105"/>
                  <a:pt x="83" y="118"/>
                  <a:pt x="76" y="124"/>
                </a:cubicBezTo>
                <a:cubicBezTo>
                  <a:pt x="80" y="120"/>
                  <a:pt x="76" y="123"/>
                  <a:pt x="77" y="122"/>
                </a:cubicBezTo>
                <a:cubicBezTo>
                  <a:pt x="68" y="133"/>
                  <a:pt x="73" y="128"/>
                  <a:pt x="80" y="122"/>
                </a:cubicBezTo>
                <a:cubicBezTo>
                  <a:pt x="77" y="126"/>
                  <a:pt x="74" y="130"/>
                  <a:pt x="70" y="134"/>
                </a:cubicBezTo>
                <a:cubicBezTo>
                  <a:pt x="71" y="133"/>
                  <a:pt x="71" y="133"/>
                  <a:pt x="71" y="133"/>
                </a:cubicBezTo>
                <a:cubicBezTo>
                  <a:pt x="68" y="137"/>
                  <a:pt x="65" y="142"/>
                  <a:pt x="61" y="146"/>
                </a:cubicBezTo>
                <a:cubicBezTo>
                  <a:pt x="59" y="147"/>
                  <a:pt x="58" y="147"/>
                  <a:pt x="61" y="143"/>
                </a:cubicBezTo>
                <a:cubicBezTo>
                  <a:pt x="59" y="146"/>
                  <a:pt x="57" y="148"/>
                  <a:pt x="55" y="150"/>
                </a:cubicBezTo>
                <a:cubicBezTo>
                  <a:pt x="57" y="146"/>
                  <a:pt x="60" y="142"/>
                  <a:pt x="63" y="139"/>
                </a:cubicBezTo>
                <a:cubicBezTo>
                  <a:pt x="58" y="142"/>
                  <a:pt x="53" y="151"/>
                  <a:pt x="50" y="157"/>
                </a:cubicBezTo>
                <a:cubicBezTo>
                  <a:pt x="45" y="163"/>
                  <a:pt x="58" y="141"/>
                  <a:pt x="63" y="133"/>
                </a:cubicBezTo>
                <a:close/>
                <a:moveTo>
                  <a:pt x="60" y="359"/>
                </a:moveTo>
                <a:cubicBezTo>
                  <a:pt x="53" y="347"/>
                  <a:pt x="55" y="353"/>
                  <a:pt x="52" y="351"/>
                </a:cubicBezTo>
                <a:cubicBezTo>
                  <a:pt x="47" y="344"/>
                  <a:pt x="45" y="336"/>
                  <a:pt x="40" y="329"/>
                </a:cubicBezTo>
                <a:cubicBezTo>
                  <a:pt x="39" y="330"/>
                  <a:pt x="36" y="321"/>
                  <a:pt x="34" y="322"/>
                </a:cubicBezTo>
                <a:cubicBezTo>
                  <a:pt x="32" y="317"/>
                  <a:pt x="31" y="313"/>
                  <a:pt x="30" y="309"/>
                </a:cubicBezTo>
                <a:cubicBezTo>
                  <a:pt x="25" y="302"/>
                  <a:pt x="35" y="324"/>
                  <a:pt x="36" y="328"/>
                </a:cubicBezTo>
                <a:cubicBezTo>
                  <a:pt x="37" y="336"/>
                  <a:pt x="31" y="319"/>
                  <a:pt x="32" y="324"/>
                </a:cubicBezTo>
                <a:cubicBezTo>
                  <a:pt x="36" y="333"/>
                  <a:pt x="38" y="333"/>
                  <a:pt x="40" y="338"/>
                </a:cubicBezTo>
                <a:cubicBezTo>
                  <a:pt x="43" y="343"/>
                  <a:pt x="44" y="346"/>
                  <a:pt x="44" y="346"/>
                </a:cubicBezTo>
                <a:cubicBezTo>
                  <a:pt x="37" y="331"/>
                  <a:pt x="38" y="339"/>
                  <a:pt x="32" y="326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1" y="326"/>
                  <a:pt x="24" y="307"/>
                  <a:pt x="22" y="300"/>
                </a:cubicBezTo>
                <a:cubicBezTo>
                  <a:pt x="19" y="285"/>
                  <a:pt x="27" y="311"/>
                  <a:pt x="28" y="311"/>
                </a:cubicBezTo>
                <a:cubicBezTo>
                  <a:pt x="26" y="305"/>
                  <a:pt x="24" y="299"/>
                  <a:pt x="22" y="293"/>
                </a:cubicBezTo>
                <a:cubicBezTo>
                  <a:pt x="25" y="300"/>
                  <a:pt x="24" y="292"/>
                  <a:pt x="28" y="302"/>
                </a:cubicBezTo>
                <a:cubicBezTo>
                  <a:pt x="24" y="292"/>
                  <a:pt x="25" y="290"/>
                  <a:pt x="22" y="280"/>
                </a:cubicBezTo>
                <a:cubicBezTo>
                  <a:pt x="26" y="291"/>
                  <a:pt x="21" y="264"/>
                  <a:pt x="23" y="263"/>
                </a:cubicBezTo>
                <a:cubicBezTo>
                  <a:pt x="24" y="275"/>
                  <a:pt x="27" y="296"/>
                  <a:pt x="27" y="296"/>
                </a:cubicBezTo>
                <a:cubicBezTo>
                  <a:pt x="28" y="298"/>
                  <a:pt x="32" y="311"/>
                  <a:pt x="33" y="316"/>
                </a:cubicBezTo>
                <a:cubicBezTo>
                  <a:pt x="38" y="323"/>
                  <a:pt x="38" y="323"/>
                  <a:pt x="38" y="323"/>
                </a:cubicBezTo>
                <a:cubicBezTo>
                  <a:pt x="34" y="314"/>
                  <a:pt x="30" y="302"/>
                  <a:pt x="32" y="305"/>
                </a:cubicBezTo>
                <a:cubicBezTo>
                  <a:pt x="30" y="300"/>
                  <a:pt x="29" y="296"/>
                  <a:pt x="28" y="292"/>
                </a:cubicBezTo>
                <a:cubicBezTo>
                  <a:pt x="34" y="304"/>
                  <a:pt x="34" y="304"/>
                  <a:pt x="39" y="315"/>
                </a:cubicBezTo>
                <a:cubicBezTo>
                  <a:pt x="32" y="291"/>
                  <a:pt x="24" y="272"/>
                  <a:pt x="25" y="251"/>
                </a:cubicBezTo>
                <a:cubicBezTo>
                  <a:pt x="25" y="254"/>
                  <a:pt x="25" y="254"/>
                  <a:pt x="25" y="254"/>
                </a:cubicBezTo>
                <a:cubicBezTo>
                  <a:pt x="24" y="212"/>
                  <a:pt x="33" y="203"/>
                  <a:pt x="38" y="196"/>
                </a:cubicBezTo>
                <a:cubicBezTo>
                  <a:pt x="36" y="202"/>
                  <a:pt x="35" y="208"/>
                  <a:pt x="34" y="213"/>
                </a:cubicBezTo>
                <a:cubicBezTo>
                  <a:pt x="33" y="214"/>
                  <a:pt x="33" y="214"/>
                  <a:pt x="33" y="214"/>
                </a:cubicBezTo>
                <a:cubicBezTo>
                  <a:pt x="27" y="241"/>
                  <a:pt x="31" y="261"/>
                  <a:pt x="37" y="289"/>
                </a:cubicBezTo>
                <a:cubicBezTo>
                  <a:pt x="35" y="285"/>
                  <a:pt x="34" y="275"/>
                  <a:pt x="33" y="276"/>
                </a:cubicBezTo>
                <a:cubicBezTo>
                  <a:pt x="37" y="293"/>
                  <a:pt x="39" y="290"/>
                  <a:pt x="43" y="306"/>
                </a:cubicBezTo>
                <a:cubicBezTo>
                  <a:pt x="35" y="284"/>
                  <a:pt x="47" y="320"/>
                  <a:pt x="39" y="300"/>
                </a:cubicBezTo>
                <a:cubicBezTo>
                  <a:pt x="50" y="328"/>
                  <a:pt x="65" y="356"/>
                  <a:pt x="78" y="371"/>
                </a:cubicBezTo>
                <a:cubicBezTo>
                  <a:pt x="76" y="367"/>
                  <a:pt x="84" y="377"/>
                  <a:pt x="85" y="377"/>
                </a:cubicBezTo>
                <a:cubicBezTo>
                  <a:pt x="88" y="381"/>
                  <a:pt x="87" y="380"/>
                  <a:pt x="84" y="377"/>
                </a:cubicBezTo>
                <a:cubicBezTo>
                  <a:pt x="90" y="385"/>
                  <a:pt x="90" y="387"/>
                  <a:pt x="88" y="387"/>
                </a:cubicBezTo>
                <a:cubicBezTo>
                  <a:pt x="84" y="382"/>
                  <a:pt x="79" y="377"/>
                  <a:pt x="75" y="371"/>
                </a:cubicBezTo>
                <a:cubicBezTo>
                  <a:pt x="79" y="377"/>
                  <a:pt x="80" y="380"/>
                  <a:pt x="84" y="384"/>
                </a:cubicBezTo>
                <a:cubicBezTo>
                  <a:pt x="84" y="384"/>
                  <a:pt x="84" y="384"/>
                  <a:pt x="84" y="384"/>
                </a:cubicBezTo>
                <a:cubicBezTo>
                  <a:pt x="84" y="384"/>
                  <a:pt x="84" y="384"/>
                  <a:pt x="84" y="384"/>
                </a:cubicBezTo>
                <a:cubicBezTo>
                  <a:pt x="86" y="386"/>
                  <a:pt x="87" y="388"/>
                  <a:pt x="90" y="390"/>
                </a:cubicBezTo>
                <a:cubicBezTo>
                  <a:pt x="93" y="393"/>
                  <a:pt x="93" y="392"/>
                  <a:pt x="93" y="391"/>
                </a:cubicBezTo>
                <a:cubicBezTo>
                  <a:pt x="98" y="395"/>
                  <a:pt x="105" y="400"/>
                  <a:pt x="114" y="406"/>
                </a:cubicBezTo>
                <a:cubicBezTo>
                  <a:pt x="113" y="406"/>
                  <a:pt x="113" y="406"/>
                  <a:pt x="113" y="406"/>
                </a:cubicBezTo>
                <a:cubicBezTo>
                  <a:pt x="119" y="411"/>
                  <a:pt x="125" y="415"/>
                  <a:pt x="131" y="419"/>
                </a:cubicBezTo>
                <a:cubicBezTo>
                  <a:pt x="128" y="418"/>
                  <a:pt x="128" y="418"/>
                  <a:pt x="128" y="418"/>
                </a:cubicBezTo>
                <a:cubicBezTo>
                  <a:pt x="132" y="420"/>
                  <a:pt x="136" y="423"/>
                  <a:pt x="139" y="425"/>
                </a:cubicBezTo>
                <a:cubicBezTo>
                  <a:pt x="138" y="426"/>
                  <a:pt x="142" y="427"/>
                  <a:pt x="141" y="428"/>
                </a:cubicBezTo>
                <a:cubicBezTo>
                  <a:pt x="146" y="435"/>
                  <a:pt x="166" y="442"/>
                  <a:pt x="181" y="450"/>
                </a:cubicBezTo>
                <a:cubicBezTo>
                  <a:pt x="179" y="450"/>
                  <a:pt x="179" y="450"/>
                  <a:pt x="179" y="450"/>
                </a:cubicBezTo>
                <a:cubicBezTo>
                  <a:pt x="188" y="453"/>
                  <a:pt x="209" y="464"/>
                  <a:pt x="223" y="470"/>
                </a:cubicBezTo>
                <a:cubicBezTo>
                  <a:pt x="222" y="470"/>
                  <a:pt x="222" y="470"/>
                  <a:pt x="222" y="470"/>
                </a:cubicBezTo>
                <a:cubicBezTo>
                  <a:pt x="213" y="467"/>
                  <a:pt x="211" y="467"/>
                  <a:pt x="215" y="469"/>
                </a:cubicBezTo>
                <a:cubicBezTo>
                  <a:pt x="212" y="468"/>
                  <a:pt x="207" y="467"/>
                  <a:pt x="204" y="466"/>
                </a:cubicBezTo>
                <a:cubicBezTo>
                  <a:pt x="200" y="464"/>
                  <a:pt x="186" y="458"/>
                  <a:pt x="186" y="456"/>
                </a:cubicBezTo>
                <a:cubicBezTo>
                  <a:pt x="196" y="461"/>
                  <a:pt x="195" y="460"/>
                  <a:pt x="191" y="457"/>
                </a:cubicBezTo>
                <a:cubicBezTo>
                  <a:pt x="181" y="454"/>
                  <a:pt x="163" y="445"/>
                  <a:pt x="163" y="447"/>
                </a:cubicBezTo>
                <a:cubicBezTo>
                  <a:pt x="150" y="440"/>
                  <a:pt x="159" y="445"/>
                  <a:pt x="150" y="438"/>
                </a:cubicBezTo>
                <a:cubicBezTo>
                  <a:pt x="150" y="437"/>
                  <a:pt x="153" y="439"/>
                  <a:pt x="156" y="440"/>
                </a:cubicBezTo>
                <a:cubicBezTo>
                  <a:pt x="144" y="433"/>
                  <a:pt x="132" y="425"/>
                  <a:pt x="120" y="417"/>
                </a:cubicBezTo>
                <a:cubicBezTo>
                  <a:pt x="117" y="417"/>
                  <a:pt x="142" y="434"/>
                  <a:pt x="129" y="427"/>
                </a:cubicBezTo>
                <a:cubicBezTo>
                  <a:pt x="125" y="426"/>
                  <a:pt x="124" y="428"/>
                  <a:pt x="113" y="418"/>
                </a:cubicBezTo>
                <a:cubicBezTo>
                  <a:pt x="113" y="418"/>
                  <a:pt x="114" y="419"/>
                  <a:pt x="115" y="419"/>
                </a:cubicBezTo>
                <a:cubicBezTo>
                  <a:pt x="110" y="415"/>
                  <a:pt x="109" y="414"/>
                  <a:pt x="104" y="409"/>
                </a:cubicBezTo>
                <a:cubicBezTo>
                  <a:pt x="103" y="406"/>
                  <a:pt x="111" y="414"/>
                  <a:pt x="116" y="416"/>
                </a:cubicBezTo>
                <a:cubicBezTo>
                  <a:pt x="112" y="414"/>
                  <a:pt x="107" y="411"/>
                  <a:pt x="104" y="407"/>
                </a:cubicBezTo>
                <a:cubicBezTo>
                  <a:pt x="105" y="407"/>
                  <a:pt x="105" y="407"/>
                  <a:pt x="105" y="407"/>
                </a:cubicBezTo>
                <a:cubicBezTo>
                  <a:pt x="101" y="404"/>
                  <a:pt x="97" y="401"/>
                  <a:pt x="93" y="397"/>
                </a:cubicBezTo>
                <a:cubicBezTo>
                  <a:pt x="91" y="395"/>
                  <a:pt x="92" y="397"/>
                  <a:pt x="94" y="399"/>
                </a:cubicBezTo>
                <a:cubicBezTo>
                  <a:pt x="95" y="400"/>
                  <a:pt x="95" y="401"/>
                  <a:pt x="95" y="402"/>
                </a:cubicBezTo>
                <a:cubicBezTo>
                  <a:pt x="95" y="401"/>
                  <a:pt x="94" y="401"/>
                  <a:pt x="94" y="400"/>
                </a:cubicBezTo>
                <a:cubicBezTo>
                  <a:pt x="92" y="399"/>
                  <a:pt x="90" y="397"/>
                  <a:pt x="88" y="395"/>
                </a:cubicBezTo>
                <a:cubicBezTo>
                  <a:pt x="87" y="394"/>
                  <a:pt x="87" y="394"/>
                  <a:pt x="87" y="394"/>
                </a:cubicBezTo>
                <a:cubicBezTo>
                  <a:pt x="87" y="394"/>
                  <a:pt x="87" y="394"/>
                  <a:pt x="87" y="395"/>
                </a:cubicBezTo>
                <a:cubicBezTo>
                  <a:pt x="77" y="384"/>
                  <a:pt x="63" y="367"/>
                  <a:pt x="60" y="359"/>
                </a:cubicBezTo>
                <a:close/>
                <a:moveTo>
                  <a:pt x="102" y="407"/>
                </a:moveTo>
                <a:cubicBezTo>
                  <a:pt x="100" y="405"/>
                  <a:pt x="98" y="404"/>
                  <a:pt x="95" y="402"/>
                </a:cubicBezTo>
                <a:cubicBezTo>
                  <a:pt x="95" y="401"/>
                  <a:pt x="95" y="400"/>
                  <a:pt x="94" y="399"/>
                </a:cubicBezTo>
                <a:cubicBezTo>
                  <a:pt x="97" y="402"/>
                  <a:pt x="102" y="406"/>
                  <a:pt x="102" y="407"/>
                </a:cubicBezTo>
                <a:close/>
                <a:moveTo>
                  <a:pt x="33" y="588"/>
                </a:moveTo>
                <a:cubicBezTo>
                  <a:pt x="33" y="587"/>
                  <a:pt x="31" y="588"/>
                  <a:pt x="30" y="589"/>
                </a:cubicBezTo>
                <a:cubicBezTo>
                  <a:pt x="32" y="588"/>
                  <a:pt x="32" y="586"/>
                  <a:pt x="34" y="585"/>
                </a:cubicBezTo>
                <a:cubicBezTo>
                  <a:pt x="34" y="586"/>
                  <a:pt x="33" y="587"/>
                  <a:pt x="33" y="588"/>
                </a:cubicBezTo>
                <a:close/>
                <a:moveTo>
                  <a:pt x="72" y="582"/>
                </a:moveTo>
                <a:cubicBezTo>
                  <a:pt x="71" y="582"/>
                  <a:pt x="71" y="582"/>
                  <a:pt x="71" y="582"/>
                </a:cubicBezTo>
                <a:cubicBezTo>
                  <a:pt x="70" y="583"/>
                  <a:pt x="70" y="583"/>
                  <a:pt x="70" y="583"/>
                </a:cubicBezTo>
                <a:lnTo>
                  <a:pt x="72" y="582"/>
                </a:lnTo>
                <a:close/>
                <a:moveTo>
                  <a:pt x="65" y="585"/>
                </a:moveTo>
                <a:cubicBezTo>
                  <a:pt x="65" y="585"/>
                  <a:pt x="64" y="586"/>
                  <a:pt x="64" y="586"/>
                </a:cubicBezTo>
                <a:cubicBezTo>
                  <a:pt x="64" y="586"/>
                  <a:pt x="64" y="586"/>
                  <a:pt x="64" y="585"/>
                </a:cubicBezTo>
                <a:cubicBezTo>
                  <a:pt x="65" y="585"/>
                  <a:pt x="65" y="585"/>
                  <a:pt x="65" y="585"/>
                </a:cubicBezTo>
                <a:close/>
                <a:moveTo>
                  <a:pt x="62" y="589"/>
                </a:moveTo>
                <a:cubicBezTo>
                  <a:pt x="62" y="589"/>
                  <a:pt x="62" y="589"/>
                  <a:pt x="62" y="588"/>
                </a:cubicBezTo>
                <a:cubicBezTo>
                  <a:pt x="63" y="588"/>
                  <a:pt x="63" y="588"/>
                  <a:pt x="63" y="588"/>
                </a:cubicBezTo>
                <a:cubicBezTo>
                  <a:pt x="63" y="588"/>
                  <a:pt x="63" y="587"/>
                  <a:pt x="63" y="587"/>
                </a:cubicBezTo>
                <a:cubicBezTo>
                  <a:pt x="67" y="586"/>
                  <a:pt x="71" y="582"/>
                  <a:pt x="74" y="583"/>
                </a:cubicBezTo>
                <a:cubicBezTo>
                  <a:pt x="73" y="583"/>
                  <a:pt x="73" y="583"/>
                  <a:pt x="73" y="583"/>
                </a:cubicBezTo>
                <a:cubicBezTo>
                  <a:pt x="69" y="587"/>
                  <a:pt x="66" y="588"/>
                  <a:pt x="61" y="591"/>
                </a:cubicBezTo>
                <a:cubicBezTo>
                  <a:pt x="61" y="590"/>
                  <a:pt x="62" y="590"/>
                  <a:pt x="62" y="589"/>
                </a:cubicBezTo>
                <a:close/>
                <a:moveTo>
                  <a:pt x="43" y="585"/>
                </a:moveTo>
                <a:cubicBezTo>
                  <a:pt x="43" y="585"/>
                  <a:pt x="43" y="585"/>
                  <a:pt x="43" y="585"/>
                </a:cubicBezTo>
                <a:cubicBezTo>
                  <a:pt x="43" y="585"/>
                  <a:pt x="43" y="585"/>
                  <a:pt x="43" y="585"/>
                </a:cubicBezTo>
                <a:cubicBezTo>
                  <a:pt x="42" y="586"/>
                  <a:pt x="40" y="587"/>
                  <a:pt x="39" y="588"/>
                </a:cubicBezTo>
                <a:cubicBezTo>
                  <a:pt x="38" y="588"/>
                  <a:pt x="38" y="588"/>
                  <a:pt x="38" y="588"/>
                </a:cubicBezTo>
                <a:cubicBezTo>
                  <a:pt x="39" y="587"/>
                  <a:pt x="39" y="587"/>
                  <a:pt x="40" y="587"/>
                </a:cubicBezTo>
                <a:cubicBezTo>
                  <a:pt x="40" y="585"/>
                  <a:pt x="41" y="584"/>
                  <a:pt x="43" y="582"/>
                </a:cubicBezTo>
                <a:cubicBezTo>
                  <a:pt x="43" y="582"/>
                  <a:pt x="43" y="582"/>
                  <a:pt x="43" y="582"/>
                </a:cubicBezTo>
                <a:cubicBezTo>
                  <a:pt x="44" y="581"/>
                  <a:pt x="44" y="581"/>
                  <a:pt x="44" y="581"/>
                </a:cubicBezTo>
                <a:cubicBezTo>
                  <a:pt x="44" y="580"/>
                  <a:pt x="45" y="580"/>
                  <a:pt x="45" y="579"/>
                </a:cubicBezTo>
                <a:cubicBezTo>
                  <a:pt x="47" y="578"/>
                  <a:pt x="49" y="577"/>
                  <a:pt x="50" y="577"/>
                </a:cubicBezTo>
                <a:cubicBezTo>
                  <a:pt x="46" y="581"/>
                  <a:pt x="46" y="582"/>
                  <a:pt x="44" y="584"/>
                </a:cubicBezTo>
                <a:cubicBezTo>
                  <a:pt x="44" y="584"/>
                  <a:pt x="44" y="585"/>
                  <a:pt x="43" y="585"/>
                </a:cubicBezTo>
                <a:close/>
                <a:moveTo>
                  <a:pt x="51" y="574"/>
                </a:moveTo>
                <a:cubicBezTo>
                  <a:pt x="50" y="575"/>
                  <a:pt x="48" y="576"/>
                  <a:pt x="47" y="577"/>
                </a:cubicBezTo>
                <a:cubicBezTo>
                  <a:pt x="48" y="576"/>
                  <a:pt x="48" y="575"/>
                  <a:pt x="47" y="575"/>
                </a:cubicBezTo>
                <a:cubicBezTo>
                  <a:pt x="49" y="574"/>
                  <a:pt x="50" y="574"/>
                  <a:pt x="51" y="574"/>
                </a:cubicBezTo>
                <a:close/>
                <a:moveTo>
                  <a:pt x="46" y="575"/>
                </a:moveTo>
                <a:cubicBezTo>
                  <a:pt x="46" y="576"/>
                  <a:pt x="45" y="577"/>
                  <a:pt x="44" y="579"/>
                </a:cubicBezTo>
                <a:cubicBezTo>
                  <a:pt x="44" y="579"/>
                  <a:pt x="44" y="579"/>
                  <a:pt x="44" y="579"/>
                </a:cubicBezTo>
                <a:cubicBezTo>
                  <a:pt x="42" y="578"/>
                  <a:pt x="42" y="578"/>
                  <a:pt x="42" y="578"/>
                </a:cubicBezTo>
                <a:cubicBezTo>
                  <a:pt x="41" y="580"/>
                  <a:pt x="42" y="580"/>
                  <a:pt x="42" y="581"/>
                </a:cubicBezTo>
                <a:cubicBezTo>
                  <a:pt x="40" y="582"/>
                  <a:pt x="39" y="583"/>
                  <a:pt x="38" y="585"/>
                </a:cubicBezTo>
                <a:cubicBezTo>
                  <a:pt x="39" y="585"/>
                  <a:pt x="40" y="583"/>
                  <a:pt x="41" y="582"/>
                </a:cubicBezTo>
                <a:cubicBezTo>
                  <a:pt x="40" y="584"/>
                  <a:pt x="39" y="586"/>
                  <a:pt x="37" y="587"/>
                </a:cubicBezTo>
                <a:cubicBezTo>
                  <a:pt x="35" y="588"/>
                  <a:pt x="33" y="590"/>
                  <a:pt x="32" y="591"/>
                </a:cubicBezTo>
                <a:cubicBezTo>
                  <a:pt x="32" y="591"/>
                  <a:pt x="31" y="591"/>
                  <a:pt x="31" y="591"/>
                </a:cubicBezTo>
                <a:cubicBezTo>
                  <a:pt x="29" y="593"/>
                  <a:pt x="28" y="594"/>
                  <a:pt x="27" y="596"/>
                </a:cubicBezTo>
                <a:cubicBezTo>
                  <a:pt x="27" y="596"/>
                  <a:pt x="26" y="597"/>
                  <a:pt x="25" y="597"/>
                </a:cubicBezTo>
                <a:cubicBezTo>
                  <a:pt x="25" y="597"/>
                  <a:pt x="23" y="597"/>
                  <a:pt x="22" y="598"/>
                </a:cubicBezTo>
                <a:cubicBezTo>
                  <a:pt x="23" y="596"/>
                  <a:pt x="24" y="594"/>
                  <a:pt x="25" y="592"/>
                </a:cubicBezTo>
                <a:cubicBezTo>
                  <a:pt x="27" y="591"/>
                  <a:pt x="29" y="590"/>
                  <a:pt x="33" y="588"/>
                </a:cubicBezTo>
                <a:cubicBezTo>
                  <a:pt x="32" y="589"/>
                  <a:pt x="32" y="590"/>
                  <a:pt x="31" y="590"/>
                </a:cubicBezTo>
                <a:cubicBezTo>
                  <a:pt x="32" y="589"/>
                  <a:pt x="34" y="588"/>
                  <a:pt x="36" y="586"/>
                </a:cubicBezTo>
                <a:cubicBezTo>
                  <a:pt x="35" y="585"/>
                  <a:pt x="35" y="585"/>
                  <a:pt x="35" y="585"/>
                </a:cubicBezTo>
                <a:cubicBezTo>
                  <a:pt x="35" y="585"/>
                  <a:pt x="35" y="585"/>
                  <a:pt x="35" y="585"/>
                </a:cubicBezTo>
                <a:cubicBezTo>
                  <a:pt x="37" y="584"/>
                  <a:pt x="36" y="584"/>
                  <a:pt x="34" y="584"/>
                </a:cubicBezTo>
                <a:cubicBezTo>
                  <a:pt x="34" y="584"/>
                  <a:pt x="34" y="584"/>
                  <a:pt x="34" y="584"/>
                </a:cubicBezTo>
                <a:cubicBezTo>
                  <a:pt x="35" y="584"/>
                  <a:pt x="36" y="583"/>
                  <a:pt x="36" y="582"/>
                </a:cubicBezTo>
                <a:cubicBezTo>
                  <a:pt x="36" y="584"/>
                  <a:pt x="36" y="586"/>
                  <a:pt x="37" y="584"/>
                </a:cubicBezTo>
                <a:cubicBezTo>
                  <a:pt x="38" y="583"/>
                  <a:pt x="38" y="582"/>
                  <a:pt x="38" y="581"/>
                </a:cubicBezTo>
                <a:cubicBezTo>
                  <a:pt x="39" y="581"/>
                  <a:pt x="39" y="581"/>
                  <a:pt x="39" y="581"/>
                </a:cubicBezTo>
                <a:cubicBezTo>
                  <a:pt x="39" y="581"/>
                  <a:pt x="39" y="581"/>
                  <a:pt x="39" y="581"/>
                </a:cubicBezTo>
                <a:cubicBezTo>
                  <a:pt x="39" y="581"/>
                  <a:pt x="39" y="580"/>
                  <a:pt x="39" y="580"/>
                </a:cubicBezTo>
                <a:cubicBezTo>
                  <a:pt x="39" y="580"/>
                  <a:pt x="38" y="581"/>
                  <a:pt x="38" y="581"/>
                </a:cubicBezTo>
                <a:cubicBezTo>
                  <a:pt x="36" y="581"/>
                  <a:pt x="36" y="581"/>
                  <a:pt x="36" y="581"/>
                </a:cubicBezTo>
                <a:cubicBezTo>
                  <a:pt x="36" y="581"/>
                  <a:pt x="36" y="581"/>
                  <a:pt x="36" y="581"/>
                </a:cubicBezTo>
                <a:cubicBezTo>
                  <a:pt x="38" y="580"/>
                  <a:pt x="38" y="580"/>
                  <a:pt x="38" y="580"/>
                </a:cubicBezTo>
                <a:cubicBezTo>
                  <a:pt x="35" y="581"/>
                  <a:pt x="35" y="581"/>
                  <a:pt x="35" y="581"/>
                </a:cubicBezTo>
                <a:cubicBezTo>
                  <a:pt x="35" y="581"/>
                  <a:pt x="35" y="581"/>
                  <a:pt x="35" y="581"/>
                </a:cubicBezTo>
                <a:cubicBezTo>
                  <a:pt x="36" y="580"/>
                  <a:pt x="36" y="580"/>
                  <a:pt x="37" y="580"/>
                </a:cubicBezTo>
                <a:cubicBezTo>
                  <a:pt x="37" y="580"/>
                  <a:pt x="37" y="580"/>
                  <a:pt x="37" y="580"/>
                </a:cubicBezTo>
                <a:cubicBezTo>
                  <a:pt x="37" y="580"/>
                  <a:pt x="37" y="580"/>
                  <a:pt x="37" y="579"/>
                </a:cubicBezTo>
                <a:cubicBezTo>
                  <a:pt x="40" y="578"/>
                  <a:pt x="43" y="576"/>
                  <a:pt x="46" y="575"/>
                </a:cubicBezTo>
                <a:close/>
                <a:moveTo>
                  <a:pt x="39" y="577"/>
                </a:moveTo>
                <a:cubicBezTo>
                  <a:pt x="39" y="578"/>
                  <a:pt x="38" y="579"/>
                  <a:pt x="37" y="579"/>
                </a:cubicBezTo>
                <a:cubicBezTo>
                  <a:pt x="38" y="578"/>
                  <a:pt x="38" y="578"/>
                  <a:pt x="38" y="578"/>
                </a:cubicBezTo>
                <a:cubicBezTo>
                  <a:pt x="39" y="577"/>
                  <a:pt x="39" y="577"/>
                  <a:pt x="39" y="577"/>
                </a:cubicBezTo>
                <a:close/>
                <a:moveTo>
                  <a:pt x="36" y="576"/>
                </a:moveTo>
                <a:cubicBezTo>
                  <a:pt x="38" y="576"/>
                  <a:pt x="37" y="577"/>
                  <a:pt x="37" y="578"/>
                </a:cubicBezTo>
                <a:cubicBezTo>
                  <a:pt x="36" y="578"/>
                  <a:pt x="36" y="579"/>
                  <a:pt x="36" y="579"/>
                </a:cubicBezTo>
                <a:cubicBezTo>
                  <a:pt x="36" y="579"/>
                  <a:pt x="36" y="579"/>
                  <a:pt x="37" y="578"/>
                </a:cubicBezTo>
                <a:cubicBezTo>
                  <a:pt x="37" y="579"/>
                  <a:pt x="37" y="579"/>
                  <a:pt x="37" y="580"/>
                </a:cubicBezTo>
                <a:cubicBezTo>
                  <a:pt x="35" y="580"/>
                  <a:pt x="34" y="580"/>
                  <a:pt x="33" y="581"/>
                </a:cubicBezTo>
                <a:cubicBezTo>
                  <a:pt x="33" y="579"/>
                  <a:pt x="35" y="577"/>
                  <a:pt x="36" y="576"/>
                </a:cubicBezTo>
                <a:close/>
                <a:moveTo>
                  <a:pt x="9" y="601"/>
                </a:moveTo>
                <a:cubicBezTo>
                  <a:pt x="9" y="600"/>
                  <a:pt x="9" y="600"/>
                  <a:pt x="9" y="600"/>
                </a:cubicBezTo>
                <a:cubicBezTo>
                  <a:pt x="10" y="600"/>
                  <a:pt x="10" y="600"/>
                  <a:pt x="10" y="600"/>
                </a:cubicBezTo>
                <a:cubicBezTo>
                  <a:pt x="10" y="600"/>
                  <a:pt x="10" y="600"/>
                  <a:pt x="11" y="600"/>
                </a:cubicBezTo>
                <a:cubicBezTo>
                  <a:pt x="10" y="601"/>
                  <a:pt x="10" y="601"/>
                  <a:pt x="10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14" y="606"/>
                  <a:pt x="11" y="603"/>
                  <a:pt x="9" y="601"/>
                </a:cubicBezTo>
                <a:close/>
                <a:moveTo>
                  <a:pt x="36" y="626"/>
                </a:moveTo>
                <a:cubicBezTo>
                  <a:pt x="36" y="626"/>
                  <a:pt x="36" y="626"/>
                  <a:pt x="36" y="626"/>
                </a:cubicBezTo>
                <a:close/>
                <a:moveTo>
                  <a:pt x="36" y="626"/>
                </a:move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3" y="623"/>
                  <a:pt x="30" y="621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1" y="622"/>
                  <a:pt x="24" y="615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25" y="615"/>
                  <a:pt x="32" y="622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0" y="621"/>
                  <a:pt x="33" y="623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3" y="623"/>
                  <a:pt x="17" y="609"/>
                  <a:pt x="8" y="601"/>
                </a:cubicBezTo>
                <a:cubicBezTo>
                  <a:pt x="8" y="601"/>
                  <a:pt x="8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12" y="603"/>
                  <a:pt x="19" y="610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2" y="622"/>
                  <a:pt x="25" y="616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9" y="601"/>
                  <a:pt x="9" y="601"/>
                  <a:pt x="10" y="602"/>
                </a:cubicBezTo>
                <a:cubicBezTo>
                  <a:pt x="11" y="601"/>
                  <a:pt x="11" y="601"/>
                  <a:pt x="11" y="601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1" y="602"/>
                  <a:pt x="11" y="602"/>
                  <a:pt x="11" y="602"/>
                </a:cubicBezTo>
                <a:cubicBezTo>
                  <a:pt x="12" y="601"/>
                  <a:pt x="12" y="601"/>
                  <a:pt x="12" y="601"/>
                </a:cubicBezTo>
                <a:cubicBezTo>
                  <a:pt x="13" y="602"/>
                  <a:pt x="14" y="603"/>
                  <a:pt x="15" y="604"/>
                </a:cubicBezTo>
                <a:cubicBezTo>
                  <a:pt x="15" y="604"/>
                  <a:pt x="15" y="604"/>
                  <a:pt x="15" y="604"/>
                </a:cubicBezTo>
                <a:cubicBezTo>
                  <a:pt x="14" y="605"/>
                  <a:pt x="14" y="605"/>
                  <a:pt x="14" y="605"/>
                </a:cubicBezTo>
                <a:cubicBezTo>
                  <a:pt x="14" y="605"/>
                  <a:pt x="14" y="605"/>
                  <a:pt x="14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20" y="611"/>
                  <a:pt x="34" y="624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2" y="621"/>
                  <a:pt x="32" y="621"/>
                  <a:pt x="32" y="621"/>
                </a:cubicBezTo>
                <a:cubicBezTo>
                  <a:pt x="32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4" y="622"/>
                  <a:pt x="35" y="622"/>
                  <a:pt x="35" y="623"/>
                </a:cubicBezTo>
                <a:cubicBezTo>
                  <a:pt x="35" y="623"/>
                  <a:pt x="35" y="624"/>
                  <a:pt x="35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0" y="621"/>
                  <a:pt x="32" y="623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5" y="624"/>
                  <a:pt x="35" y="624"/>
                  <a:pt x="35" y="624"/>
                </a:cubicBezTo>
                <a:cubicBezTo>
                  <a:pt x="36" y="623"/>
                  <a:pt x="36" y="623"/>
                  <a:pt x="36" y="623"/>
                </a:cubicBezTo>
                <a:cubicBezTo>
                  <a:pt x="36" y="623"/>
                  <a:pt x="36" y="623"/>
                  <a:pt x="36" y="623"/>
                </a:cubicBezTo>
                <a:cubicBezTo>
                  <a:pt x="36" y="624"/>
                  <a:pt x="37" y="624"/>
                  <a:pt x="37" y="625"/>
                </a:cubicBezTo>
                <a:lnTo>
                  <a:pt x="36" y="626"/>
                </a:lnTo>
                <a:close/>
                <a:moveTo>
                  <a:pt x="57" y="609"/>
                </a:moveTo>
                <a:cubicBezTo>
                  <a:pt x="57" y="609"/>
                  <a:pt x="56" y="609"/>
                  <a:pt x="56" y="610"/>
                </a:cubicBezTo>
                <a:cubicBezTo>
                  <a:pt x="56" y="610"/>
                  <a:pt x="56" y="609"/>
                  <a:pt x="56" y="609"/>
                </a:cubicBezTo>
                <a:cubicBezTo>
                  <a:pt x="56" y="609"/>
                  <a:pt x="56" y="609"/>
                  <a:pt x="57" y="609"/>
                </a:cubicBezTo>
                <a:close/>
                <a:moveTo>
                  <a:pt x="74" y="599"/>
                </a:moveTo>
                <a:cubicBezTo>
                  <a:pt x="76" y="598"/>
                  <a:pt x="76" y="598"/>
                  <a:pt x="76" y="598"/>
                </a:cubicBezTo>
                <a:cubicBezTo>
                  <a:pt x="75" y="598"/>
                  <a:pt x="74" y="599"/>
                  <a:pt x="74" y="599"/>
                </a:cubicBezTo>
                <a:close/>
                <a:moveTo>
                  <a:pt x="80" y="595"/>
                </a:moveTo>
                <a:cubicBezTo>
                  <a:pt x="80" y="596"/>
                  <a:pt x="80" y="596"/>
                  <a:pt x="80" y="596"/>
                </a:cubicBezTo>
                <a:cubicBezTo>
                  <a:pt x="80" y="595"/>
                  <a:pt x="80" y="595"/>
                  <a:pt x="80" y="595"/>
                </a:cubicBezTo>
                <a:cubicBezTo>
                  <a:pt x="79" y="595"/>
                  <a:pt x="78" y="596"/>
                  <a:pt x="77" y="597"/>
                </a:cubicBezTo>
                <a:cubicBezTo>
                  <a:pt x="77" y="597"/>
                  <a:pt x="77" y="596"/>
                  <a:pt x="75" y="597"/>
                </a:cubicBezTo>
                <a:cubicBezTo>
                  <a:pt x="71" y="598"/>
                  <a:pt x="71" y="601"/>
                  <a:pt x="68" y="602"/>
                </a:cubicBezTo>
                <a:cubicBezTo>
                  <a:pt x="69" y="601"/>
                  <a:pt x="69" y="601"/>
                  <a:pt x="69" y="601"/>
                </a:cubicBezTo>
                <a:cubicBezTo>
                  <a:pt x="68" y="602"/>
                  <a:pt x="67" y="602"/>
                  <a:pt x="65" y="603"/>
                </a:cubicBezTo>
                <a:cubicBezTo>
                  <a:pt x="66" y="602"/>
                  <a:pt x="67" y="601"/>
                  <a:pt x="68" y="600"/>
                </a:cubicBezTo>
                <a:cubicBezTo>
                  <a:pt x="69" y="599"/>
                  <a:pt x="69" y="599"/>
                  <a:pt x="69" y="599"/>
                </a:cubicBezTo>
                <a:cubicBezTo>
                  <a:pt x="69" y="599"/>
                  <a:pt x="69" y="599"/>
                  <a:pt x="69" y="599"/>
                </a:cubicBezTo>
                <a:cubicBezTo>
                  <a:pt x="70" y="598"/>
                  <a:pt x="71" y="598"/>
                  <a:pt x="71" y="597"/>
                </a:cubicBezTo>
                <a:cubicBezTo>
                  <a:pt x="71" y="597"/>
                  <a:pt x="70" y="598"/>
                  <a:pt x="70" y="598"/>
                </a:cubicBezTo>
                <a:cubicBezTo>
                  <a:pt x="73" y="594"/>
                  <a:pt x="76" y="590"/>
                  <a:pt x="79" y="586"/>
                </a:cubicBezTo>
                <a:lnTo>
                  <a:pt x="80" y="595"/>
                </a:lnTo>
                <a:close/>
                <a:moveTo>
                  <a:pt x="101" y="557"/>
                </a:moveTo>
                <a:cubicBezTo>
                  <a:pt x="98" y="558"/>
                  <a:pt x="95" y="561"/>
                  <a:pt x="94" y="560"/>
                </a:cubicBezTo>
                <a:cubicBezTo>
                  <a:pt x="92" y="561"/>
                  <a:pt x="89" y="562"/>
                  <a:pt x="93" y="561"/>
                </a:cubicBezTo>
                <a:cubicBezTo>
                  <a:pt x="91" y="563"/>
                  <a:pt x="91" y="563"/>
                  <a:pt x="91" y="563"/>
                </a:cubicBezTo>
                <a:cubicBezTo>
                  <a:pt x="91" y="562"/>
                  <a:pt x="91" y="562"/>
                  <a:pt x="91" y="562"/>
                </a:cubicBezTo>
                <a:cubicBezTo>
                  <a:pt x="91" y="562"/>
                  <a:pt x="91" y="563"/>
                  <a:pt x="90" y="563"/>
                </a:cubicBezTo>
                <a:cubicBezTo>
                  <a:pt x="88" y="565"/>
                  <a:pt x="88" y="565"/>
                  <a:pt x="88" y="565"/>
                </a:cubicBezTo>
                <a:cubicBezTo>
                  <a:pt x="87" y="562"/>
                  <a:pt x="81" y="564"/>
                  <a:pt x="86" y="560"/>
                </a:cubicBezTo>
                <a:cubicBezTo>
                  <a:pt x="86" y="561"/>
                  <a:pt x="84" y="562"/>
                  <a:pt x="81" y="563"/>
                </a:cubicBezTo>
                <a:cubicBezTo>
                  <a:pt x="81" y="563"/>
                  <a:pt x="81" y="563"/>
                  <a:pt x="81" y="563"/>
                </a:cubicBezTo>
                <a:cubicBezTo>
                  <a:pt x="81" y="563"/>
                  <a:pt x="81" y="563"/>
                  <a:pt x="81" y="563"/>
                </a:cubicBezTo>
                <a:cubicBezTo>
                  <a:pt x="82" y="562"/>
                  <a:pt x="82" y="562"/>
                  <a:pt x="83" y="563"/>
                </a:cubicBezTo>
                <a:cubicBezTo>
                  <a:pt x="83" y="561"/>
                  <a:pt x="82" y="561"/>
                  <a:pt x="81" y="561"/>
                </a:cubicBezTo>
                <a:cubicBezTo>
                  <a:pt x="82" y="561"/>
                  <a:pt x="82" y="560"/>
                  <a:pt x="83" y="561"/>
                </a:cubicBezTo>
                <a:cubicBezTo>
                  <a:pt x="83" y="560"/>
                  <a:pt x="83" y="560"/>
                  <a:pt x="83" y="559"/>
                </a:cubicBezTo>
                <a:cubicBezTo>
                  <a:pt x="84" y="559"/>
                  <a:pt x="85" y="559"/>
                  <a:pt x="85" y="559"/>
                </a:cubicBezTo>
                <a:cubicBezTo>
                  <a:pt x="85" y="558"/>
                  <a:pt x="85" y="558"/>
                  <a:pt x="85" y="558"/>
                </a:cubicBezTo>
                <a:cubicBezTo>
                  <a:pt x="86" y="557"/>
                  <a:pt x="87" y="557"/>
                  <a:pt x="88" y="556"/>
                </a:cubicBezTo>
                <a:cubicBezTo>
                  <a:pt x="88" y="557"/>
                  <a:pt x="88" y="558"/>
                  <a:pt x="87" y="559"/>
                </a:cubicBezTo>
                <a:cubicBezTo>
                  <a:pt x="87" y="560"/>
                  <a:pt x="87" y="560"/>
                  <a:pt x="87" y="560"/>
                </a:cubicBezTo>
                <a:cubicBezTo>
                  <a:pt x="87" y="559"/>
                  <a:pt x="87" y="559"/>
                  <a:pt x="87" y="559"/>
                </a:cubicBezTo>
                <a:cubicBezTo>
                  <a:pt x="87" y="559"/>
                  <a:pt x="87" y="560"/>
                  <a:pt x="87" y="560"/>
                </a:cubicBezTo>
                <a:cubicBezTo>
                  <a:pt x="88" y="559"/>
                  <a:pt x="88" y="559"/>
                  <a:pt x="88" y="558"/>
                </a:cubicBezTo>
                <a:cubicBezTo>
                  <a:pt x="89" y="558"/>
                  <a:pt x="89" y="558"/>
                  <a:pt x="89" y="558"/>
                </a:cubicBezTo>
                <a:cubicBezTo>
                  <a:pt x="90" y="558"/>
                  <a:pt x="87" y="564"/>
                  <a:pt x="90" y="563"/>
                </a:cubicBezTo>
                <a:cubicBezTo>
                  <a:pt x="90" y="560"/>
                  <a:pt x="90" y="560"/>
                  <a:pt x="90" y="560"/>
                </a:cubicBezTo>
                <a:cubicBezTo>
                  <a:pt x="91" y="560"/>
                  <a:pt x="91" y="560"/>
                  <a:pt x="91" y="560"/>
                </a:cubicBezTo>
                <a:cubicBezTo>
                  <a:pt x="92" y="557"/>
                  <a:pt x="92" y="557"/>
                  <a:pt x="92" y="557"/>
                </a:cubicBezTo>
                <a:cubicBezTo>
                  <a:pt x="94" y="557"/>
                  <a:pt x="94" y="557"/>
                  <a:pt x="94" y="557"/>
                </a:cubicBezTo>
                <a:cubicBezTo>
                  <a:pt x="97" y="555"/>
                  <a:pt x="100" y="554"/>
                  <a:pt x="102" y="553"/>
                </a:cubicBezTo>
                <a:cubicBezTo>
                  <a:pt x="100" y="553"/>
                  <a:pt x="100" y="554"/>
                  <a:pt x="98" y="554"/>
                </a:cubicBezTo>
                <a:cubicBezTo>
                  <a:pt x="99" y="552"/>
                  <a:pt x="103" y="550"/>
                  <a:pt x="108" y="548"/>
                </a:cubicBezTo>
                <a:cubicBezTo>
                  <a:pt x="108" y="548"/>
                  <a:pt x="109" y="548"/>
                  <a:pt x="109" y="548"/>
                </a:cubicBezTo>
                <a:cubicBezTo>
                  <a:pt x="109" y="549"/>
                  <a:pt x="108" y="549"/>
                  <a:pt x="108" y="549"/>
                </a:cubicBezTo>
                <a:cubicBezTo>
                  <a:pt x="109" y="549"/>
                  <a:pt x="106" y="551"/>
                  <a:pt x="111" y="550"/>
                </a:cubicBezTo>
                <a:cubicBezTo>
                  <a:pt x="110" y="551"/>
                  <a:pt x="108" y="554"/>
                  <a:pt x="108" y="554"/>
                </a:cubicBezTo>
                <a:cubicBezTo>
                  <a:pt x="106" y="556"/>
                  <a:pt x="103" y="557"/>
                  <a:pt x="101" y="557"/>
                </a:cubicBezTo>
                <a:close/>
                <a:moveTo>
                  <a:pt x="92" y="555"/>
                </a:moveTo>
                <a:cubicBezTo>
                  <a:pt x="91" y="555"/>
                  <a:pt x="91" y="556"/>
                  <a:pt x="90" y="556"/>
                </a:cubicBezTo>
                <a:cubicBezTo>
                  <a:pt x="90" y="556"/>
                  <a:pt x="90" y="555"/>
                  <a:pt x="91" y="555"/>
                </a:cubicBezTo>
                <a:cubicBezTo>
                  <a:pt x="91" y="555"/>
                  <a:pt x="91" y="555"/>
                  <a:pt x="92" y="555"/>
                </a:cubicBezTo>
                <a:close/>
                <a:moveTo>
                  <a:pt x="99" y="575"/>
                </a:moveTo>
                <a:cubicBezTo>
                  <a:pt x="98" y="576"/>
                  <a:pt x="94" y="578"/>
                  <a:pt x="94" y="577"/>
                </a:cubicBezTo>
                <a:cubicBezTo>
                  <a:pt x="98" y="576"/>
                  <a:pt x="95" y="573"/>
                  <a:pt x="99" y="574"/>
                </a:cubicBezTo>
                <a:cubicBezTo>
                  <a:pt x="99" y="573"/>
                  <a:pt x="98" y="573"/>
                  <a:pt x="97" y="573"/>
                </a:cubicBezTo>
                <a:cubicBezTo>
                  <a:pt x="97" y="573"/>
                  <a:pt x="97" y="572"/>
                  <a:pt x="97" y="572"/>
                </a:cubicBezTo>
                <a:cubicBezTo>
                  <a:pt x="101" y="571"/>
                  <a:pt x="101" y="571"/>
                  <a:pt x="101" y="571"/>
                </a:cubicBezTo>
                <a:cubicBezTo>
                  <a:pt x="102" y="571"/>
                  <a:pt x="102" y="570"/>
                  <a:pt x="102" y="571"/>
                </a:cubicBezTo>
                <a:cubicBezTo>
                  <a:pt x="103" y="572"/>
                  <a:pt x="99" y="574"/>
                  <a:pt x="99" y="575"/>
                </a:cubicBezTo>
                <a:close/>
                <a:moveTo>
                  <a:pt x="115" y="566"/>
                </a:moveTo>
                <a:cubicBezTo>
                  <a:pt x="112" y="567"/>
                  <a:pt x="109" y="568"/>
                  <a:pt x="106" y="569"/>
                </a:cubicBezTo>
                <a:cubicBezTo>
                  <a:pt x="107" y="568"/>
                  <a:pt x="107" y="568"/>
                  <a:pt x="107" y="568"/>
                </a:cubicBezTo>
                <a:cubicBezTo>
                  <a:pt x="122" y="562"/>
                  <a:pt x="115" y="563"/>
                  <a:pt x="104" y="564"/>
                </a:cubicBezTo>
                <a:cubicBezTo>
                  <a:pt x="109" y="562"/>
                  <a:pt x="114" y="560"/>
                  <a:pt x="120" y="559"/>
                </a:cubicBezTo>
                <a:cubicBezTo>
                  <a:pt x="119" y="558"/>
                  <a:pt x="119" y="558"/>
                  <a:pt x="119" y="558"/>
                </a:cubicBezTo>
                <a:cubicBezTo>
                  <a:pt x="121" y="558"/>
                  <a:pt x="121" y="557"/>
                  <a:pt x="123" y="557"/>
                </a:cubicBezTo>
                <a:cubicBezTo>
                  <a:pt x="123" y="557"/>
                  <a:pt x="117" y="564"/>
                  <a:pt x="115" y="566"/>
                </a:cubicBezTo>
                <a:close/>
                <a:moveTo>
                  <a:pt x="127" y="562"/>
                </a:moveTo>
                <a:cubicBezTo>
                  <a:pt x="127" y="561"/>
                  <a:pt x="126" y="561"/>
                  <a:pt x="126" y="561"/>
                </a:cubicBezTo>
                <a:cubicBezTo>
                  <a:pt x="129" y="560"/>
                  <a:pt x="129" y="560"/>
                  <a:pt x="129" y="560"/>
                </a:cubicBezTo>
                <a:cubicBezTo>
                  <a:pt x="129" y="560"/>
                  <a:pt x="130" y="561"/>
                  <a:pt x="127" y="562"/>
                </a:cubicBezTo>
                <a:close/>
                <a:moveTo>
                  <a:pt x="165" y="551"/>
                </a:moveTo>
                <a:cubicBezTo>
                  <a:pt x="164" y="553"/>
                  <a:pt x="159" y="553"/>
                  <a:pt x="159" y="552"/>
                </a:cubicBezTo>
                <a:cubicBezTo>
                  <a:pt x="160" y="554"/>
                  <a:pt x="153" y="555"/>
                  <a:pt x="151" y="557"/>
                </a:cubicBezTo>
                <a:cubicBezTo>
                  <a:pt x="145" y="559"/>
                  <a:pt x="145" y="556"/>
                  <a:pt x="140" y="559"/>
                </a:cubicBezTo>
                <a:cubicBezTo>
                  <a:pt x="143" y="559"/>
                  <a:pt x="143" y="559"/>
                  <a:pt x="143" y="559"/>
                </a:cubicBezTo>
                <a:cubicBezTo>
                  <a:pt x="138" y="561"/>
                  <a:pt x="136" y="562"/>
                  <a:pt x="131" y="563"/>
                </a:cubicBezTo>
                <a:cubicBezTo>
                  <a:pt x="130" y="562"/>
                  <a:pt x="134" y="562"/>
                  <a:pt x="134" y="561"/>
                </a:cubicBezTo>
                <a:cubicBezTo>
                  <a:pt x="131" y="561"/>
                  <a:pt x="131" y="561"/>
                  <a:pt x="131" y="561"/>
                </a:cubicBezTo>
                <a:cubicBezTo>
                  <a:pt x="132" y="561"/>
                  <a:pt x="134" y="559"/>
                  <a:pt x="134" y="560"/>
                </a:cubicBezTo>
                <a:cubicBezTo>
                  <a:pt x="134" y="559"/>
                  <a:pt x="135" y="558"/>
                  <a:pt x="132" y="560"/>
                </a:cubicBezTo>
                <a:cubicBezTo>
                  <a:pt x="134" y="558"/>
                  <a:pt x="134" y="558"/>
                  <a:pt x="134" y="558"/>
                </a:cubicBezTo>
                <a:cubicBezTo>
                  <a:pt x="133" y="558"/>
                  <a:pt x="133" y="558"/>
                  <a:pt x="133" y="558"/>
                </a:cubicBezTo>
                <a:cubicBezTo>
                  <a:pt x="136" y="557"/>
                  <a:pt x="136" y="557"/>
                  <a:pt x="136" y="557"/>
                </a:cubicBezTo>
                <a:cubicBezTo>
                  <a:pt x="137" y="557"/>
                  <a:pt x="138" y="556"/>
                  <a:pt x="141" y="557"/>
                </a:cubicBezTo>
                <a:cubicBezTo>
                  <a:pt x="141" y="557"/>
                  <a:pt x="139" y="558"/>
                  <a:pt x="139" y="558"/>
                </a:cubicBezTo>
                <a:cubicBezTo>
                  <a:pt x="141" y="558"/>
                  <a:pt x="143" y="557"/>
                  <a:pt x="144" y="556"/>
                </a:cubicBezTo>
                <a:cubicBezTo>
                  <a:pt x="141" y="557"/>
                  <a:pt x="142" y="556"/>
                  <a:pt x="141" y="555"/>
                </a:cubicBezTo>
                <a:cubicBezTo>
                  <a:pt x="143" y="554"/>
                  <a:pt x="146" y="553"/>
                  <a:pt x="147" y="553"/>
                </a:cubicBezTo>
                <a:cubicBezTo>
                  <a:pt x="151" y="552"/>
                  <a:pt x="154" y="552"/>
                  <a:pt x="153" y="554"/>
                </a:cubicBezTo>
                <a:cubicBezTo>
                  <a:pt x="154" y="553"/>
                  <a:pt x="157" y="553"/>
                  <a:pt x="158" y="551"/>
                </a:cubicBezTo>
                <a:cubicBezTo>
                  <a:pt x="155" y="553"/>
                  <a:pt x="156" y="548"/>
                  <a:pt x="152" y="552"/>
                </a:cubicBezTo>
                <a:cubicBezTo>
                  <a:pt x="150" y="550"/>
                  <a:pt x="156" y="549"/>
                  <a:pt x="159" y="549"/>
                </a:cubicBezTo>
                <a:cubicBezTo>
                  <a:pt x="158" y="550"/>
                  <a:pt x="159" y="550"/>
                  <a:pt x="159" y="550"/>
                </a:cubicBezTo>
                <a:cubicBezTo>
                  <a:pt x="163" y="549"/>
                  <a:pt x="160" y="548"/>
                  <a:pt x="157" y="549"/>
                </a:cubicBezTo>
                <a:cubicBezTo>
                  <a:pt x="161" y="546"/>
                  <a:pt x="161" y="546"/>
                  <a:pt x="161" y="546"/>
                </a:cubicBezTo>
                <a:cubicBezTo>
                  <a:pt x="161" y="546"/>
                  <a:pt x="161" y="546"/>
                  <a:pt x="161" y="546"/>
                </a:cubicBezTo>
                <a:cubicBezTo>
                  <a:pt x="165" y="545"/>
                  <a:pt x="165" y="545"/>
                  <a:pt x="165" y="545"/>
                </a:cubicBezTo>
                <a:cubicBezTo>
                  <a:pt x="166" y="546"/>
                  <a:pt x="167" y="547"/>
                  <a:pt x="166" y="547"/>
                </a:cubicBezTo>
                <a:cubicBezTo>
                  <a:pt x="169" y="547"/>
                  <a:pt x="169" y="547"/>
                  <a:pt x="169" y="547"/>
                </a:cubicBezTo>
                <a:cubicBezTo>
                  <a:pt x="165" y="548"/>
                  <a:pt x="165" y="548"/>
                  <a:pt x="165" y="548"/>
                </a:cubicBezTo>
                <a:cubicBezTo>
                  <a:pt x="167" y="549"/>
                  <a:pt x="169" y="547"/>
                  <a:pt x="171" y="547"/>
                </a:cubicBezTo>
                <a:cubicBezTo>
                  <a:pt x="174" y="547"/>
                  <a:pt x="167" y="549"/>
                  <a:pt x="165" y="551"/>
                </a:cubicBezTo>
                <a:close/>
                <a:moveTo>
                  <a:pt x="290" y="522"/>
                </a:moveTo>
                <a:cubicBezTo>
                  <a:pt x="289" y="523"/>
                  <a:pt x="287" y="523"/>
                  <a:pt x="287" y="523"/>
                </a:cubicBezTo>
                <a:cubicBezTo>
                  <a:pt x="285" y="524"/>
                  <a:pt x="281" y="525"/>
                  <a:pt x="280" y="524"/>
                </a:cubicBezTo>
                <a:cubicBezTo>
                  <a:pt x="283" y="523"/>
                  <a:pt x="283" y="523"/>
                  <a:pt x="281" y="522"/>
                </a:cubicBezTo>
                <a:cubicBezTo>
                  <a:pt x="278" y="524"/>
                  <a:pt x="272" y="524"/>
                  <a:pt x="273" y="526"/>
                </a:cubicBezTo>
                <a:cubicBezTo>
                  <a:pt x="268" y="526"/>
                  <a:pt x="271" y="526"/>
                  <a:pt x="268" y="525"/>
                </a:cubicBezTo>
                <a:cubicBezTo>
                  <a:pt x="267" y="525"/>
                  <a:pt x="268" y="524"/>
                  <a:pt x="269" y="524"/>
                </a:cubicBezTo>
                <a:cubicBezTo>
                  <a:pt x="256" y="527"/>
                  <a:pt x="256" y="527"/>
                  <a:pt x="256" y="527"/>
                </a:cubicBezTo>
                <a:cubicBezTo>
                  <a:pt x="256" y="528"/>
                  <a:pt x="265" y="526"/>
                  <a:pt x="261" y="529"/>
                </a:cubicBezTo>
                <a:cubicBezTo>
                  <a:pt x="260" y="529"/>
                  <a:pt x="261" y="531"/>
                  <a:pt x="256" y="531"/>
                </a:cubicBezTo>
                <a:cubicBezTo>
                  <a:pt x="256" y="531"/>
                  <a:pt x="257" y="531"/>
                  <a:pt x="257" y="531"/>
                </a:cubicBezTo>
                <a:cubicBezTo>
                  <a:pt x="255" y="531"/>
                  <a:pt x="254" y="531"/>
                  <a:pt x="252" y="531"/>
                </a:cubicBezTo>
                <a:cubicBezTo>
                  <a:pt x="251" y="530"/>
                  <a:pt x="254" y="530"/>
                  <a:pt x="256" y="529"/>
                </a:cubicBezTo>
                <a:cubicBezTo>
                  <a:pt x="254" y="529"/>
                  <a:pt x="253" y="530"/>
                  <a:pt x="251" y="530"/>
                </a:cubicBezTo>
                <a:cubicBezTo>
                  <a:pt x="251" y="530"/>
                  <a:pt x="251" y="530"/>
                  <a:pt x="251" y="530"/>
                </a:cubicBezTo>
                <a:cubicBezTo>
                  <a:pt x="247" y="531"/>
                  <a:pt x="247" y="531"/>
                  <a:pt x="247" y="531"/>
                </a:cubicBezTo>
                <a:cubicBezTo>
                  <a:pt x="245" y="532"/>
                  <a:pt x="250" y="530"/>
                  <a:pt x="251" y="531"/>
                </a:cubicBezTo>
                <a:cubicBezTo>
                  <a:pt x="248" y="532"/>
                  <a:pt x="248" y="532"/>
                  <a:pt x="248" y="532"/>
                </a:cubicBezTo>
                <a:cubicBezTo>
                  <a:pt x="245" y="533"/>
                  <a:pt x="236" y="535"/>
                  <a:pt x="232" y="534"/>
                </a:cubicBezTo>
                <a:cubicBezTo>
                  <a:pt x="228" y="534"/>
                  <a:pt x="230" y="535"/>
                  <a:pt x="230" y="536"/>
                </a:cubicBezTo>
                <a:cubicBezTo>
                  <a:pt x="228" y="538"/>
                  <a:pt x="225" y="537"/>
                  <a:pt x="223" y="538"/>
                </a:cubicBezTo>
                <a:cubicBezTo>
                  <a:pt x="223" y="539"/>
                  <a:pt x="220" y="539"/>
                  <a:pt x="221" y="540"/>
                </a:cubicBezTo>
                <a:cubicBezTo>
                  <a:pt x="217" y="541"/>
                  <a:pt x="217" y="541"/>
                  <a:pt x="217" y="541"/>
                </a:cubicBezTo>
                <a:cubicBezTo>
                  <a:pt x="216" y="543"/>
                  <a:pt x="222" y="540"/>
                  <a:pt x="223" y="541"/>
                </a:cubicBezTo>
                <a:cubicBezTo>
                  <a:pt x="226" y="542"/>
                  <a:pt x="221" y="542"/>
                  <a:pt x="222" y="542"/>
                </a:cubicBezTo>
                <a:cubicBezTo>
                  <a:pt x="225" y="542"/>
                  <a:pt x="225" y="541"/>
                  <a:pt x="226" y="540"/>
                </a:cubicBezTo>
                <a:cubicBezTo>
                  <a:pt x="228" y="540"/>
                  <a:pt x="229" y="540"/>
                  <a:pt x="229" y="541"/>
                </a:cubicBezTo>
                <a:cubicBezTo>
                  <a:pt x="224" y="541"/>
                  <a:pt x="227" y="542"/>
                  <a:pt x="223" y="543"/>
                </a:cubicBezTo>
                <a:cubicBezTo>
                  <a:pt x="223" y="543"/>
                  <a:pt x="223" y="543"/>
                  <a:pt x="223" y="543"/>
                </a:cubicBezTo>
                <a:cubicBezTo>
                  <a:pt x="224" y="544"/>
                  <a:pt x="218" y="544"/>
                  <a:pt x="216" y="545"/>
                </a:cubicBezTo>
                <a:cubicBezTo>
                  <a:pt x="211" y="545"/>
                  <a:pt x="219" y="543"/>
                  <a:pt x="218" y="542"/>
                </a:cubicBezTo>
                <a:cubicBezTo>
                  <a:pt x="213" y="544"/>
                  <a:pt x="213" y="544"/>
                  <a:pt x="213" y="544"/>
                </a:cubicBezTo>
                <a:cubicBezTo>
                  <a:pt x="215" y="543"/>
                  <a:pt x="213" y="542"/>
                  <a:pt x="215" y="541"/>
                </a:cubicBezTo>
                <a:cubicBezTo>
                  <a:pt x="212" y="542"/>
                  <a:pt x="211" y="541"/>
                  <a:pt x="209" y="542"/>
                </a:cubicBezTo>
                <a:cubicBezTo>
                  <a:pt x="211" y="540"/>
                  <a:pt x="204" y="542"/>
                  <a:pt x="203" y="541"/>
                </a:cubicBezTo>
                <a:cubicBezTo>
                  <a:pt x="206" y="540"/>
                  <a:pt x="214" y="540"/>
                  <a:pt x="213" y="540"/>
                </a:cubicBezTo>
                <a:cubicBezTo>
                  <a:pt x="213" y="540"/>
                  <a:pt x="217" y="539"/>
                  <a:pt x="219" y="540"/>
                </a:cubicBezTo>
                <a:cubicBezTo>
                  <a:pt x="220" y="537"/>
                  <a:pt x="220" y="537"/>
                  <a:pt x="220" y="537"/>
                </a:cubicBezTo>
                <a:cubicBezTo>
                  <a:pt x="218" y="538"/>
                  <a:pt x="214" y="539"/>
                  <a:pt x="215" y="538"/>
                </a:cubicBezTo>
                <a:cubicBezTo>
                  <a:pt x="211" y="539"/>
                  <a:pt x="211" y="539"/>
                  <a:pt x="211" y="539"/>
                </a:cubicBezTo>
                <a:cubicBezTo>
                  <a:pt x="214" y="536"/>
                  <a:pt x="214" y="537"/>
                  <a:pt x="217" y="535"/>
                </a:cubicBezTo>
                <a:cubicBezTo>
                  <a:pt x="209" y="535"/>
                  <a:pt x="205" y="540"/>
                  <a:pt x="198" y="539"/>
                </a:cubicBezTo>
                <a:cubicBezTo>
                  <a:pt x="199" y="539"/>
                  <a:pt x="199" y="539"/>
                  <a:pt x="199" y="539"/>
                </a:cubicBezTo>
                <a:cubicBezTo>
                  <a:pt x="188" y="542"/>
                  <a:pt x="184" y="541"/>
                  <a:pt x="180" y="539"/>
                </a:cubicBezTo>
                <a:cubicBezTo>
                  <a:pt x="185" y="537"/>
                  <a:pt x="185" y="537"/>
                  <a:pt x="185" y="537"/>
                </a:cubicBezTo>
                <a:cubicBezTo>
                  <a:pt x="186" y="538"/>
                  <a:pt x="186" y="538"/>
                  <a:pt x="186" y="538"/>
                </a:cubicBezTo>
                <a:cubicBezTo>
                  <a:pt x="194" y="537"/>
                  <a:pt x="198" y="533"/>
                  <a:pt x="207" y="531"/>
                </a:cubicBezTo>
                <a:cubicBezTo>
                  <a:pt x="206" y="532"/>
                  <a:pt x="203" y="533"/>
                  <a:pt x="203" y="533"/>
                </a:cubicBezTo>
                <a:cubicBezTo>
                  <a:pt x="209" y="532"/>
                  <a:pt x="207" y="530"/>
                  <a:pt x="212" y="530"/>
                </a:cubicBezTo>
                <a:cubicBezTo>
                  <a:pt x="205" y="532"/>
                  <a:pt x="217" y="529"/>
                  <a:pt x="211" y="532"/>
                </a:cubicBezTo>
                <a:cubicBezTo>
                  <a:pt x="219" y="528"/>
                  <a:pt x="230" y="529"/>
                  <a:pt x="236" y="527"/>
                </a:cubicBezTo>
                <a:cubicBezTo>
                  <a:pt x="234" y="527"/>
                  <a:pt x="238" y="526"/>
                  <a:pt x="238" y="525"/>
                </a:cubicBezTo>
                <a:cubicBezTo>
                  <a:pt x="239" y="525"/>
                  <a:pt x="239" y="526"/>
                  <a:pt x="238" y="526"/>
                </a:cubicBezTo>
                <a:cubicBezTo>
                  <a:pt x="241" y="526"/>
                  <a:pt x="242" y="527"/>
                  <a:pt x="242" y="528"/>
                </a:cubicBezTo>
                <a:cubicBezTo>
                  <a:pt x="236" y="529"/>
                  <a:pt x="236" y="529"/>
                  <a:pt x="236" y="529"/>
                </a:cubicBezTo>
                <a:cubicBezTo>
                  <a:pt x="238" y="529"/>
                  <a:pt x="240" y="530"/>
                  <a:pt x="241" y="530"/>
                </a:cubicBezTo>
                <a:cubicBezTo>
                  <a:pt x="241" y="530"/>
                  <a:pt x="241" y="530"/>
                  <a:pt x="241" y="530"/>
                </a:cubicBezTo>
                <a:cubicBezTo>
                  <a:pt x="241" y="530"/>
                  <a:pt x="241" y="530"/>
                  <a:pt x="241" y="530"/>
                </a:cubicBezTo>
                <a:cubicBezTo>
                  <a:pt x="242" y="530"/>
                  <a:pt x="243" y="529"/>
                  <a:pt x="244" y="529"/>
                </a:cubicBezTo>
                <a:cubicBezTo>
                  <a:pt x="245" y="528"/>
                  <a:pt x="244" y="528"/>
                  <a:pt x="244" y="528"/>
                </a:cubicBezTo>
                <a:cubicBezTo>
                  <a:pt x="246" y="527"/>
                  <a:pt x="248" y="525"/>
                  <a:pt x="251" y="524"/>
                </a:cubicBezTo>
                <a:cubicBezTo>
                  <a:pt x="251" y="524"/>
                  <a:pt x="251" y="524"/>
                  <a:pt x="251" y="524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260" y="522"/>
                  <a:pt x="260" y="522"/>
                  <a:pt x="260" y="522"/>
                </a:cubicBezTo>
                <a:cubicBezTo>
                  <a:pt x="261" y="523"/>
                  <a:pt x="262" y="522"/>
                  <a:pt x="262" y="523"/>
                </a:cubicBezTo>
                <a:cubicBezTo>
                  <a:pt x="265" y="525"/>
                  <a:pt x="271" y="521"/>
                  <a:pt x="277" y="521"/>
                </a:cubicBezTo>
                <a:cubicBezTo>
                  <a:pt x="276" y="522"/>
                  <a:pt x="276" y="522"/>
                  <a:pt x="276" y="522"/>
                </a:cubicBezTo>
                <a:cubicBezTo>
                  <a:pt x="279" y="520"/>
                  <a:pt x="286" y="520"/>
                  <a:pt x="291" y="520"/>
                </a:cubicBezTo>
                <a:cubicBezTo>
                  <a:pt x="291" y="520"/>
                  <a:pt x="291" y="520"/>
                  <a:pt x="291" y="520"/>
                </a:cubicBezTo>
                <a:cubicBezTo>
                  <a:pt x="289" y="521"/>
                  <a:pt x="288" y="522"/>
                  <a:pt x="290" y="522"/>
                </a:cubicBezTo>
                <a:close/>
                <a:moveTo>
                  <a:pt x="291" y="513"/>
                </a:moveTo>
                <a:cubicBezTo>
                  <a:pt x="291" y="512"/>
                  <a:pt x="291" y="512"/>
                  <a:pt x="291" y="512"/>
                </a:cubicBezTo>
                <a:cubicBezTo>
                  <a:pt x="287" y="511"/>
                  <a:pt x="283" y="513"/>
                  <a:pt x="284" y="514"/>
                </a:cubicBezTo>
                <a:cubicBezTo>
                  <a:pt x="280" y="514"/>
                  <a:pt x="282" y="513"/>
                  <a:pt x="281" y="512"/>
                </a:cubicBezTo>
                <a:cubicBezTo>
                  <a:pt x="283" y="511"/>
                  <a:pt x="288" y="509"/>
                  <a:pt x="289" y="511"/>
                </a:cubicBezTo>
                <a:cubicBezTo>
                  <a:pt x="289" y="511"/>
                  <a:pt x="288" y="511"/>
                  <a:pt x="288" y="511"/>
                </a:cubicBezTo>
                <a:cubicBezTo>
                  <a:pt x="299" y="511"/>
                  <a:pt x="291" y="508"/>
                  <a:pt x="296" y="507"/>
                </a:cubicBezTo>
                <a:cubicBezTo>
                  <a:pt x="293" y="507"/>
                  <a:pt x="290" y="507"/>
                  <a:pt x="288" y="507"/>
                </a:cubicBezTo>
                <a:cubicBezTo>
                  <a:pt x="287" y="508"/>
                  <a:pt x="281" y="509"/>
                  <a:pt x="279" y="510"/>
                </a:cubicBezTo>
                <a:cubicBezTo>
                  <a:pt x="282" y="509"/>
                  <a:pt x="285" y="509"/>
                  <a:pt x="288" y="510"/>
                </a:cubicBezTo>
                <a:cubicBezTo>
                  <a:pt x="285" y="510"/>
                  <a:pt x="285" y="511"/>
                  <a:pt x="283" y="511"/>
                </a:cubicBezTo>
                <a:cubicBezTo>
                  <a:pt x="284" y="510"/>
                  <a:pt x="284" y="510"/>
                  <a:pt x="284" y="510"/>
                </a:cubicBezTo>
                <a:cubicBezTo>
                  <a:pt x="281" y="511"/>
                  <a:pt x="281" y="511"/>
                  <a:pt x="281" y="511"/>
                </a:cubicBezTo>
                <a:cubicBezTo>
                  <a:pt x="280" y="510"/>
                  <a:pt x="274" y="512"/>
                  <a:pt x="277" y="510"/>
                </a:cubicBezTo>
                <a:cubicBezTo>
                  <a:pt x="274" y="510"/>
                  <a:pt x="276" y="511"/>
                  <a:pt x="273" y="512"/>
                </a:cubicBezTo>
                <a:cubicBezTo>
                  <a:pt x="280" y="511"/>
                  <a:pt x="280" y="511"/>
                  <a:pt x="280" y="511"/>
                </a:cubicBezTo>
                <a:cubicBezTo>
                  <a:pt x="280" y="513"/>
                  <a:pt x="280" y="513"/>
                  <a:pt x="280" y="513"/>
                </a:cubicBezTo>
                <a:cubicBezTo>
                  <a:pt x="278" y="514"/>
                  <a:pt x="277" y="513"/>
                  <a:pt x="275" y="513"/>
                </a:cubicBezTo>
                <a:cubicBezTo>
                  <a:pt x="275" y="514"/>
                  <a:pt x="275" y="514"/>
                  <a:pt x="275" y="514"/>
                </a:cubicBezTo>
                <a:cubicBezTo>
                  <a:pt x="270" y="514"/>
                  <a:pt x="270" y="514"/>
                  <a:pt x="270" y="514"/>
                </a:cubicBezTo>
                <a:cubicBezTo>
                  <a:pt x="271" y="515"/>
                  <a:pt x="268" y="515"/>
                  <a:pt x="267" y="515"/>
                </a:cubicBezTo>
                <a:cubicBezTo>
                  <a:pt x="264" y="515"/>
                  <a:pt x="265" y="513"/>
                  <a:pt x="261" y="515"/>
                </a:cubicBezTo>
                <a:cubicBezTo>
                  <a:pt x="261" y="515"/>
                  <a:pt x="261" y="515"/>
                  <a:pt x="261" y="515"/>
                </a:cubicBezTo>
                <a:cubicBezTo>
                  <a:pt x="259" y="516"/>
                  <a:pt x="258" y="516"/>
                  <a:pt x="254" y="516"/>
                </a:cubicBezTo>
                <a:cubicBezTo>
                  <a:pt x="254" y="516"/>
                  <a:pt x="255" y="516"/>
                  <a:pt x="255" y="515"/>
                </a:cubicBezTo>
                <a:cubicBezTo>
                  <a:pt x="250" y="515"/>
                  <a:pt x="243" y="519"/>
                  <a:pt x="240" y="517"/>
                </a:cubicBezTo>
                <a:cubicBezTo>
                  <a:pt x="240" y="516"/>
                  <a:pt x="242" y="516"/>
                  <a:pt x="242" y="515"/>
                </a:cubicBezTo>
                <a:cubicBezTo>
                  <a:pt x="250" y="516"/>
                  <a:pt x="246" y="512"/>
                  <a:pt x="256" y="512"/>
                </a:cubicBezTo>
                <a:cubicBezTo>
                  <a:pt x="257" y="515"/>
                  <a:pt x="263" y="509"/>
                  <a:pt x="265" y="512"/>
                </a:cubicBezTo>
                <a:cubicBezTo>
                  <a:pt x="262" y="512"/>
                  <a:pt x="258" y="514"/>
                  <a:pt x="259" y="514"/>
                </a:cubicBezTo>
                <a:cubicBezTo>
                  <a:pt x="262" y="514"/>
                  <a:pt x="266" y="513"/>
                  <a:pt x="269" y="513"/>
                </a:cubicBezTo>
                <a:cubicBezTo>
                  <a:pt x="266" y="512"/>
                  <a:pt x="266" y="511"/>
                  <a:pt x="267" y="510"/>
                </a:cubicBezTo>
                <a:cubicBezTo>
                  <a:pt x="262" y="511"/>
                  <a:pt x="252" y="511"/>
                  <a:pt x="245" y="512"/>
                </a:cubicBezTo>
                <a:cubicBezTo>
                  <a:pt x="246" y="513"/>
                  <a:pt x="246" y="513"/>
                  <a:pt x="246" y="513"/>
                </a:cubicBezTo>
                <a:cubicBezTo>
                  <a:pt x="240" y="515"/>
                  <a:pt x="246" y="512"/>
                  <a:pt x="241" y="512"/>
                </a:cubicBezTo>
                <a:cubicBezTo>
                  <a:pt x="240" y="514"/>
                  <a:pt x="240" y="514"/>
                  <a:pt x="240" y="514"/>
                </a:cubicBezTo>
                <a:cubicBezTo>
                  <a:pt x="239" y="514"/>
                  <a:pt x="239" y="514"/>
                  <a:pt x="239" y="514"/>
                </a:cubicBezTo>
                <a:cubicBezTo>
                  <a:pt x="236" y="516"/>
                  <a:pt x="236" y="516"/>
                  <a:pt x="236" y="516"/>
                </a:cubicBezTo>
                <a:cubicBezTo>
                  <a:pt x="239" y="515"/>
                  <a:pt x="237" y="514"/>
                  <a:pt x="240" y="515"/>
                </a:cubicBezTo>
                <a:cubicBezTo>
                  <a:pt x="243" y="515"/>
                  <a:pt x="241" y="516"/>
                  <a:pt x="240" y="517"/>
                </a:cubicBezTo>
                <a:cubicBezTo>
                  <a:pt x="238" y="517"/>
                  <a:pt x="232" y="518"/>
                  <a:pt x="236" y="516"/>
                </a:cubicBezTo>
                <a:cubicBezTo>
                  <a:pt x="230" y="519"/>
                  <a:pt x="230" y="519"/>
                  <a:pt x="230" y="519"/>
                </a:cubicBezTo>
                <a:cubicBezTo>
                  <a:pt x="230" y="519"/>
                  <a:pt x="231" y="518"/>
                  <a:pt x="231" y="518"/>
                </a:cubicBezTo>
                <a:cubicBezTo>
                  <a:pt x="227" y="519"/>
                  <a:pt x="227" y="519"/>
                  <a:pt x="227" y="519"/>
                </a:cubicBezTo>
                <a:cubicBezTo>
                  <a:pt x="227" y="519"/>
                  <a:pt x="227" y="519"/>
                  <a:pt x="227" y="519"/>
                </a:cubicBezTo>
                <a:cubicBezTo>
                  <a:pt x="223" y="520"/>
                  <a:pt x="218" y="521"/>
                  <a:pt x="215" y="523"/>
                </a:cubicBezTo>
                <a:cubicBezTo>
                  <a:pt x="223" y="522"/>
                  <a:pt x="213" y="525"/>
                  <a:pt x="214" y="525"/>
                </a:cubicBezTo>
                <a:cubicBezTo>
                  <a:pt x="212" y="526"/>
                  <a:pt x="210" y="523"/>
                  <a:pt x="214" y="521"/>
                </a:cubicBezTo>
                <a:cubicBezTo>
                  <a:pt x="216" y="522"/>
                  <a:pt x="219" y="520"/>
                  <a:pt x="221" y="519"/>
                </a:cubicBezTo>
                <a:cubicBezTo>
                  <a:pt x="217" y="519"/>
                  <a:pt x="217" y="520"/>
                  <a:pt x="214" y="521"/>
                </a:cubicBezTo>
                <a:cubicBezTo>
                  <a:pt x="216" y="520"/>
                  <a:pt x="211" y="521"/>
                  <a:pt x="210" y="520"/>
                </a:cubicBezTo>
                <a:cubicBezTo>
                  <a:pt x="210" y="520"/>
                  <a:pt x="211" y="518"/>
                  <a:pt x="214" y="518"/>
                </a:cubicBezTo>
                <a:cubicBezTo>
                  <a:pt x="219" y="517"/>
                  <a:pt x="216" y="519"/>
                  <a:pt x="217" y="519"/>
                </a:cubicBezTo>
                <a:cubicBezTo>
                  <a:pt x="219" y="520"/>
                  <a:pt x="224" y="517"/>
                  <a:pt x="227" y="517"/>
                </a:cubicBezTo>
                <a:cubicBezTo>
                  <a:pt x="227" y="517"/>
                  <a:pt x="226" y="517"/>
                  <a:pt x="226" y="518"/>
                </a:cubicBezTo>
                <a:cubicBezTo>
                  <a:pt x="228" y="517"/>
                  <a:pt x="234" y="516"/>
                  <a:pt x="234" y="515"/>
                </a:cubicBezTo>
                <a:cubicBezTo>
                  <a:pt x="228" y="517"/>
                  <a:pt x="228" y="517"/>
                  <a:pt x="228" y="517"/>
                </a:cubicBezTo>
                <a:cubicBezTo>
                  <a:pt x="226" y="517"/>
                  <a:pt x="229" y="516"/>
                  <a:pt x="227" y="515"/>
                </a:cubicBezTo>
                <a:cubicBezTo>
                  <a:pt x="226" y="516"/>
                  <a:pt x="224" y="516"/>
                  <a:pt x="222" y="516"/>
                </a:cubicBezTo>
                <a:cubicBezTo>
                  <a:pt x="222" y="516"/>
                  <a:pt x="222" y="516"/>
                  <a:pt x="222" y="516"/>
                </a:cubicBezTo>
                <a:cubicBezTo>
                  <a:pt x="218" y="516"/>
                  <a:pt x="212" y="517"/>
                  <a:pt x="207" y="519"/>
                </a:cubicBezTo>
                <a:cubicBezTo>
                  <a:pt x="208" y="521"/>
                  <a:pt x="206" y="523"/>
                  <a:pt x="205" y="526"/>
                </a:cubicBezTo>
                <a:cubicBezTo>
                  <a:pt x="199" y="527"/>
                  <a:pt x="192" y="529"/>
                  <a:pt x="185" y="530"/>
                </a:cubicBezTo>
                <a:cubicBezTo>
                  <a:pt x="185" y="531"/>
                  <a:pt x="185" y="531"/>
                  <a:pt x="185" y="532"/>
                </a:cubicBezTo>
                <a:cubicBezTo>
                  <a:pt x="183" y="532"/>
                  <a:pt x="180" y="533"/>
                  <a:pt x="179" y="532"/>
                </a:cubicBezTo>
                <a:cubicBezTo>
                  <a:pt x="178" y="533"/>
                  <a:pt x="172" y="536"/>
                  <a:pt x="174" y="537"/>
                </a:cubicBezTo>
                <a:cubicBezTo>
                  <a:pt x="173" y="537"/>
                  <a:pt x="173" y="537"/>
                  <a:pt x="173" y="537"/>
                </a:cubicBezTo>
                <a:cubicBezTo>
                  <a:pt x="170" y="536"/>
                  <a:pt x="166" y="536"/>
                  <a:pt x="159" y="538"/>
                </a:cubicBezTo>
                <a:cubicBezTo>
                  <a:pt x="158" y="538"/>
                  <a:pt x="158" y="539"/>
                  <a:pt x="159" y="540"/>
                </a:cubicBezTo>
                <a:cubicBezTo>
                  <a:pt x="158" y="540"/>
                  <a:pt x="156" y="540"/>
                  <a:pt x="155" y="541"/>
                </a:cubicBezTo>
                <a:cubicBezTo>
                  <a:pt x="155" y="540"/>
                  <a:pt x="156" y="539"/>
                  <a:pt x="158" y="538"/>
                </a:cubicBezTo>
                <a:cubicBezTo>
                  <a:pt x="147" y="541"/>
                  <a:pt x="147" y="541"/>
                  <a:pt x="147" y="541"/>
                </a:cubicBezTo>
                <a:cubicBezTo>
                  <a:pt x="148" y="540"/>
                  <a:pt x="148" y="540"/>
                  <a:pt x="148" y="540"/>
                </a:cubicBezTo>
                <a:cubicBezTo>
                  <a:pt x="144" y="542"/>
                  <a:pt x="144" y="542"/>
                  <a:pt x="144" y="542"/>
                </a:cubicBezTo>
                <a:cubicBezTo>
                  <a:pt x="146" y="541"/>
                  <a:pt x="150" y="541"/>
                  <a:pt x="150" y="542"/>
                </a:cubicBezTo>
                <a:cubicBezTo>
                  <a:pt x="146" y="544"/>
                  <a:pt x="142" y="544"/>
                  <a:pt x="139" y="547"/>
                </a:cubicBezTo>
                <a:cubicBezTo>
                  <a:pt x="138" y="545"/>
                  <a:pt x="137" y="545"/>
                  <a:pt x="137" y="543"/>
                </a:cubicBezTo>
                <a:cubicBezTo>
                  <a:pt x="138" y="543"/>
                  <a:pt x="138" y="543"/>
                  <a:pt x="138" y="543"/>
                </a:cubicBezTo>
                <a:cubicBezTo>
                  <a:pt x="138" y="541"/>
                  <a:pt x="141" y="539"/>
                  <a:pt x="143" y="538"/>
                </a:cubicBezTo>
                <a:cubicBezTo>
                  <a:pt x="134" y="540"/>
                  <a:pt x="137" y="540"/>
                  <a:pt x="129" y="542"/>
                </a:cubicBezTo>
                <a:cubicBezTo>
                  <a:pt x="128" y="541"/>
                  <a:pt x="135" y="539"/>
                  <a:pt x="133" y="539"/>
                </a:cubicBezTo>
                <a:cubicBezTo>
                  <a:pt x="140" y="537"/>
                  <a:pt x="140" y="537"/>
                  <a:pt x="140" y="537"/>
                </a:cubicBezTo>
                <a:cubicBezTo>
                  <a:pt x="139" y="537"/>
                  <a:pt x="139" y="538"/>
                  <a:pt x="139" y="538"/>
                </a:cubicBezTo>
                <a:cubicBezTo>
                  <a:pt x="143" y="536"/>
                  <a:pt x="145" y="536"/>
                  <a:pt x="148" y="534"/>
                </a:cubicBezTo>
                <a:cubicBezTo>
                  <a:pt x="151" y="534"/>
                  <a:pt x="145" y="536"/>
                  <a:pt x="148" y="535"/>
                </a:cubicBezTo>
                <a:cubicBezTo>
                  <a:pt x="146" y="536"/>
                  <a:pt x="144" y="538"/>
                  <a:pt x="144" y="539"/>
                </a:cubicBezTo>
                <a:cubicBezTo>
                  <a:pt x="150" y="538"/>
                  <a:pt x="146" y="537"/>
                  <a:pt x="151" y="535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7" y="534"/>
                  <a:pt x="154" y="534"/>
                  <a:pt x="153" y="534"/>
                </a:cubicBezTo>
                <a:cubicBezTo>
                  <a:pt x="156" y="533"/>
                  <a:pt x="157" y="534"/>
                  <a:pt x="159" y="533"/>
                </a:cubicBezTo>
                <a:cubicBezTo>
                  <a:pt x="158" y="533"/>
                  <a:pt x="157" y="533"/>
                  <a:pt x="157" y="532"/>
                </a:cubicBezTo>
                <a:cubicBezTo>
                  <a:pt x="161" y="532"/>
                  <a:pt x="164" y="531"/>
                  <a:pt x="168" y="532"/>
                </a:cubicBezTo>
                <a:cubicBezTo>
                  <a:pt x="166" y="531"/>
                  <a:pt x="169" y="529"/>
                  <a:pt x="170" y="528"/>
                </a:cubicBezTo>
                <a:cubicBezTo>
                  <a:pt x="163" y="529"/>
                  <a:pt x="163" y="529"/>
                  <a:pt x="163" y="529"/>
                </a:cubicBezTo>
                <a:cubicBezTo>
                  <a:pt x="155" y="531"/>
                  <a:pt x="149" y="532"/>
                  <a:pt x="141" y="535"/>
                </a:cubicBezTo>
                <a:cubicBezTo>
                  <a:pt x="141" y="535"/>
                  <a:pt x="141" y="535"/>
                  <a:pt x="141" y="535"/>
                </a:cubicBezTo>
                <a:cubicBezTo>
                  <a:pt x="127" y="537"/>
                  <a:pt x="132" y="541"/>
                  <a:pt x="121" y="545"/>
                </a:cubicBezTo>
                <a:cubicBezTo>
                  <a:pt x="120" y="544"/>
                  <a:pt x="116" y="547"/>
                  <a:pt x="116" y="546"/>
                </a:cubicBezTo>
                <a:cubicBezTo>
                  <a:pt x="119" y="544"/>
                  <a:pt x="118" y="544"/>
                  <a:pt x="116" y="544"/>
                </a:cubicBezTo>
                <a:cubicBezTo>
                  <a:pt x="115" y="545"/>
                  <a:pt x="114" y="547"/>
                  <a:pt x="110" y="547"/>
                </a:cubicBezTo>
                <a:cubicBezTo>
                  <a:pt x="111" y="546"/>
                  <a:pt x="107" y="547"/>
                  <a:pt x="111" y="545"/>
                </a:cubicBezTo>
                <a:cubicBezTo>
                  <a:pt x="105" y="546"/>
                  <a:pt x="103" y="548"/>
                  <a:pt x="101" y="550"/>
                </a:cubicBezTo>
                <a:cubicBezTo>
                  <a:pt x="96" y="553"/>
                  <a:pt x="96" y="552"/>
                  <a:pt x="95" y="552"/>
                </a:cubicBezTo>
                <a:cubicBezTo>
                  <a:pt x="95" y="552"/>
                  <a:pt x="95" y="552"/>
                  <a:pt x="95" y="552"/>
                </a:cubicBezTo>
                <a:cubicBezTo>
                  <a:pt x="97" y="545"/>
                  <a:pt x="97" y="545"/>
                  <a:pt x="97" y="545"/>
                </a:cubicBezTo>
                <a:cubicBezTo>
                  <a:pt x="97" y="546"/>
                  <a:pt x="97" y="546"/>
                  <a:pt x="97" y="546"/>
                </a:cubicBezTo>
                <a:cubicBezTo>
                  <a:pt x="97" y="545"/>
                  <a:pt x="97" y="545"/>
                  <a:pt x="97" y="545"/>
                </a:cubicBezTo>
                <a:cubicBezTo>
                  <a:pt x="99" y="538"/>
                  <a:pt x="101" y="530"/>
                  <a:pt x="102" y="523"/>
                </a:cubicBezTo>
                <a:cubicBezTo>
                  <a:pt x="103" y="519"/>
                  <a:pt x="100" y="525"/>
                  <a:pt x="99" y="521"/>
                </a:cubicBezTo>
                <a:cubicBezTo>
                  <a:pt x="98" y="526"/>
                  <a:pt x="95" y="532"/>
                  <a:pt x="97" y="533"/>
                </a:cubicBezTo>
                <a:cubicBezTo>
                  <a:pt x="97" y="533"/>
                  <a:pt x="97" y="533"/>
                  <a:pt x="96" y="533"/>
                </a:cubicBezTo>
                <a:cubicBezTo>
                  <a:pt x="97" y="537"/>
                  <a:pt x="97" y="537"/>
                  <a:pt x="97" y="537"/>
                </a:cubicBezTo>
                <a:cubicBezTo>
                  <a:pt x="98" y="534"/>
                  <a:pt x="98" y="534"/>
                  <a:pt x="98" y="534"/>
                </a:cubicBezTo>
                <a:cubicBezTo>
                  <a:pt x="99" y="537"/>
                  <a:pt x="96" y="546"/>
                  <a:pt x="94" y="547"/>
                </a:cubicBezTo>
                <a:cubicBezTo>
                  <a:pt x="95" y="542"/>
                  <a:pt x="93" y="544"/>
                  <a:pt x="96" y="537"/>
                </a:cubicBezTo>
                <a:cubicBezTo>
                  <a:pt x="95" y="537"/>
                  <a:pt x="94" y="538"/>
                  <a:pt x="94" y="537"/>
                </a:cubicBezTo>
                <a:cubicBezTo>
                  <a:pt x="93" y="542"/>
                  <a:pt x="91" y="548"/>
                  <a:pt x="89" y="553"/>
                </a:cubicBezTo>
                <a:cubicBezTo>
                  <a:pt x="86" y="555"/>
                  <a:pt x="86" y="555"/>
                  <a:pt x="86" y="555"/>
                </a:cubicBezTo>
                <a:cubicBezTo>
                  <a:pt x="88" y="555"/>
                  <a:pt x="88" y="555"/>
                  <a:pt x="88" y="555"/>
                </a:cubicBezTo>
                <a:cubicBezTo>
                  <a:pt x="84" y="557"/>
                  <a:pt x="84" y="557"/>
                  <a:pt x="84" y="557"/>
                </a:cubicBezTo>
                <a:cubicBezTo>
                  <a:pt x="84" y="557"/>
                  <a:pt x="85" y="556"/>
                  <a:pt x="85" y="556"/>
                </a:cubicBezTo>
                <a:cubicBezTo>
                  <a:pt x="85" y="555"/>
                  <a:pt x="85" y="555"/>
                  <a:pt x="85" y="555"/>
                </a:cubicBezTo>
                <a:cubicBezTo>
                  <a:pt x="85" y="555"/>
                  <a:pt x="85" y="555"/>
                  <a:pt x="85" y="555"/>
                </a:cubicBezTo>
                <a:cubicBezTo>
                  <a:pt x="86" y="553"/>
                  <a:pt x="86" y="550"/>
                  <a:pt x="86" y="548"/>
                </a:cubicBezTo>
                <a:cubicBezTo>
                  <a:pt x="85" y="553"/>
                  <a:pt x="85" y="546"/>
                  <a:pt x="84" y="550"/>
                </a:cubicBezTo>
                <a:cubicBezTo>
                  <a:pt x="84" y="549"/>
                  <a:pt x="84" y="546"/>
                  <a:pt x="85" y="543"/>
                </a:cubicBezTo>
                <a:cubicBezTo>
                  <a:pt x="85" y="546"/>
                  <a:pt x="89" y="541"/>
                  <a:pt x="86" y="546"/>
                </a:cubicBezTo>
                <a:cubicBezTo>
                  <a:pt x="88" y="546"/>
                  <a:pt x="87" y="543"/>
                  <a:pt x="88" y="541"/>
                </a:cubicBezTo>
                <a:cubicBezTo>
                  <a:pt x="88" y="542"/>
                  <a:pt x="88" y="545"/>
                  <a:pt x="88" y="545"/>
                </a:cubicBezTo>
                <a:cubicBezTo>
                  <a:pt x="87" y="541"/>
                  <a:pt x="94" y="533"/>
                  <a:pt x="93" y="531"/>
                </a:cubicBezTo>
                <a:cubicBezTo>
                  <a:pt x="92" y="528"/>
                  <a:pt x="92" y="523"/>
                  <a:pt x="91" y="519"/>
                </a:cubicBezTo>
                <a:cubicBezTo>
                  <a:pt x="94" y="516"/>
                  <a:pt x="93" y="512"/>
                  <a:pt x="95" y="508"/>
                </a:cubicBezTo>
                <a:cubicBezTo>
                  <a:pt x="95" y="509"/>
                  <a:pt x="95" y="509"/>
                  <a:pt x="95" y="509"/>
                </a:cubicBezTo>
                <a:cubicBezTo>
                  <a:pt x="96" y="507"/>
                  <a:pt x="96" y="503"/>
                  <a:pt x="97" y="500"/>
                </a:cubicBezTo>
                <a:cubicBezTo>
                  <a:pt x="98" y="499"/>
                  <a:pt x="98" y="499"/>
                  <a:pt x="98" y="499"/>
                </a:cubicBezTo>
                <a:cubicBezTo>
                  <a:pt x="98" y="497"/>
                  <a:pt x="99" y="493"/>
                  <a:pt x="99" y="489"/>
                </a:cubicBezTo>
                <a:cubicBezTo>
                  <a:pt x="98" y="489"/>
                  <a:pt x="98" y="492"/>
                  <a:pt x="97" y="490"/>
                </a:cubicBezTo>
                <a:cubicBezTo>
                  <a:pt x="97" y="492"/>
                  <a:pt x="97" y="494"/>
                  <a:pt x="98" y="493"/>
                </a:cubicBezTo>
                <a:cubicBezTo>
                  <a:pt x="98" y="495"/>
                  <a:pt x="96" y="495"/>
                  <a:pt x="96" y="496"/>
                </a:cubicBezTo>
                <a:cubicBezTo>
                  <a:pt x="96" y="489"/>
                  <a:pt x="96" y="489"/>
                  <a:pt x="96" y="489"/>
                </a:cubicBezTo>
                <a:cubicBezTo>
                  <a:pt x="96" y="489"/>
                  <a:pt x="96" y="488"/>
                  <a:pt x="96" y="488"/>
                </a:cubicBezTo>
                <a:cubicBezTo>
                  <a:pt x="95" y="488"/>
                  <a:pt x="95" y="488"/>
                  <a:pt x="95" y="488"/>
                </a:cubicBezTo>
                <a:cubicBezTo>
                  <a:pt x="95" y="486"/>
                  <a:pt x="96" y="485"/>
                  <a:pt x="96" y="486"/>
                </a:cubicBezTo>
                <a:cubicBezTo>
                  <a:pt x="96" y="482"/>
                  <a:pt x="94" y="480"/>
                  <a:pt x="95" y="476"/>
                </a:cubicBezTo>
                <a:cubicBezTo>
                  <a:pt x="96" y="478"/>
                  <a:pt x="97" y="480"/>
                  <a:pt x="97" y="482"/>
                </a:cubicBezTo>
                <a:cubicBezTo>
                  <a:pt x="97" y="478"/>
                  <a:pt x="97" y="478"/>
                  <a:pt x="97" y="478"/>
                </a:cubicBezTo>
                <a:cubicBezTo>
                  <a:pt x="98" y="480"/>
                  <a:pt x="97" y="488"/>
                  <a:pt x="99" y="487"/>
                </a:cubicBezTo>
                <a:cubicBezTo>
                  <a:pt x="99" y="482"/>
                  <a:pt x="98" y="474"/>
                  <a:pt x="97" y="469"/>
                </a:cubicBezTo>
                <a:cubicBezTo>
                  <a:pt x="99" y="467"/>
                  <a:pt x="97" y="464"/>
                  <a:pt x="98" y="460"/>
                </a:cubicBezTo>
                <a:cubicBezTo>
                  <a:pt x="98" y="459"/>
                  <a:pt x="99" y="458"/>
                  <a:pt x="100" y="459"/>
                </a:cubicBezTo>
                <a:cubicBezTo>
                  <a:pt x="100" y="460"/>
                  <a:pt x="100" y="460"/>
                  <a:pt x="100" y="460"/>
                </a:cubicBezTo>
                <a:cubicBezTo>
                  <a:pt x="100" y="455"/>
                  <a:pt x="99" y="449"/>
                  <a:pt x="98" y="444"/>
                </a:cubicBezTo>
                <a:cubicBezTo>
                  <a:pt x="100" y="442"/>
                  <a:pt x="100" y="442"/>
                  <a:pt x="100" y="442"/>
                </a:cubicBezTo>
                <a:cubicBezTo>
                  <a:pt x="101" y="434"/>
                  <a:pt x="97" y="443"/>
                  <a:pt x="97" y="435"/>
                </a:cubicBezTo>
                <a:cubicBezTo>
                  <a:pt x="99" y="433"/>
                  <a:pt x="98" y="425"/>
                  <a:pt x="99" y="425"/>
                </a:cubicBezTo>
                <a:cubicBezTo>
                  <a:pt x="99" y="423"/>
                  <a:pt x="99" y="423"/>
                  <a:pt x="98" y="422"/>
                </a:cubicBezTo>
                <a:cubicBezTo>
                  <a:pt x="98" y="424"/>
                  <a:pt x="98" y="427"/>
                  <a:pt x="97" y="425"/>
                </a:cubicBezTo>
                <a:cubicBezTo>
                  <a:pt x="97" y="422"/>
                  <a:pt x="97" y="421"/>
                  <a:pt x="97" y="419"/>
                </a:cubicBezTo>
                <a:cubicBezTo>
                  <a:pt x="98" y="419"/>
                  <a:pt x="98" y="421"/>
                  <a:pt x="98" y="420"/>
                </a:cubicBezTo>
                <a:cubicBezTo>
                  <a:pt x="98" y="418"/>
                  <a:pt x="98" y="416"/>
                  <a:pt x="98" y="413"/>
                </a:cubicBezTo>
                <a:cubicBezTo>
                  <a:pt x="105" y="418"/>
                  <a:pt x="113" y="423"/>
                  <a:pt x="123" y="431"/>
                </a:cubicBezTo>
                <a:cubicBezTo>
                  <a:pt x="125" y="435"/>
                  <a:pt x="124" y="437"/>
                  <a:pt x="134" y="444"/>
                </a:cubicBezTo>
                <a:cubicBezTo>
                  <a:pt x="142" y="448"/>
                  <a:pt x="142" y="448"/>
                  <a:pt x="142" y="448"/>
                </a:cubicBezTo>
                <a:cubicBezTo>
                  <a:pt x="152" y="454"/>
                  <a:pt x="168" y="461"/>
                  <a:pt x="174" y="464"/>
                </a:cubicBezTo>
                <a:cubicBezTo>
                  <a:pt x="173" y="464"/>
                  <a:pt x="173" y="464"/>
                  <a:pt x="173" y="464"/>
                </a:cubicBezTo>
                <a:cubicBezTo>
                  <a:pt x="184" y="470"/>
                  <a:pt x="186" y="468"/>
                  <a:pt x="176" y="464"/>
                </a:cubicBezTo>
                <a:cubicBezTo>
                  <a:pt x="188" y="468"/>
                  <a:pt x="188" y="468"/>
                  <a:pt x="188" y="468"/>
                </a:cubicBezTo>
                <a:cubicBezTo>
                  <a:pt x="188" y="469"/>
                  <a:pt x="188" y="469"/>
                  <a:pt x="188" y="469"/>
                </a:cubicBezTo>
                <a:cubicBezTo>
                  <a:pt x="204" y="475"/>
                  <a:pt x="219" y="478"/>
                  <a:pt x="244" y="488"/>
                </a:cubicBezTo>
                <a:cubicBezTo>
                  <a:pt x="237" y="487"/>
                  <a:pt x="262" y="497"/>
                  <a:pt x="239" y="490"/>
                </a:cubicBezTo>
                <a:cubicBezTo>
                  <a:pt x="246" y="491"/>
                  <a:pt x="236" y="487"/>
                  <a:pt x="235" y="486"/>
                </a:cubicBezTo>
                <a:cubicBezTo>
                  <a:pt x="227" y="482"/>
                  <a:pt x="220" y="481"/>
                  <a:pt x="216" y="479"/>
                </a:cubicBezTo>
                <a:cubicBezTo>
                  <a:pt x="218" y="481"/>
                  <a:pt x="215" y="482"/>
                  <a:pt x="211" y="482"/>
                </a:cubicBezTo>
                <a:cubicBezTo>
                  <a:pt x="227" y="487"/>
                  <a:pt x="272" y="504"/>
                  <a:pt x="277" y="501"/>
                </a:cubicBezTo>
                <a:cubicBezTo>
                  <a:pt x="284" y="503"/>
                  <a:pt x="292" y="505"/>
                  <a:pt x="300" y="507"/>
                </a:cubicBezTo>
                <a:cubicBezTo>
                  <a:pt x="300" y="508"/>
                  <a:pt x="296" y="509"/>
                  <a:pt x="297" y="510"/>
                </a:cubicBezTo>
                <a:cubicBezTo>
                  <a:pt x="301" y="509"/>
                  <a:pt x="299" y="508"/>
                  <a:pt x="303" y="508"/>
                </a:cubicBezTo>
                <a:cubicBezTo>
                  <a:pt x="302" y="508"/>
                  <a:pt x="302" y="508"/>
                  <a:pt x="302" y="508"/>
                </a:cubicBezTo>
                <a:cubicBezTo>
                  <a:pt x="304" y="508"/>
                  <a:pt x="307" y="509"/>
                  <a:pt x="309" y="509"/>
                </a:cubicBezTo>
                <a:cubicBezTo>
                  <a:pt x="305" y="510"/>
                  <a:pt x="302" y="512"/>
                  <a:pt x="297" y="511"/>
                </a:cubicBezTo>
                <a:cubicBezTo>
                  <a:pt x="300" y="513"/>
                  <a:pt x="300" y="513"/>
                  <a:pt x="300" y="513"/>
                </a:cubicBezTo>
                <a:cubicBezTo>
                  <a:pt x="305" y="512"/>
                  <a:pt x="307" y="511"/>
                  <a:pt x="310" y="510"/>
                </a:cubicBezTo>
                <a:cubicBezTo>
                  <a:pt x="312" y="510"/>
                  <a:pt x="313" y="510"/>
                  <a:pt x="315" y="511"/>
                </a:cubicBezTo>
                <a:cubicBezTo>
                  <a:pt x="315" y="512"/>
                  <a:pt x="307" y="512"/>
                  <a:pt x="305" y="513"/>
                </a:cubicBezTo>
                <a:cubicBezTo>
                  <a:pt x="301" y="512"/>
                  <a:pt x="298" y="514"/>
                  <a:pt x="296" y="513"/>
                </a:cubicBezTo>
                <a:cubicBezTo>
                  <a:pt x="296" y="513"/>
                  <a:pt x="296" y="513"/>
                  <a:pt x="296" y="513"/>
                </a:cubicBezTo>
                <a:lnTo>
                  <a:pt x="291" y="513"/>
                </a:lnTo>
                <a:close/>
                <a:moveTo>
                  <a:pt x="343" y="505"/>
                </a:moveTo>
                <a:cubicBezTo>
                  <a:pt x="338" y="505"/>
                  <a:pt x="338" y="505"/>
                  <a:pt x="338" y="505"/>
                </a:cubicBezTo>
                <a:cubicBezTo>
                  <a:pt x="339" y="505"/>
                  <a:pt x="340" y="506"/>
                  <a:pt x="341" y="506"/>
                </a:cubicBezTo>
                <a:cubicBezTo>
                  <a:pt x="338" y="506"/>
                  <a:pt x="335" y="506"/>
                  <a:pt x="331" y="506"/>
                </a:cubicBezTo>
                <a:cubicBezTo>
                  <a:pt x="322" y="504"/>
                  <a:pt x="303" y="498"/>
                  <a:pt x="290" y="496"/>
                </a:cubicBezTo>
                <a:cubicBezTo>
                  <a:pt x="300" y="500"/>
                  <a:pt x="283" y="495"/>
                  <a:pt x="285" y="497"/>
                </a:cubicBezTo>
                <a:cubicBezTo>
                  <a:pt x="287" y="496"/>
                  <a:pt x="301" y="501"/>
                  <a:pt x="301" y="501"/>
                </a:cubicBezTo>
                <a:cubicBezTo>
                  <a:pt x="294" y="500"/>
                  <a:pt x="278" y="496"/>
                  <a:pt x="271" y="493"/>
                </a:cubicBezTo>
                <a:cubicBezTo>
                  <a:pt x="283" y="498"/>
                  <a:pt x="283" y="498"/>
                  <a:pt x="283" y="498"/>
                </a:cubicBezTo>
                <a:cubicBezTo>
                  <a:pt x="277" y="497"/>
                  <a:pt x="256" y="492"/>
                  <a:pt x="256" y="492"/>
                </a:cubicBezTo>
                <a:cubicBezTo>
                  <a:pt x="250" y="489"/>
                  <a:pt x="240" y="487"/>
                  <a:pt x="237" y="484"/>
                </a:cubicBezTo>
                <a:cubicBezTo>
                  <a:pt x="241" y="485"/>
                  <a:pt x="245" y="486"/>
                  <a:pt x="249" y="487"/>
                </a:cubicBezTo>
                <a:cubicBezTo>
                  <a:pt x="253" y="489"/>
                  <a:pt x="253" y="489"/>
                  <a:pt x="253" y="489"/>
                </a:cubicBezTo>
                <a:cubicBezTo>
                  <a:pt x="260" y="490"/>
                  <a:pt x="260" y="490"/>
                  <a:pt x="260" y="490"/>
                </a:cubicBezTo>
                <a:cubicBezTo>
                  <a:pt x="253" y="487"/>
                  <a:pt x="237" y="481"/>
                  <a:pt x="235" y="478"/>
                </a:cubicBezTo>
                <a:cubicBezTo>
                  <a:pt x="252" y="485"/>
                  <a:pt x="279" y="493"/>
                  <a:pt x="313" y="498"/>
                </a:cubicBezTo>
                <a:cubicBezTo>
                  <a:pt x="313" y="498"/>
                  <a:pt x="312" y="498"/>
                  <a:pt x="311" y="498"/>
                </a:cubicBezTo>
                <a:cubicBezTo>
                  <a:pt x="327" y="502"/>
                  <a:pt x="329" y="502"/>
                  <a:pt x="343" y="505"/>
                </a:cubicBezTo>
                <a:close/>
                <a:moveTo>
                  <a:pt x="348" y="518"/>
                </a:moveTo>
                <a:cubicBezTo>
                  <a:pt x="347" y="518"/>
                  <a:pt x="345" y="517"/>
                  <a:pt x="346" y="517"/>
                </a:cubicBezTo>
                <a:cubicBezTo>
                  <a:pt x="346" y="517"/>
                  <a:pt x="346" y="517"/>
                  <a:pt x="346" y="517"/>
                </a:cubicBezTo>
                <a:cubicBezTo>
                  <a:pt x="349" y="518"/>
                  <a:pt x="349" y="518"/>
                  <a:pt x="349" y="518"/>
                </a:cubicBezTo>
                <a:cubicBezTo>
                  <a:pt x="349" y="518"/>
                  <a:pt x="348" y="518"/>
                  <a:pt x="348" y="518"/>
                </a:cubicBezTo>
                <a:close/>
                <a:moveTo>
                  <a:pt x="389" y="522"/>
                </a:moveTo>
                <a:cubicBezTo>
                  <a:pt x="389" y="522"/>
                  <a:pt x="389" y="522"/>
                  <a:pt x="389" y="522"/>
                </a:cubicBezTo>
                <a:cubicBezTo>
                  <a:pt x="391" y="521"/>
                  <a:pt x="394" y="521"/>
                  <a:pt x="396" y="521"/>
                </a:cubicBezTo>
                <a:cubicBezTo>
                  <a:pt x="396" y="521"/>
                  <a:pt x="396" y="521"/>
                  <a:pt x="396" y="521"/>
                </a:cubicBezTo>
                <a:cubicBezTo>
                  <a:pt x="397" y="521"/>
                  <a:pt x="397" y="521"/>
                  <a:pt x="397" y="521"/>
                </a:cubicBezTo>
                <a:cubicBezTo>
                  <a:pt x="397" y="522"/>
                  <a:pt x="395" y="522"/>
                  <a:pt x="389" y="522"/>
                </a:cubicBezTo>
                <a:close/>
                <a:moveTo>
                  <a:pt x="367" y="510"/>
                </a:moveTo>
                <a:cubicBezTo>
                  <a:pt x="366" y="510"/>
                  <a:pt x="366" y="510"/>
                  <a:pt x="366" y="510"/>
                </a:cubicBezTo>
                <a:cubicBezTo>
                  <a:pt x="365" y="510"/>
                  <a:pt x="365" y="510"/>
                  <a:pt x="365" y="510"/>
                </a:cubicBezTo>
                <a:cubicBezTo>
                  <a:pt x="366" y="510"/>
                  <a:pt x="366" y="510"/>
                  <a:pt x="367" y="510"/>
                </a:cubicBezTo>
                <a:close/>
                <a:moveTo>
                  <a:pt x="347" y="523"/>
                </a:moveTo>
                <a:cubicBezTo>
                  <a:pt x="343" y="523"/>
                  <a:pt x="347" y="522"/>
                  <a:pt x="345" y="522"/>
                </a:cubicBezTo>
                <a:cubicBezTo>
                  <a:pt x="343" y="523"/>
                  <a:pt x="341" y="522"/>
                  <a:pt x="339" y="522"/>
                </a:cubicBezTo>
                <a:cubicBezTo>
                  <a:pt x="335" y="521"/>
                  <a:pt x="335" y="521"/>
                  <a:pt x="335" y="521"/>
                </a:cubicBezTo>
                <a:cubicBezTo>
                  <a:pt x="338" y="522"/>
                  <a:pt x="338" y="522"/>
                  <a:pt x="338" y="522"/>
                </a:cubicBezTo>
                <a:cubicBezTo>
                  <a:pt x="338" y="522"/>
                  <a:pt x="338" y="522"/>
                  <a:pt x="338" y="523"/>
                </a:cubicBezTo>
                <a:cubicBezTo>
                  <a:pt x="334" y="523"/>
                  <a:pt x="335" y="522"/>
                  <a:pt x="333" y="521"/>
                </a:cubicBezTo>
                <a:cubicBezTo>
                  <a:pt x="337" y="521"/>
                  <a:pt x="331" y="520"/>
                  <a:pt x="336" y="520"/>
                </a:cubicBezTo>
                <a:cubicBezTo>
                  <a:pt x="332" y="519"/>
                  <a:pt x="333" y="521"/>
                  <a:pt x="330" y="521"/>
                </a:cubicBezTo>
                <a:cubicBezTo>
                  <a:pt x="329" y="519"/>
                  <a:pt x="329" y="519"/>
                  <a:pt x="329" y="519"/>
                </a:cubicBezTo>
                <a:cubicBezTo>
                  <a:pt x="326" y="519"/>
                  <a:pt x="319" y="519"/>
                  <a:pt x="315" y="520"/>
                </a:cubicBezTo>
                <a:cubicBezTo>
                  <a:pt x="319" y="521"/>
                  <a:pt x="313" y="521"/>
                  <a:pt x="314" y="522"/>
                </a:cubicBezTo>
                <a:cubicBezTo>
                  <a:pt x="314" y="521"/>
                  <a:pt x="319" y="521"/>
                  <a:pt x="320" y="522"/>
                </a:cubicBezTo>
                <a:cubicBezTo>
                  <a:pt x="317" y="522"/>
                  <a:pt x="310" y="523"/>
                  <a:pt x="308" y="523"/>
                </a:cubicBezTo>
                <a:cubicBezTo>
                  <a:pt x="314" y="523"/>
                  <a:pt x="314" y="523"/>
                  <a:pt x="314" y="523"/>
                </a:cubicBezTo>
                <a:cubicBezTo>
                  <a:pt x="312" y="524"/>
                  <a:pt x="306" y="526"/>
                  <a:pt x="306" y="526"/>
                </a:cubicBezTo>
                <a:cubicBezTo>
                  <a:pt x="304" y="526"/>
                  <a:pt x="301" y="527"/>
                  <a:pt x="300" y="526"/>
                </a:cubicBezTo>
                <a:cubicBezTo>
                  <a:pt x="303" y="524"/>
                  <a:pt x="303" y="524"/>
                  <a:pt x="303" y="524"/>
                </a:cubicBezTo>
                <a:cubicBezTo>
                  <a:pt x="305" y="525"/>
                  <a:pt x="305" y="525"/>
                  <a:pt x="305" y="525"/>
                </a:cubicBezTo>
                <a:cubicBezTo>
                  <a:pt x="306" y="524"/>
                  <a:pt x="306" y="524"/>
                  <a:pt x="306" y="524"/>
                </a:cubicBezTo>
                <a:cubicBezTo>
                  <a:pt x="304" y="524"/>
                  <a:pt x="298" y="523"/>
                  <a:pt x="297" y="522"/>
                </a:cubicBezTo>
                <a:cubicBezTo>
                  <a:pt x="303" y="522"/>
                  <a:pt x="311" y="520"/>
                  <a:pt x="321" y="517"/>
                </a:cubicBezTo>
                <a:cubicBezTo>
                  <a:pt x="321" y="517"/>
                  <a:pt x="321" y="517"/>
                  <a:pt x="321" y="517"/>
                </a:cubicBezTo>
                <a:cubicBezTo>
                  <a:pt x="326" y="517"/>
                  <a:pt x="327" y="517"/>
                  <a:pt x="331" y="516"/>
                </a:cubicBezTo>
                <a:cubicBezTo>
                  <a:pt x="330" y="517"/>
                  <a:pt x="330" y="517"/>
                  <a:pt x="330" y="517"/>
                </a:cubicBezTo>
                <a:cubicBezTo>
                  <a:pt x="331" y="518"/>
                  <a:pt x="334" y="517"/>
                  <a:pt x="338" y="516"/>
                </a:cubicBezTo>
                <a:cubicBezTo>
                  <a:pt x="338" y="516"/>
                  <a:pt x="338" y="516"/>
                  <a:pt x="338" y="516"/>
                </a:cubicBezTo>
                <a:cubicBezTo>
                  <a:pt x="339" y="516"/>
                  <a:pt x="339" y="516"/>
                  <a:pt x="339" y="516"/>
                </a:cubicBezTo>
                <a:cubicBezTo>
                  <a:pt x="338" y="516"/>
                  <a:pt x="338" y="516"/>
                  <a:pt x="338" y="516"/>
                </a:cubicBezTo>
                <a:cubicBezTo>
                  <a:pt x="338" y="517"/>
                  <a:pt x="338" y="517"/>
                  <a:pt x="338" y="517"/>
                </a:cubicBezTo>
                <a:cubicBezTo>
                  <a:pt x="338" y="517"/>
                  <a:pt x="339" y="517"/>
                  <a:pt x="339" y="516"/>
                </a:cubicBezTo>
                <a:cubicBezTo>
                  <a:pt x="342" y="517"/>
                  <a:pt x="345" y="518"/>
                  <a:pt x="348" y="518"/>
                </a:cubicBezTo>
                <a:cubicBezTo>
                  <a:pt x="348" y="518"/>
                  <a:pt x="347" y="519"/>
                  <a:pt x="346" y="519"/>
                </a:cubicBezTo>
                <a:cubicBezTo>
                  <a:pt x="347" y="519"/>
                  <a:pt x="348" y="519"/>
                  <a:pt x="349" y="519"/>
                </a:cubicBezTo>
                <a:cubicBezTo>
                  <a:pt x="343" y="522"/>
                  <a:pt x="343" y="522"/>
                  <a:pt x="343" y="522"/>
                </a:cubicBezTo>
                <a:cubicBezTo>
                  <a:pt x="346" y="522"/>
                  <a:pt x="346" y="520"/>
                  <a:pt x="351" y="520"/>
                </a:cubicBezTo>
                <a:cubicBezTo>
                  <a:pt x="351" y="521"/>
                  <a:pt x="351" y="522"/>
                  <a:pt x="347" y="523"/>
                </a:cubicBezTo>
                <a:close/>
                <a:moveTo>
                  <a:pt x="489" y="514"/>
                </a:moveTo>
                <a:cubicBezTo>
                  <a:pt x="489" y="514"/>
                  <a:pt x="489" y="514"/>
                  <a:pt x="489" y="514"/>
                </a:cubicBezTo>
                <a:cubicBezTo>
                  <a:pt x="480" y="515"/>
                  <a:pt x="480" y="515"/>
                  <a:pt x="480" y="515"/>
                </a:cubicBezTo>
                <a:cubicBezTo>
                  <a:pt x="467" y="514"/>
                  <a:pt x="467" y="514"/>
                  <a:pt x="467" y="514"/>
                </a:cubicBezTo>
                <a:cubicBezTo>
                  <a:pt x="475" y="512"/>
                  <a:pt x="485" y="513"/>
                  <a:pt x="491" y="512"/>
                </a:cubicBezTo>
                <a:cubicBezTo>
                  <a:pt x="477" y="510"/>
                  <a:pt x="471" y="513"/>
                  <a:pt x="457" y="513"/>
                </a:cubicBezTo>
                <a:cubicBezTo>
                  <a:pt x="454" y="512"/>
                  <a:pt x="452" y="512"/>
                  <a:pt x="450" y="512"/>
                </a:cubicBezTo>
                <a:cubicBezTo>
                  <a:pt x="441" y="510"/>
                  <a:pt x="470" y="512"/>
                  <a:pt x="471" y="510"/>
                </a:cubicBezTo>
                <a:cubicBezTo>
                  <a:pt x="467" y="510"/>
                  <a:pt x="457" y="509"/>
                  <a:pt x="458" y="508"/>
                </a:cubicBezTo>
                <a:cubicBezTo>
                  <a:pt x="475" y="510"/>
                  <a:pt x="469" y="508"/>
                  <a:pt x="488" y="509"/>
                </a:cubicBezTo>
                <a:cubicBezTo>
                  <a:pt x="478" y="510"/>
                  <a:pt x="489" y="510"/>
                  <a:pt x="487" y="511"/>
                </a:cubicBezTo>
                <a:cubicBezTo>
                  <a:pt x="490" y="511"/>
                  <a:pt x="508" y="510"/>
                  <a:pt x="520" y="510"/>
                </a:cubicBezTo>
                <a:cubicBezTo>
                  <a:pt x="523" y="509"/>
                  <a:pt x="509" y="509"/>
                  <a:pt x="501" y="509"/>
                </a:cubicBezTo>
                <a:cubicBezTo>
                  <a:pt x="486" y="510"/>
                  <a:pt x="471" y="506"/>
                  <a:pt x="459" y="508"/>
                </a:cubicBezTo>
                <a:cubicBezTo>
                  <a:pt x="443" y="507"/>
                  <a:pt x="458" y="507"/>
                  <a:pt x="457" y="506"/>
                </a:cubicBezTo>
                <a:cubicBezTo>
                  <a:pt x="443" y="505"/>
                  <a:pt x="451" y="507"/>
                  <a:pt x="446" y="507"/>
                </a:cubicBezTo>
                <a:cubicBezTo>
                  <a:pt x="424" y="506"/>
                  <a:pt x="422" y="504"/>
                  <a:pt x="407" y="502"/>
                </a:cubicBezTo>
                <a:cubicBezTo>
                  <a:pt x="394" y="502"/>
                  <a:pt x="362" y="497"/>
                  <a:pt x="341" y="492"/>
                </a:cubicBezTo>
                <a:cubicBezTo>
                  <a:pt x="344" y="492"/>
                  <a:pt x="341" y="491"/>
                  <a:pt x="340" y="490"/>
                </a:cubicBezTo>
                <a:cubicBezTo>
                  <a:pt x="326" y="490"/>
                  <a:pt x="331" y="490"/>
                  <a:pt x="315" y="487"/>
                </a:cubicBezTo>
                <a:cubicBezTo>
                  <a:pt x="328" y="492"/>
                  <a:pt x="328" y="492"/>
                  <a:pt x="328" y="492"/>
                </a:cubicBezTo>
                <a:cubicBezTo>
                  <a:pt x="317" y="489"/>
                  <a:pt x="308" y="489"/>
                  <a:pt x="299" y="485"/>
                </a:cubicBezTo>
                <a:cubicBezTo>
                  <a:pt x="311" y="491"/>
                  <a:pt x="281" y="482"/>
                  <a:pt x="273" y="480"/>
                </a:cubicBezTo>
                <a:cubicBezTo>
                  <a:pt x="262" y="475"/>
                  <a:pt x="250" y="474"/>
                  <a:pt x="245" y="470"/>
                </a:cubicBezTo>
                <a:cubicBezTo>
                  <a:pt x="247" y="470"/>
                  <a:pt x="247" y="470"/>
                  <a:pt x="247" y="470"/>
                </a:cubicBezTo>
                <a:cubicBezTo>
                  <a:pt x="231" y="464"/>
                  <a:pt x="231" y="464"/>
                  <a:pt x="231" y="464"/>
                </a:cubicBezTo>
                <a:cubicBezTo>
                  <a:pt x="234" y="463"/>
                  <a:pt x="234" y="463"/>
                  <a:pt x="234" y="463"/>
                </a:cubicBezTo>
                <a:cubicBezTo>
                  <a:pt x="224" y="458"/>
                  <a:pt x="210" y="454"/>
                  <a:pt x="213" y="456"/>
                </a:cubicBezTo>
                <a:cubicBezTo>
                  <a:pt x="203" y="451"/>
                  <a:pt x="209" y="453"/>
                  <a:pt x="208" y="452"/>
                </a:cubicBezTo>
                <a:cubicBezTo>
                  <a:pt x="215" y="454"/>
                  <a:pt x="229" y="457"/>
                  <a:pt x="232" y="460"/>
                </a:cubicBezTo>
                <a:cubicBezTo>
                  <a:pt x="231" y="460"/>
                  <a:pt x="229" y="459"/>
                  <a:pt x="228" y="459"/>
                </a:cubicBezTo>
                <a:cubicBezTo>
                  <a:pt x="257" y="471"/>
                  <a:pt x="238" y="460"/>
                  <a:pt x="253" y="465"/>
                </a:cubicBezTo>
                <a:cubicBezTo>
                  <a:pt x="245" y="462"/>
                  <a:pt x="240" y="459"/>
                  <a:pt x="232" y="456"/>
                </a:cubicBezTo>
                <a:cubicBezTo>
                  <a:pt x="229" y="455"/>
                  <a:pt x="213" y="450"/>
                  <a:pt x="205" y="447"/>
                </a:cubicBezTo>
                <a:cubicBezTo>
                  <a:pt x="216" y="451"/>
                  <a:pt x="221" y="454"/>
                  <a:pt x="229" y="458"/>
                </a:cubicBezTo>
                <a:cubicBezTo>
                  <a:pt x="222" y="455"/>
                  <a:pt x="220" y="455"/>
                  <a:pt x="215" y="452"/>
                </a:cubicBezTo>
                <a:cubicBezTo>
                  <a:pt x="217" y="453"/>
                  <a:pt x="217" y="453"/>
                  <a:pt x="217" y="453"/>
                </a:cubicBezTo>
                <a:cubicBezTo>
                  <a:pt x="209" y="451"/>
                  <a:pt x="209" y="451"/>
                  <a:pt x="209" y="451"/>
                </a:cubicBezTo>
                <a:cubicBezTo>
                  <a:pt x="208" y="449"/>
                  <a:pt x="189" y="440"/>
                  <a:pt x="201" y="444"/>
                </a:cubicBezTo>
                <a:cubicBezTo>
                  <a:pt x="190" y="440"/>
                  <a:pt x="197" y="444"/>
                  <a:pt x="187" y="440"/>
                </a:cubicBezTo>
                <a:cubicBezTo>
                  <a:pt x="205" y="449"/>
                  <a:pt x="205" y="449"/>
                  <a:pt x="205" y="449"/>
                </a:cubicBezTo>
                <a:cubicBezTo>
                  <a:pt x="204" y="450"/>
                  <a:pt x="204" y="450"/>
                  <a:pt x="204" y="450"/>
                </a:cubicBezTo>
                <a:cubicBezTo>
                  <a:pt x="197" y="448"/>
                  <a:pt x="196" y="446"/>
                  <a:pt x="189" y="443"/>
                </a:cubicBezTo>
                <a:cubicBezTo>
                  <a:pt x="189" y="445"/>
                  <a:pt x="189" y="445"/>
                  <a:pt x="189" y="445"/>
                </a:cubicBezTo>
                <a:cubicBezTo>
                  <a:pt x="176" y="437"/>
                  <a:pt x="176" y="437"/>
                  <a:pt x="176" y="437"/>
                </a:cubicBezTo>
                <a:cubicBezTo>
                  <a:pt x="178" y="439"/>
                  <a:pt x="167" y="434"/>
                  <a:pt x="165" y="433"/>
                </a:cubicBezTo>
                <a:cubicBezTo>
                  <a:pt x="159" y="428"/>
                  <a:pt x="165" y="429"/>
                  <a:pt x="153" y="423"/>
                </a:cubicBezTo>
                <a:cubicBezTo>
                  <a:pt x="153" y="424"/>
                  <a:pt x="153" y="424"/>
                  <a:pt x="153" y="424"/>
                </a:cubicBezTo>
                <a:cubicBezTo>
                  <a:pt x="147" y="420"/>
                  <a:pt x="143" y="418"/>
                  <a:pt x="134" y="411"/>
                </a:cubicBezTo>
                <a:cubicBezTo>
                  <a:pt x="135" y="411"/>
                  <a:pt x="137" y="413"/>
                  <a:pt x="139" y="414"/>
                </a:cubicBezTo>
                <a:cubicBezTo>
                  <a:pt x="127" y="404"/>
                  <a:pt x="107" y="390"/>
                  <a:pt x="104" y="383"/>
                </a:cubicBezTo>
                <a:cubicBezTo>
                  <a:pt x="105" y="383"/>
                  <a:pt x="109" y="388"/>
                  <a:pt x="111" y="387"/>
                </a:cubicBezTo>
                <a:cubicBezTo>
                  <a:pt x="127" y="404"/>
                  <a:pt x="124" y="396"/>
                  <a:pt x="145" y="413"/>
                </a:cubicBezTo>
                <a:cubicBezTo>
                  <a:pt x="144" y="417"/>
                  <a:pt x="165" y="424"/>
                  <a:pt x="168" y="429"/>
                </a:cubicBezTo>
                <a:cubicBezTo>
                  <a:pt x="159" y="424"/>
                  <a:pt x="146" y="418"/>
                  <a:pt x="148" y="419"/>
                </a:cubicBezTo>
                <a:cubicBezTo>
                  <a:pt x="156" y="424"/>
                  <a:pt x="168" y="432"/>
                  <a:pt x="174" y="434"/>
                </a:cubicBezTo>
                <a:cubicBezTo>
                  <a:pt x="169" y="431"/>
                  <a:pt x="171" y="430"/>
                  <a:pt x="176" y="431"/>
                </a:cubicBezTo>
                <a:cubicBezTo>
                  <a:pt x="162" y="425"/>
                  <a:pt x="138" y="407"/>
                  <a:pt x="122" y="392"/>
                </a:cubicBezTo>
                <a:cubicBezTo>
                  <a:pt x="122" y="396"/>
                  <a:pt x="122" y="396"/>
                  <a:pt x="122" y="396"/>
                </a:cubicBezTo>
                <a:cubicBezTo>
                  <a:pt x="107" y="384"/>
                  <a:pt x="125" y="396"/>
                  <a:pt x="114" y="386"/>
                </a:cubicBezTo>
                <a:cubicBezTo>
                  <a:pt x="108" y="382"/>
                  <a:pt x="108" y="382"/>
                  <a:pt x="108" y="382"/>
                </a:cubicBezTo>
                <a:cubicBezTo>
                  <a:pt x="108" y="381"/>
                  <a:pt x="108" y="381"/>
                  <a:pt x="108" y="381"/>
                </a:cubicBezTo>
                <a:cubicBezTo>
                  <a:pt x="105" y="379"/>
                  <a:pt x="102" y="377"/>
                  <a:pt x="99" y="375"/>
                </a:cubicBezTo>
                <a:cubicBezTo>
                  <a:pt x="104" y="381"/>
                  <a:pt x="103" y="377"/>
                  <a:pt x="108" y="383"/>
                </a:cubicBezTo>
                <a:cubicBezTo>
                  <a:pt x="113" y="389"/>
                  <a:pt x="107" y="384"/>
                  <a:pt x="105" y="384"/>
                </a:cubicBezTo>
                <a:cubicBezTo>
                  <a:pt x="101" y="380"/>
                  <a:pt x="89" y="366"/>
                  <a:pt x="97" y="374"/>
                </a:cubicBezTo>
                <a:cubicBezTo>
                  <a:pt x="92" y="369"/>
                  <a:pt x="87" y="364"/>
                  <a:pt x="82" y="359"/>
                </a:cubicBezTo>
                <a:cubicBezTo>
                  <a:pt x="83" y="359"/>
                  <a:pt x="86" y="362"/>
                  <a:pt x="88" y="364"/>
                </a:cubicBezTo>
                <a:cubicBezTo>
                  <a:pt x="85" y="360"/>
                  <a:pt x="81" y="356"/>
                  <a:pt x="78" y="352"/>
                </a:cubicBezTo>
                <a:cubicBezTo>
                  <a:pt x="79" y="352"/>
                  <a:pt x="79" y="352"/>
                  <a:pt x="79" y="352"/>
                </a:cubicBezTo>
                <a:cubicBezTo>
                  <a:pt x="71" y="343"/>
                  <a:pt x="63" y="329"/>
                  <a:pt x="58" y="321"/>
                </a:cubicBezTo>
                <a:cubicBezTo>
                  <a:pt x="66" y="340"/>
                  <a:pt x="52" y="314"/>
                  <a:pt x="52" y="315"/>
                </a:cubicBezTo>
                <a:cubicBezTo>
                  <a:pt x="49" y="308"/>
                  <a:pt x="51" y="305"/>
                  <a:pt x="59" y="319"/>
                </a:cubicBezTo>
                <a:cubicBezTo>
                  <a:pt x="60" y="323"/>
                  <a:pt x="65" y="332"/>
                  <a:pt x="70" y="338"/>
                </a:cubicBezTo>
                <a:cubicBezTo>
                  <a:pt x="65" y="329"/>
                  <a:pt x="63" y="327"/>
                  <a:pt x="59" y="320"/>
                </a:cubicBezTo>
                <a:cubicBezTo>
                  <a:pt x="62" y="324"/>
                  <a:pt x="56" y="310"/>
                  <a:pt x="57" y="310"/>
                </a:cubicBezTo>
                <a:cubicBezTo>
                  <a:pt x="58" y="310"/>
                  <a:pt x="60" y="313"/>
                  <a:pt x="64" y="322"/>
                </a:cubicBezTo>
                <a:cubicBezTo>
                  <a:pt x="71" y="335"/>
                  <a:pt x="63" y="324"/>
                  <a:pt x="66" y="328"/>
                </a:cubicBezTo>
                <a:cubicBezTo>
                  <a:pt x="66" y="332"/>
                  <a:pt x="77" y="346"/>
                  <a:pt x="82" y="353"/>
                </a:cubicBezTo>
                <a:cubicBezTo>
                  <a:pt x="82" y="354"/>
                  <a:pt x="80" y="352"/>
                  <a:pt x="79" y="351"/>
                </a:cubicBezTo>
                <a:cubicBezTo>
                  <a:pt x="84" y="357"/>
                  <a:pt x="95" y="370"/>
                  <a:pt x="96" y="370"/>
                </a:cubicBezTo>
                <a:cubicBezTo>
                  <a:pt x="92" y="365"/>
                  <a:pt x="88" y="360"/>
                  <a:pt x="83" y="355"/>
                </a:cubicBezTo>
                <a:cubicBezTo>
                  <a:pt x="81" y="352"/>
                  <a:pt x="88" y="359"/>
                  <a:pt x="85" y="354"/>
                </a:cubicBezTo>
                <a:cubicBezTo>
                  <a:pt x="82" y="351"/>
                  <a:pt x="79" y="346"/>
                  <a:pt x="75" y="341"/>
                </a:cubicBezTo>
                <a:cubicBezTo>
                  <a:pt x="77" y="342"/>
                  <a:pt x="77" y="342"/>
                  <a:pt x="77" y="342"/>
                </a:cubicBezTo>
                <a:cubicBezTo>
                  <a:pt x="71" y="331"/>
                  <a:pt x="62" y="316"/>
                  <a:pt x="57" y="303"/>
                </a:cubicBezTo>
                <a:cubicBezTo>
                  <a:pt x="53" y="302"/>
                  <a:pt x="49" y="296"/>
                  <a:pt x="45" y="291"/>
                </a:cubicBezTo>
                <a:cubicBezTo>
                  <a:pt x="39" y="271"/>
                  <a:pt x="36" y="248"/>
                  <a:pt x="40" y="226"/>
                </a:cubicBezTo>
                <a:cubicBezTo>
                  <a:pt x="39" y="227"/>
                  <a:pt x="39" y="226"/>
                  <a:pt x="38" y="225"/>
                </a:cubicBezTo>
                <a:cubicBezTo>
                  <a:pt x="40" y="219"/>
                  <a:pt x="42" y="208"/>
                  <a:pt x="43" y="208"/>
                </a:cubicBezTo>
                <a:cubicBezTo>
                  <a:pt x="43" y="201"/>
                  <a:pt x="49" y="183"/>
                  <a:pt x="46" y="186"/>
                </a:cubicBezTo>
                <a:cubicBezTo>
                  <a:pt x="47" y="183"/>
                  <a:pt x="47" y="183"/>
                  <a:pt x="47" y="183"/>
                </a:cubicBezTo>
                <a:cubicBezTo>
                  <a:pt x="52" y="176"/>
                  <a:pt x="58" y="166"/>
                  <a:pt x="72" y="148"/>
                </a:cubicBezTo>
                <a:cubicBezTo>
                  <a:pt x="74" y="145"/>
                  <a:pt x="74" y="144"/>
                  <a:pt x="72" y="143"/>
                </a:cubicBezTo>
                <a:cubicBezTo>
                  <a:pt x="75" y="140"/>
                  <a:pt x="79" y="137"/>
                  <a:pt x="82" y="134"/>
                </a:cubicBezTo>
                <a:cubicBezTo>
                  <a:pt x="80" y="137"/>
                  <a:pt x="79" y="139"/>
                  <a:pt x="75" y="144"/>
                </a:cubicBezTo>
                <a:cubicBezTo>
                  <a:pt x="82" y="135"/>
                  <a:pt x="90" y="127"/>
                  <a:pt x="99" y="120"/>
                </a:cubicBezTo>
                <a:cubicBezTo>
                  <a:pt x="97" y="122"/>
                  <a:pt x="97" y="122"/>
                  <a:pt x="97" y="122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02" y="118"/>
                  <a:pt x="92" y="125"/>
                  <a:pt x="94" y="122"/>
                </a:cubicBezTo>
                <a:cubicBezTo>
                  <a:pt x="105" y="111"/>
                  <a:pt x="112" y="107"/>
                  <a:pt x="122" y="98"/>
                </a:cubicBezTo>
                <a:cubicBezTo>
                  <a:pt x="124" y="100"/>
                  <a:pt x="128" y="98"/>
                  <a:pt x="125" y="102"/>
                </a:cubicBezTo>
                <a:cubicBezTo>
                  <a:pt x="124" y="103"/>
                  <a:pt x="124" y="103"/>
                  <a:pt x="123" y="103"/>
                </a:cubicBezTo>
                <a:cubicBezTo>
                  <a:pt x="120" y="107"/>
                  <a:pt x="112" y="114"/>
                  <a:pt x="107" y="119"/>
                </a:cubicBezTo>
                <a:cubicBezTo>
                  <a:pt x="129" y="103"/>
                  <a:pt x="123" y="107"/>
                  <a:pt x="144" y="95"/>
                </a:cubicBezTo>
                <a:cubicBezTo>
                  <a:pt x="147" y="95"/>
                  <a:pt x="126" y="107"/>
                  <a:pt x="131" y="106"/>
                </a:cubicBezTo>
                <a:cubicBezTo>
                  <a:pt x="125" y="109"/>
                  <a:pt x="119" y="114"/>
                  <a:pt x="112" y="118"/>
                </a:cubicBezTo>
                <a:cubicBezTo>
                  <a:pt x="115" y="116"/>
                  <a:pt x="115" y="115"/>
                  <a:pt x="117" y="114"/>
                </a:cubicBezTo>
                <a:cubicBezTo>
                  <a:pt x="105" y="124"/>
                  <a:pt x="100" y="127"/>
                  <a:pt x="93" y="136"/>
                </a:cubicBezTo>
                <a:cubicBezTo>
                  <a:pt x="87" y="141"/>
                  <a:pt x="100" y="127"/>
                  <a:pt x="94" y="133"/>
                </a:cubicBezTo>
                <a:cubicBezTo>
                  <a:pt x="99" y="128"/>
                  <a:pt x="103" y="122"/>
                  <a:pt x="105" y="119"/>
                </a:cubicBezTo>
                <a:cubicBezTo>
                  <a:pt x="91" y="130"/>
                  <a:pt x="99" y="127"/>
                  <a:pt x="88" y="138"/>
                </a:cubicBezTo>
                <a:cubicBezTo>
                  <a:pt x="80" y="146"/>
                  <a:pt x="80" y="146"/>
                  <a:pt x="80" y="146"/>
                </a:cubicBezTo>
                <a:cubicBezTo>
                  <a:pt x="75" y="151"/>
                  <a:pt x="82" y="145"/>
                  <a:pt x="82" y="145"/>
                </a:cubicBezTo>
                <a:cubicBezTo>
                  <a:pt x="77" y="151"/>
                  <a:pt x="75" y="153"/>
                  <a:pt x="71" y="158"/>
                </a:cubicBezTo>
                <a:cubicBezTo>
                  <a:pt x="72" y="157"/>
                  <a:pt x="75" y="154"/>
                  <a:pt x="75" y="155"/>
                </a:cubicBezTo>
                <a:cubicBezTo>
                  <a:pt x="68" y="163"/>
                  <a:pt x="63" y="172"/>
                  <a:pt x="57" y="180"/>
                </a:cubicBezTo>
                <a:cubicBezTo>
                  <a:pt x="60" y="175"/>
                  <a:pt x="56" y="187"/>
                  <a:pt x="55" y="191"/>
                </a:cubicBezTo>
                <a:cubicBezTo>
                  <a:pt x="58" y="185"/>
                  <a:pt x="62" y="179"/>
                  <a:pt x="65" y="174"/>
                </a:cubicBezTo>
                <a:cubicBezTo>
                  <a:pt x="77" y="153"/>
                  <a:pt x="88" y="141"/>
                  <a:pt x="108" y="123"/>
                </a:cubicBezTo>
                <a:cubicBezTo>
                  <a:pt x="108" y="124"/>
                  <a:pt x="108" y="124"/>
                  <a:pt x="108" y="124"/>
                </a:cubicBezTo>
                <a:cubicBezTo>
                  <a:pt x="143" y="101"/>
                  <a:pt x="134" y="100"/>
                  <a:pt x="168" y="83"/>
                </a:cubicBezTo>
                <a:cubicBezTo>
                  <a:pt x="170" y="84"/>
                  <a:pt x="184" y="76"/>
                  <a:pt x="183" y="78"/>
                </a:cubicBezTo>
                <a:cubicBezTo>
                  <a:pt x="173" y="82"/>
                  <a:pt x="175" y="82"/>
                  <a:pt x="178" y="82"/>
                </a:cubicBezTo>
                <a:cubicBezTo>
                  <a:pt x="184" y="79"/>
                  <a:pt x="188" y="76"/>
                  <a:pt x="201" y="72"/>
                </a:cubicBezTo>
                <a:cubicBezTo>
                  <a:pt x="196" y="75"/>
                  <a:pt x="207" y="72"/>
                  <a:pt x="196" y="76"/>
                </a:cubicBezTo>
                <a:cubicBezTo>
                  <a:pt x="212" y="71"/>
                  <a:pt x="221" y="68"/>
                  <a:pt x="229" y="64"/>
                </a:cubicBezTo>
                <a:cubicBezTo>
                  <a:pt x="256" y="55"/>
                  <a:pt x="237" y="63"/>
                  <a:pt x="265" y="56"/>
                </a:cubicBezTo>
                <a:cubicBezTo>
                  <a:pt x="261" y="58"/>
                  <a:pt x="261" y="58"/>
                  <a:pt x="261" y="58"/>
                </a:cubicBezTo>
                <a:cubicBezTo>
                  <a:pt x="278" y="54"/>
                  <a:pt x="278" y="54"/>
                  <a:pt x="278" y="54"/>
                </a:cubicBezTo>
                <a:cubicBezTo>
                  <a:pt x="272" y="54"/>
                  <a:pt x="272" y="54"/>
                  <a:pt x="272" y="54"/>
                </a:cubicBezTo>
                <a:cubicBezTo>
                  <a:pt x="279" y="52"/>
                  <a:pt x="286" y="50"/>
                  <a:pt x="292" y="49"/>
                </a:cubicBezTo>
                <a:cubicBezTo>
                  <a:pt x="305" y="46"/>
                  <a:pt x="287" y="48"/>
                  <a:pt x="289" y="47"/>
                </a:cubicBezTo>
                <a:cubicBezTo>
                  <a:pt x="285" y="49"/>
                  <a:pt x="285" y="49"/>
                  <a:pt x="285" y="49"/>
                </a:cubicBezTo>
                <a:cubicBezTo>
                  <a:pt x="276" y="51"/>
                  <a:pt x="265" y="55"/>
                  <a:pt x="263" y="54"/>
                </a:cubicBezTo>
                <a:cubicBezTo>
                  <a:pt x="276" y="51"/>
                  <a:pt x="273" y="50"/>
                  <a:pt x="278" y="48"/>
                </a:cubicBezTo>
                <a:cubicBezTo>
                  <a:pt x="266" y="52"/>
                  <a:pt x="266" y="52"/>
                  <a:pt x="266" y="52"/>
                </a:cubicBezTo>
                <a:cubicBezTo>
                  <a:pt x="261" y="51"/>
                  <a:pt x="261" y="51"/>
                  <a:pt x="261" y="51"/>
                </a:cubicBezTo>
                <a:cubicBezTo>
                  <a:pt x="248" y="54"/>
                  <a:pt x="239" y="57"/>
                  <a:pt x="231" y="60"/>
                </a:cubicBezTo>
                <a:cubicBezTo>
                  <a:pt x="237" y="59"/>
                  <a:pt x="240" y="57"/>
                  <a:pt x="244" y="56"/>
                </a:cubicBezTo>
                <a:cubicBezTo>
                  <a:pt x="239" y="60"/>
                  <a:pt x="223" y="63"/>
                  <a:pt x="209" y="70"/>
                </a:cubicBezTo>
                <a:cubicBezTo>
                  <a:pt x="208" y="69"/>
                  <a:pt x="203" y="71"/>
                  <a:pt x="205" y="70"/>
                </a:cubicBezTo>
                <a:cubicBezTo>
                  <a:pt x="205" y="70"/>
                  <a:pt x="208" y="69"/>
                  <a:pt x="209" y="68"/>
                </a:cubicBezTo>
                <a:cubicBezTo>
                  <a:pt x="208" y="68"/>
                  <a:pt x="216" y="64"/>
                  <a:pt x="202" y="69"/>
                </a:cubicBezTo>
                <a:cubicBezTo>
                  <a:pt x="207" y="66"/>
                  <a:pt x="217" y="60"/>
                  <a:pt x="216" y="60"/>
                </a:cubicBezTo>
                <a:cubicBezTo>
                  <a:pt x="224" y="57"/>
                  <a:pt x="236" y="53"/>
                  <a:pt x="243" y="52"/>
                </a:cubicBezTo>
                <a:cubicBezTo>
                  <a:pt x="243" y="52"/>
                  <a:pt x="243" y="52"/>
                  <a:pt x="243" y="52"/>
                </a:cubicBezTo>
                <a:cubicBezTo>
                  <a:pt x="250" y="50"/>
                  <a:pt x="265" y="46"/>
                  <a:pt x="267" y="47"/>
                </a:cubicBezTo>
                <a:cubicBezTo>
                  <a:pt x="271" y="46"/>
                  <a:pt x="284" y="43"/>
                  <a:pt x="271" y="45"/>
                </a:cubicBezTo>
                <a:cubicBezTo>
                  <a:pt x="278" y="43"/>
                  <a:pt x="285" y="41"/>
                  <a:pt x="292" y="40"/>
                </a:cubicBezTo>
                <a:cubicBezTo>
                  <a:pt x="289" y="43"/>
                  <a:pt x="308" y="41"/>
                  <a:pt x="288" y="46"/>
                </a:cubicBezTo>
                <a:cubicBezTo>
                  <a:pt x="289" y="46"/>
                  <a:pt x="296" y="44"/>
                  <a:pt x="308" y="42"/>
                </a:cubicBezTo>
                <a:cubicBezTo>
                  <a:pt x="308" y="42"/>
                  <a:pt x="308" y="42"/>
                  <a:pt x="308" y="42"/>
                </a:cubicBezTo>
                <a:cubicBezTo>
                  <a:pt x="307" y="42"/>
                  <a:pt x="307" y="43"/>
                  <a:pt x="306" y="43"/>
                </a:cubicBezTo>
                <a:cubicBezTo>
                  <a:pt x="304" y="43"/>
                  <a:pt x="302" y="43"/>
                  <a:pt x="302" y="43"/>
                </a:cubicBezTo>
                <a:cubicBezTo>
                  <a:pt x="295" y="46"/>
                  <a:pt x="306" y="45"/>
                  <a:pt x="317" y="43"/>
                </a:cubicBezTo>
                <a:cubicBezTo>
                  <a:pt x="320" y="42"/>
                  <a:pt x="320" y="42"/>
                  <a:pt x="320" y="42"/>
                </a:cubicBezTo>
                <a:cubicBezTo>
                  <a:pt x="330" y="41"/>
                  <a:pt x="336" y="42"/>
                  <a:pt x="349" y="40"/>
                </a:cubicBezTo>
                <a:cubicBezTo>
                  <a:pt x="380" y="33"/>
                  <a:pt x="380" y="33"/>
                  <a:pt x="380" y="33"/>
                </a:cubicBezTo>
                <a:cubicBezTo>
                  <a:pt x="389" y="33"/>
                  <a:pt x="389" y="33"/>
                  <a:pt x="389" y="33"/>
                </a:cubicBezTo>
                <a:cubicBezTo>
                  <a:pt x="393" y="33"/>
                  <a:pt x="407" y="33"/>
                  <a:pt x="402" y="34"/>
                </a:cubicBezTo>
                <a:cubicBezTo>
                  <a:pt x="403" y="35"/>
                  <a:pt x="398" y="35"/>
                  <a:pt x="392" y="35"/>
                </a:cubicBezTo>
                <a:cubicBezTo>
                  <a:pt x="392" y="35"/>
                  <a:pt x="393" y="35"/>
                  <a:pt x="392" y="35"/>
                </a:cubicBezTo>
                <a:cubicBezTo>
                  <a:pt x="390" y="36"/>
                  <a:pt x="390" y="37"/>
                  <a:pt x="397" y="38"/>
                </a:cubicBezTo>
                <a:cubicBezTo>
                  <a:pt x="389" y="37"/>
                  <a:pt x="388" y="37"/>
                  <a:pt x="383" y="38"/>
                </a:cubicBezTo>
                <a:cubicBezTo>
                  <a:pt x="391" y="38"/>
                  <a:pt x="391" y="38"/>
                  <a:pt x="391" y="38"/>
                </a:cubicBezTo>
                <a:cubicBezTo>
                  <a:pt x="380" y="38"/>
                  <a:pt x="363" y="42"/>
                  <a:pt x="363" y="43"/>
                </a:cubicBezTo>
                <a:cubicBezTo>
                  <a:pt x="366" y="41"/>
                  <a:pt x="373" y="42"/>
                  <a:pt x="379" y="42"/>
                </a:cubicBezTo>
                <a:cubicBezTo>
                  <a:pt x="375" y="43"/>
                  <a:pt x="365" y="44"/>
                  <a:pt x="373" y="44"/>
                </a:cubicBezTo>
                <a:cubicBezTo>
                  <a:pt x="375" y="43"/>
                  <a:pt x="396" y="41"/>
                  <a:pt x="381" y="41"/>
                </a:cubicBezTo>
                <a:cubicBezTo>
                  <a:pt x="387" y="40"/>
                  <a:pt x="395" y="40"/>
                  <a:pt x="402" y="40"/>
                </a:cubicBezTo>
                <a:cubicBezTo>
                  <a:pt x="394" y="41"/>
                  <a:pt x="400" y="42"/>
                  <a:pt x="397" y="43"/>
                </a:cubicBezTo>
                <a:cubicBezTo>
                  <a:pt x="405" y="42"/>
                  <a:pt x="404" y="40"/>
                  <a:pt x="405" y="40"/>
                </a:cubicBezTo>
                <a:cubicBezTo>
                  <a:pt x="426" y="41"/>
                  <a:pt x="434" y="45"/>
                  <a:pt x="458" y="45"/>
                </a:cubicBezTo>
                <a:cubicBezTo>
                  <a:pt x="461" y="44"/>
                  <a:pt x="444" y="44"/>
                  <a:pt x="446" y="43"/>
                </a:cubicBezTo>
                <a:cubicBezTo>
                  <a:pt x="463" y="42"/>
                  <a:pt x="468" y="47"/>
                  <a:pt x="483" y="47"/>
                </a:cubicBezTo>
                <a:cubicBezTo>
                  <a:pt x="479" y="45"/>
                  <a:pt x="479" y="45"/>
                  <a:pt x="479" y="45"/>
                </a:cubicBezTo>
                <a:cubicBezTo>
                  <a:pt x="483" y="45"/>
                  <a:pt x="494" y="45"/>
                  <a:pt x="500" y="46"/>
                </a:cubicBezTo>
                <a:cubicBezTo>
                  <a:pt x="501" y="47"/>
                  <a:pt x="517" y="50"/>
                  <a:pt x="505" y="49"/>
                </a:cubicBezTo>
                <a:cubicBezTo>
                  <a:pt x="530" y="53"/>
                  <a:pt x="528" y="48"/>
                  <a:pt x="557" y="52"/>
                </a:cubicBezTo>
                <a:cubicBezTo>
                  <a:pt x="543" y="50"/>
                  <a:pt x="542" y="50"/>
                  <a:pt x="531" y="48"/>
                </a:cubicBezTo>
                <a:cubicBezTo>
                  <a:pt x="543" y="49"/>
                  <a:pt x="533" y="48"/>
                  <a:pt x="535" y="47"/>
                </a:cubicBezTo>
                <a:cubicBezTo>
                  <a:pt x="541" y="49"/>
                  <a:pt x="563" y="51"/>
                  <a:pt x="548" y="50"/>
                </a:cubicBezTo>
                <a:cubicBezTo>
                  <a:pt x="557" y="51"/>
                  <a:pt x="575" y="55"/>
                  <a:pt x="579" y="55"/>
                </a:cubicBezTo>
                <a:cubicBezTo>
                  <a:pt x="571" y="53"/>
                  <a:pt x="571" y="53"/>
                  <a:pt x="571" y="53"/>
                </a:cubicBezTo>
                <a:cubicBezTo>
                  <a:pt x="584" y="55"/>
                  <a:pt x="597" y="56"/>
                  <a:pt x="603" y="56"/>
                </a:cubicBezTo>
                <a:cubicBezTo>
                  <a:pt x="587" y="53"/>
                  <a:pt x="587" y="56"/>
                  <a:pt x="566" y="52"/>
                </a:cubicBezTo>
                <a:cubicBezTo>
                  <a:pt x="545" y="47"/>
                  <a:pt x="572" y="51"/>
                  <a:pt x="558" y="47"/>
                </a:cubicBezTo>
                <a:cubicBezTo>
                  <a:pt x="542" y="46"/>
                  <a:pt x="542" y="46"/>
                  <a:pt x="542" y="46"/>
                </a:cubicBezTo>
                <a:cubicBezTo>
                  <a:pt x="549" y="47"/>
                  <a:pt x="549" y="47"/>
                  <a:pt x="549" y="47"/>
                </a:cubicBezTo>
                <a:cubicBezTo>
                  <a:pt x="546" y="49"/>
                  <a:pt x="525" y="44"/>
                  <a:pt x="526" y="46"/>
                </a:cubicBezTo>
                <a:cubicBezTo>
                  <a:pt x="511" y="42"/>
                  <a:pt x="506" y="43"/>
                  <a:pt x="488" y="40"/>
                </a:cubicBezTo>
                <a:cubicBezTo>
                  <a:pt x="484" y="40"/>
                  <a:pt x="490" y="41"/>
                  <a:pt x="495" y="41"/>
                </a:cubicBezTo>
                <a:cubicBezTo>
                  <a:pt x="486" y="40"/>
                  <a:pt x="486" y="43"/>
                  <a:pt x="474" y="40"/>
                </a:cubicBezTo>
                <a:cubicBezTo>
                  <a:pt x="468" y="40"/>
                  <a:pt x="472" y="42"/>
                  <a:pt x="482" y="43"/>
                </a:cubicBezTo>
                <a:cubicBezTo>
                  <a:pt x="473" y="42"/>
                  <a:pt x="465" y="42"/>
                  <a:pt x="455" y="41"/>
                </a:cubicBezTo>
                <a:cubicBezTo>
                  <a:pt x="465" y="43"/>
                  <a:pt x="465" y="43"/>
                  <a:pt x="465" y="43"/>
                </a:cubicBezTo>
                <a:cubicBezTo>
                  <a:pt x="454" y="42"/>
                  <a:pt x="454" y="42"/>
                  <a:pt x="454" y="42"/>
                </a:cubicBezTo>
                <a:cubicBezTo>
                  <a:pt x="463" y="44"/>
                  <a:pt x="463" y="44"/>
                  <a:pt x="463" y="44"/>
                </a:cubicBezTo>
                <a:cubicBezTo>
                  <a:pt x="443" y="43"/>
                  <a:pt x="420" y="42"/>
                  <a:pt x="409" y="40"/>
                </a:cubicBezTo>
                <a:cubicBezTo>
                  <a:pt x="427" y="38"/>
                  <a:pt x="456" y="40"/>
                  <a:pt x="466" y="38"/>
                </a:cubicBezTo>
                <a:cubicBezTo>
                  <a:pt x="462" y="37"/>
                  <a:pt x="452" y="39"/>
                  <a:pt x="447" y="37"/>
                </a:cubicBezTo>
                <a:cubicBezTo>
                  <a:pt x="442" y="38"/>
                  <a:pt x="442" y="38"/>
                  <a:pt x="442" y="38"/>
                </a:cubicBezTo>
                <a:cubicBezTo>
                  <a:pt x="436" y="38"/>
                  <a:pt x="421" y="38"/>
                  <a:pt x="420" y="37"/>
                </a:cubicBezTo>
                <a:cubicBezTo>
                  <a:pt x="437" y="37"/>
                  <a:pt x="442" y="35"/>
                  <a:pt x="450" y="35"/>
                </a:cubicBezTo>
                <a:cubicBezTo>
                  <a:pt x="450" y="34"/>
                  <a:pt x="452" y="34"/>
                  <a:pt x="454" y="34"/>
                </a:cubicBezTo>
                <a:cubicBezTo>
                  <a:pt x="455" y="34"/>
                  <a:pt x="455" y="34"/>
                  <a:pt x="455" y="34"/>
                </a:cubicBezTo>
                <a:cubicBezTo>
                  <a:pt x="455" y="34"/>
                  <a:pt x="455" y="34"/>
                  <a:pt x="455" y="34"/>
                </a:cubicBezTo>
                <a:cubicBezTo>
                  <a:pt x="460" y="34"/>
                  <a:pt x="468" y="35"/>
                  <a:pt x="472" y="35"/>
                </a:cubicBezTo>
                <a:cubicBezTo>
                  <a:pt x="478" y="36"/>
                  <a:pt x="474" y="36"/>
                  <a:pt x="474" y="37"/>
                </a:cubicBezTo>
                <a:cubicBezTo>
                  <a:pt x="494" y="40"/>
                  <a:pt x="508" y="37"/>
                  <a:pt x="529" y="41"/>
                </a:cubicBezTo>
                <a:cubicBezTo>
                  <a:pt x="529" y="42"/>
                  <a:pt x="546" y="45"/>
                  <a:pt x="541" y="44"/>
                </a:cubicBezTo>
                <a:cubicBezTo>
                  <a:pt x="553" y="46"/>
                  <a:pt x="560" y="46"/>
                  <a:pt x="568" y="47"/>
                </a:cubicBezTo>
                <a:cubicBezTo>
                  <a:pt x="570" y="48"/>
                  <a:pt x="587" y="50"/>
                  <a:pt x="581" y="50"/>
                </a:cubicBezTo>
                <a:cubicBezTo>
                  <a:pt x="593" y="51"/>
                  <a:pt x="593" y="51"/>
                  <a:pt x="593" y="51"/>
                </a:cubicBezTo>
                <a:cubicBezTo>
                  <a:pt x="600" y="53"/>
                  <a:pt x="616" y="55"/>
                  <a:pt x="619" y="57"/>
                </a:cubicBezTo>
                <a:cubicBezTo>
                  <a:pt x="628" y="58"/>
                  <a:pt x="622" y="56"/>
                  <a:pt x="633" y="59"/>
                </a:cubicBezTo>
                <a:cubicBezTo>
                  <a:pt x="633" y="59"/>
                  <a:pt x="634" y="60"/>
                  <a:pt x="631" y="59"/>
                </a:cubicBezTo>
                <a:cubicBezTo>
                  <a:pt x="636" y="61"/>
                  <a:pt x="649" y="64"/>
                  <a:pt x="655" y="64"/>
                </a:cubicBezTo>
                <a:cubicBezTo>
                  <a:pt x="647" y="62"/>
                  <a:pt x="653" y="63"/>
                  <a:pt x="643" y="61"/>
                </a:cubicBezTo>
                <a:cubicBezTo>
                  <a:pt x="644" y="60"/>
                  <a:pt x="655" y="62"/>
                  <a:pt x="666" y="66"/>
                </a:cubicBezTo>
                <a:cubicBezTo>
                  <a:pt x="650" y="63"/>
                  <a:pt x="677" y="70"/>
                  <a:pt x="670" y="70"/>
                </a:cubicBezTo>
                <a:cubicBezTo>
                  <a:pt x="694" y="76"/>
                  <a:pt x="708" y="78"/>
                  <a:pt x="728" y="82"/>
                </a:cubicBezTo>
                <a:cubicBezTo>
                  <a:pt x="752" y="90"/>
                  <a:pt x="779" y="102"/>
                  <a:pt x="796" y="110"/>
                </a:cubicBezTo>
                <a:cubicBezTo>
                  <a:pt x="794" y="109"/>
                  <a:pt x="794" y="109"/>
                  <a:pt x="794" y="109"/>
                </a:cubicBezTo>
                <a:cubicBezTo>
                  <a:pt x="804" y="113"/>
                  <a:pt x="804" y="113"/>
                  <a:pt x="804" y="113"/>
                </a:cubicBezTo>
                <a:cubicBezTo>
                  <a:pt x="810" y="116"/>
                  <a:pt x="803" y="115"/>
                  <a:pt x="812" y="120"/>
                </a:cubicBezTo>
                <a:cubicBezTo>
                  <a:pt x="808" y="119"/>
                  <a:pt x="797" y="111"/>
                  <a:pt x="787" y="107"/>
                </a:cubicBezTo>
                <a:cubicBezTo>
                  <a:pt x="802" y="117"/>
                  <a:pt x="772" y="102"/>
                  <a:pt x="782" y="108"/>
                </a:cubicBezTo>
                <a:cubicBezTo>
                  <a:pt x="790" y="108"/>
                  <a:pt x="815" y="125"/>
                  <a:pt x="828" y="133"/>
                </a:cubicBezTo>
                <a:cubicBezTo>
                  <a:pt x="839" y="143"/>
                  <a:pt x="822" y="130"/>
                  <a:pt x="827" y="135"/>
                </a:cubicBezTo>
                <a:cubicBezTo>
                  <a:pt x="832" y="137"/>
                  <a:pt x="832" y="137"/>
                  <a:pt x="832" y="137"/>
                </a:cubicBezTo>
                <a:cubicBezTo>
                  <a:pt x="836" y="141"/>
                  <a:pt x="837" y="142"/>
                  <a:pt x="837" y="143"/>
                </a:cubicBezTo>
                <a:cubicBezTo>
                  <a:pt x="848" y="153"/>
                  <a:pt x="860" y="166"/>
                  <a:pt x="868" y="176"/>
                </a:cubicBezTo>
                <a:cubicBezTo>
                  <a:pt x="858" y="163"/>
                  <a:pt x="873" y="179"/>
                  <a:pt x="863" y="166"/>
                </a:cubicBezTo>
                <a:cubicBezTo>
                  <a:pt x="867" y="169"/>
                  <a:pt x="874" y="178"/>
                  <a:pt x="878" y="188"/>
                </a:cubicBezTo>
                <a:cubicBezTo>
                  <a:pt x="873" y="179"/>
                  <a:pt x="883" y="200"/>
                  <a:pt x="873" y="181"/>
                </a:cubicBezTo>
                <a:cubicBezTo>
                  <a:pt x="873" y="184"/>
                  <a:pt x="878" y="190"/>
                  <a:pt x="882" y="199"/>
                </a:cubicBezTo>
                <a:cubicBezTo>
                  <a:pt x="881" y="197"/>
                  <a:pt x="879" y="194"/>
                  <a:pt x="877" y="192"/>
                </a:cubicBezTo>
                <a:cubicBezTo>
                  <a:pt x="885" y="206"/>
                  <a:pt x="888" y="232"/>
                  <a:pt x="889" y="236"/>
                </a:cubicBezTo>
                <a:cubicBezTo>
                  <a:pt x="891" y="247"/>
                  <a:pt x="891" y="264"/>
                  <a:pt x="889" y="277"/>
                </a:cubicBezTo>
                <a:cubicBezTo>
                  <a:pt x="885" y="290"/>
                  <a:pt x="880" y="305"/>
                  <a:pt x="873" y="318"/>
                </a:cubicBezTo>
                <a:cubicBezTo>
                  <a:pt x="873" y="315"/>
                  <a:pt x="873" y="315"/>
                  <a:pt x="873" y="315"/>
                </a:cubicBezTo>
                <a:cubicBezTo>
                  <a:pt x="869" y="323"/>
                  <a:pt x="863" y="335"/>
                  <a:pt x="855" y="345"/>
                </a:cubicBezTo>
                <a:cubicBezTo>
                  <a:pt x="853" y="347"/>
                  <a:pt x="853" y="347"/>
                  <a:pt x="853" y="347"/>
                </a:cubicBezTo>
                <a:cubicBezTo>
                  <a:pt x="848" y="354"/>
                  <a:pt x="837" y="367"/>
                  <a:pt x="828" y="377"/>
                </a:cubicBezTo>
                <a:cubicBezTo>
                  <a:pt x="828" y="378"/>
                  <a:pt x="837" y="368"/>
                  <a:pt x="833" y="373"/>
                </a:cubicBezTo>
                <a:cubicBezTo>
                  <a:pt x="838" y="368"/>
                  <a:pt x="842" y="364"/>
                  <a:pt x="839" y="365"/>
                </a:cubicBezTo>
                <a:cubicBezTo>
                  <a:pt x="844" y="360"/>
                  <a:pt x="845" y="361"/>
                  <a:pt x="849" y="357"/>
                </a:cubicBezTo>
                <a:cubicBezTo>
                  <a:pt x="843" y="364"/>
                  <a:pt x="838" y="371"/>
                  <a:pt x="832" y="377"/>
                </a:cubicBezTo>
                <a:cubicBezTo>
                  <a:pt x="831" y="379"/>
                  <a:pt x="830" y="379"/>
                  <a:pt x="830" y="379"/>
                </a:cubicBezTo>
                <a:cubicBezTo>
                  <a:pt x="829" y="381"/>
                  <a:pt x="829" y="381"/>
                  <a:pt x="829" y="381"/>
                </a:cubicBezTo>
                <a:cubicBezTo>
                  <a:pt x="825" y="386"/>
                  <a:pt x="823" y="387"/>
                  <a:pt x="823" y="386"/>
                </a:cubicBezTo>
                <a:cubicBezTo>
                  <a:pt x="813" y="397"/>
                  <a:pt x="810" y="402"/>
                  <a:pt x="798" y="411"/>
                </a:cubicBezTo>
                <a:cubicBezTo>
                  <a:pt x="803" y="406"/>
                  <a:pt x="805" y="403"/>
                  <a:pt x="814" y="395"/>
                </a:cubicBezTo>
                <a:cubicBezTo>
                  <a:pt x="809" y="399"/>
                  <a:pt x="805" y="403"/>
                  <a:pt x="800" y="407"/>
                </a:cubicBezTo>
                <a:cubicBezTo>
                  <a:pt x="806" y="401"/>
                  <a:pt x="828" y="380"/>
                  <a:pt x="823" y="382"/>
                </a:cubicBezTo>
                <a:cubicBezTo>
                  <a:pt x="810" y="397"/>
                  <a:pt x="789" y="416"/>
                  <a:pt x="775" y="427"/>
                </a:cubicBezTo>
                <a:cubicBezTo>
                  <a:pt x="767" y="430"/>
                  <a:pt x="757" y="439"/>
                  <a:pt x="744" y="446"/>
                </a:cubicBezTo>
                <a:cubicBezTo>
                  <a:pt x="742" y="447"/>
                  <a:pt x="738" y="448"/>
                  <a:pt x="740" y="447"/>
                </a:cubicBezTo>
                <a:cubicBezTo>
                  <a:pt x="743" y="444"/>
                  <a:pt x="743" y="444"/>
                  <a:pt x="743" y="444"/>
                </a:cubicBezTo>
                <a:cubicBezTo>
                  <a:pt x="726" y="454"/>
                  <a:pt x="706" y="464"/>
                  <a:pt x="691" y="471"/>
                </a:cubicBezTo>
                <a:cubicBezTo>
                  <a:pt x="682" y="473"/>
                  <a:pt x="682" y="473"/>
                  <a:pt x="682" y="473"/>
                </a:cubicBezTo>
                <a:cubicBezTo>
                  <a:pt x="654" y="482"/>
                  <a:pt x="688" y="474"/>
                  <a:pt x="659" y="484"/>
                </a:cubicBezTo>
                <a:cubicBezTo>
                  <a:pt x="652" y="485"/>
                  <a:pt x="623" y="492"/>
                  <a:pt x="621" y="491"/>
                </a:cubicBezTo>
                <a:cubicBezTo>
                  <a:pt x="616" y="492"/>
                  <a:pt x="613" y="492"/>
                  <a:pt x="613" y="493"/>
                </a:cubicBezTo>
                <a:cubicBezTo>
                  <a:pt x="618" y="493"/>
                  <a:pt x="629" y="490"/>
                  <a:pt x="623" y="493"/>
                </a:cubicBezTo>
                <a:cubicBezTo>
                  <a:pt x="613" y="495"/>
                  <a:pt x="608" y="495"/>
                  <a:pt x="600" y="496"/>
                </a:cubicBezTo>
                <a:cubicBezTo>
                  <a:pt x="600" y="496"/>
                  <a:pt x="606" y="494"/>
                  <a:pt x="603" y="495"/>
                </a:cubicBezTo>
                <a:cubicBezTo>
                  <a:pt x="583" y="499"/>
                  <a:pt x="546" y="500"/>
                  <a:pt x="527" y="501"/>
                </a:cubicBezTo>
                <a:cubicBezTo>
                  <a:pt x="534" y="501"/>
                  <a:pt x="535" y="500"/>
                  <a:pt x="544" y="501"/>
                </a:cubicBezTo>
                <a:cubicBezTo>
                  <a:pt x="544" y="502"/>
                  <a:pt x="539" y="502"/>
                  <a:pt x="537" y="502"/>
                </a:cubicBezTo>
                <a:cubicBezTo>
                  <a:pt x="538" y="503"/>
                  <a:pt x="547" y="501"/>
                  <a:pt x="557" y="502"/>
                </a:cubicBezTo>
                <a:cubicBezTo>
                  <a:pt x="551" y="503"/>
                  <a:pt x="546" y="503"/>
                  <a:pt x="540" y="504"/>
                </a:cubicBezTo>
                <a:cubicBezTo>
                  <a:pt x="549" y="505"/>
                  <a:pt x="549" y="505"/>
                  <a:pt x="549" y="505"/>
                </a:cubicBezTo>
                <a:cubicBezTo>
                  <a:pt x="537" y="506"/>
                  <a:pt x="524" y="507"/>
                  <a:pt x="511" y="507"/>
                </a:cubicBezTo>
                <a:cubicBezTo>
                  <a:pt x="517" y="507"/>
                  <a:pt x="522" y="508"/>
                  <a:pt x="527" y="508"/>
                </a:cubicBezTo>
                <a:cubicBezTo>
                  <a:pt x="526" y="509"/>
                  <a:pt x="523" y="510"/>
                  <a:pt x="531" y="511"/>
                </a:cubicBezTo>
                <a:cubicBezTo>
                  <a:pt x="510" y="512"/>
                  <a:pt x="512" y="516"/>
                  <a:pt x="489" y="514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图片 4" descr="摄图网_401359649"/>
          <p:cNvPicPr>
            <a:picLocks noChangeAspect="1"/>
          </p:cNvPicPr>
          <p:nvPr/>
        </p:nvPicPr>
        <p:blipFill>
          <a:blip r:embed="rId2"/>
          <a:srcRect l="23368" t="10701" r="18159" b="18387"/>
          <a:stretch>
            <a:fillRect/>
          </a:stretch>
        </p:blipFill>
        <p:spPr>
          <a:xfrm>
            <a:off x="4881245" y="3203575"/>
            <a:ext cx="2758440" cy="3345180"/>
          </a:xfrm>
          <a:prstGeom prst="rect">
            <a:avLst/>
          </a:prstGeom>
        </p:spPr>
      </p:pic>
      <p:sp>
        <p:nvSpPr>
          <p:cNvPr id="10" name="Freeform 690"/>
          <p:cNvSpPr>
            <a:spLocks noEditPoints="1"/>
          </p:cNvSpPr>
          <p:nvPr/>
        </p:nvSpPr>
        <p:spPr bwMode="auto">
          <a:xfrm rot="300000">
            <a:off x="7620000" y="1921510"/>
            <a:ext cx="3973830" cy="3256280"/>
          </a:xfrm>
          <a:custGeom>
            <a:avLst/>
            <a:gdLst>
              <a:gd name="T0" fmla="*/ 628 w 903"/>
              <a:gd name="T1" fmla="*/ 515 h 627"/>
              <a:gd name="T2" fmla="*/ 545 w 903"/>
              <a:gd name="T3" fmla="*/ 510 h 627"/>
              <a:gd name="T4" fmla="*/ 620 w 903"/>
              <a:gd name="T5" fmla="*/ 500 h 627"/>
              <a:gd name="T6" fmla="*/ 844 w 903"/>
              <a:gd name="T7" fmla="*/ 129 h 627"/>
              <a:gd name="T8" fmla="*/ 483 w 903"/>
              <a:gd name="T9" fmla="*/ 22 h 627"/>
              <a:gd name="T10" fmla="*/ 433 w 903"/>
              <a:gd name="T11" fmla="*/ 4 h 627"/>
              <a:gd name="T12" fmla="*/ 355 w 903"/>
              <a:gd name="T13" fmla="*/ 9 h 627"/>
              <a:gd name="T14" fmla="*/ 222 w 903"/>
              <a:gd name="T15" fmla="*/ 31 h 627"/>
              <a:gd name="T16" fmla="*/ 19 w 903"/>
              <a:gd name="T17" fmla="*/ 200 h 627"/>
              <a:gd name="T18" fmla="*/ 89 w 903"/>
              <a:gd name="T19" fmla="*/ 468 h 627"/>
              <a:gd name="T20" fmla="*/ 58 w 903"/>
              <a:gd name="T21" fmla="*/ 568 h 627"/>
              <a:gd name="T22" fmla="*/ 29 w 903"/>
              <a:gd name="T23" fmla="*/ 582 h 627"/>
              <a:gd name="T24" fmla="*/ 37 w 903"/>
              <a:gd name="T25" fmla="*/ 627 h 627"/>
              <a:gd name="T26" fmla="*/ 60 w 903"/>
              <a:gd name="T27" fmla="*/ 601 h 627"/>
              <a:gd name="T28" fmla="*/ 41 w 903"/>
              <a:gd name="T29" fmla="*/ 621 h 627"/>
              <a:gd name="T30" fmla="*/ 91 w 903"/>
              <a:gd name="T31" fmla="*/ 590 h 627"/>
              <a:gd name="T32" fmla="*/ 151 w 903"/>
              <a:gd name="T33" fmla="*/ 563 h 627"/>
              <a:gd name="T34" fmla="*/ 212 w 903"/>
              <a:gd name="T35" fmla="*/ 547 h 627"/>
              <a:gd name="T36" fmla="*/ 342 w 903"/>
              <a:gd name="T37" fmla="*/ 528 h 627"/>
              <a:gd name="T38" fmla="*/ 558 w 903"/>
              <a:gd name="T39" fmla="*/ 534 h 627"/>
              <a:gd name="T40" fmla="*/ 354 w 903"/>
              <a:gd name="T41" fmla="*/ 21 h 627"/>
              <a:gd name="T42" fmla="*/ 127 w 903"/>
              <a:gd name="T43" fmla="*/ 78 h 627"/>
              <a:gd name="T44" fmla="*/ 63 w 903"/>
              <a:gd name="T45" fmla="*/ 139 h 627"/>
              <a:gd name="T46" fmla="*/ 39 w 903"/>
              <a:gd name="T47" fmla="*/ 315 h 627"/>
              <a:gd name="T48" fmla="*/ 141 w 903"/>
              <a:gd name="T49" fmla="*/ 428 h 627"/>
              <a:gd name="T50" fmla="*/ 87 w 903"/>
              <a:gd name="T51" fmla="*/ 394 h 627"/>
              <a:gd name="T52" fmla="*/ 61 w 903"/>
              <a:gd name="T53" fmla="*/ 591 h 627"/>
              <a:gd name="T54" fmla="*/ 41 w 903"/>
              <a:gd name="T55" fmla="*/ 582 h 627"/>
              <a:gd name="T56" fmla="*/ 35 w 903"/>
              <a:gd name="T57" fmla="*/ 581 h 627"/>
              <a:gd name="T58" fmla="*/ 9 w 903"/>
              <a:gd name="T59" fmla="*/ 601 h 627"/>
              <a:gd name="T60" fmla="*/ 10 w 903"/>
              <a:gd name="T61" fmla="*/ 602 h 627"/>
              <a:gd name="T62" fmla="*/ 35 w 903"/>
              <a:gd name="T63" fmla="*/ 625 h 627"/>
              <a:gd name="T64" fmla="*/ 31 w 903"/>
              <a:gd name="T65" fmla="*/ 621 h 627"/>
              <a:gd name="T66" fmla="*/ 74 w 903"/>
              <a:gd name="T67" fmla="*/ 599 h 627"/>
              <a:gd name="T68" fmla="*/ 86 w 903"/>
              <a:gd name="T69" fmla="*/ 560 h 627"/>
              <a:gd name="T70" fmla="*/ 109 w 903"/>
              <a:gd name="T71" fmla="*/ 548 h 627"/>
              <a:gd name="T72" fmla="*/ 127 w 903"/>
              <a:gd name="T73" fmla="*/ 562 h 627"/>
              <a:gd name="T74" fmla="*/ 159 w 903"/>
              <a:gd name="T75" fmla="*/ 549 h 627"/>
              <a:gd name="T76" fmla="*/ 251 w 903"/>
              <a:gd name="T77" fmla="*/ 530 h 627"/>
              <a:gd name="T78" fmla="*/ 211 w 903"/>
              <a:gd name="T79" fmla="*/ 539 h 627"/>
              <a:gd name="T80" fmla="*/ 260 w 903"/>
              <a:gd name="T81" fmla="*/ 522 h 627"/>
              <a:gd name="T82" fmla="*/ 275 w 903"/>
              <a:gd name="T83" fmla="*/ 514 h 627"/>
              <a:gd name="T84" fmla="*/ 227 w 903"/>
              <a:gd name="T85" fmla="*/ 519 h 627"/>
              <a:gd name="T86" fmla="*/ 159 w 903"/>
              <a:gd name="T87" fmla="*/ 540 h 627"/>
              <a:gd name="T88" fmla="*/ 163 w 903"/>
              <a:gd name="T89" fmla="*/ 529 h 627"/>
              <a:gd name="T90" fmla="*/ 88 w 903"/>
              <a:gd name="T91" fmla="*/ 555 h 627"/>
              <a:gd name="T92" fmla="*/ 95 w 903"/>
              <a:gd name="T93" fmla="*/ 476 h 627"/>
              <a:gd name="T94" fmla="*/ 244 w 903"/>
              <a:gd name="T95" fmla="*/ 488 h 627"/>
              <a:gd name="T96" fmla="*/ 301 w 903"/>
              <a:gd name="T97" fmla="*/ 501 h 627"/>
              <a:gd name="T98" fmla="*/ 365 w 903"/>
              <a:gd name="T99" fmla="*/ 510 h 627"/>
              <a:gd name="T100" fmla="*/ 331 w 903"/>
              <a:gd name="T101" fmla="*/ 516 h 627"/>
              <a:gd name="T102" fmla="*/ 520 w 903"/>
              <a:gd name="T103" fmla="*/ 510 h 627"/>
              <a:gd name="T104" fmla="*/ 217 w 903"/>
              <a:gd name="T105" fmla="*/ 453 h 627"/>
              <a:gd name="T106" fmla="*/ 108 w 903"/>
              <a:gd name="T107" fmla="*/ 381 h 627"/>
              <a:gd name="T108" fmla="*/ 45 w 903"/>
              <a:gd name="T109" fmla="*/ 291 h 627"/>
              <a:gd name="T110" fmla="*/ 88 w 903"/>
              <a:gd name="T111" fmla="*/ 138 h 627"/>
              <a:gd name="T112" fmla="*/ 266 w 903"/>
              <a:gd name="T113" fmla="*/ 52 h 627"/>
              <a:gd name="T114" fmla="*/ 392 w 903"/>
              <a:gd name="T115" fmla="*/ 35 h 627"/>
              <a:gd name="T116" fmla="*/ 566 w 903"/>
              <a:gd name="T117" fmla="*/ 52 h 627"/>
              <a:gd name="T118" fmla="*/ 541 w 903"/>
              <a:gd name="T119" fmla="*/ 44 h 627"/>
              <a:gd name="T120" fmla="*/ 873 w 903"/>
              <a:gd name="T121" fmla="*/ 181 h 627"/>
              <a:gd name="T122" fmla="*/ 691 w 903"/>
              <a:gd name="T123" fmla="*/ 471 h 6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03" h="627">
                <a:moveTo>
                  <a:pt x="668" y="517"/>
                </a:moveTo>
                <a:cubicBezTo>
                  <a:pt x="678" y="515"/>
                  <a:pt x="660" y="517"/>
                  <a:pt x="671" y="514"/>
                </a:cubicBezTo>
                <a:cubicBezTo>
                  <a:pt x="686" y="511"/>
                  <a:pt x="699" y="511"/>
                  <a:pt x="707" y="507"/>
                </a:cubicBezTo>
                <a:cubicBezTo>
                  <a:pt x="693" y="509"/>
                  <a:pt x="674" y="512"/>
                  <a:pt x="668" y="513"/>
                </a:cubicBezTo>
                <a:cubicBezTo>
                  <a:pt x="677" y="512"/>
                  <a:pt x="677" y="512"/>
                  <a:pt x="677" y="512"/>
                </a:cubicBezTo>
                <a:cubicBezTo>
                  <a:pt x="670" y="514"/>
                  <a:pt x="663" y="516"/>
                  <a:pt x="657" y="518"/>
                </a:cubicBezTo>
                <a:cubicBezTo>
                  <a:pt x="656" y="517"/>
                  <a:pt x="638" y="521"/>
                  <a:pt x="638" y="519"/>
                </a:cubicBezTo>
                <a:cubicBezTo>
                  <a:pt x="645" y="518"/>
                  <a:pt x="652" y="517"/>
                  <a:pt x="658" y="516"/>
                </a:cubicBezTo>
                <a:cubicBezTo>
                  <a:pt x="656" y="516"/>
                  <a:pt x="638" y="518"/>
                  <a:pt x="631" y="519"/>
                </a:cubicBezTo>
                <a:cubicBezTo>
                  <a:pt x="640" y="518"/>
                  <a:pt x="640" y="518"/>
                  <a:pt x="640" y="518"/>
                </a:cubicBezTo>
                <a:cubicBezTo>
                  <a:pt x="623" y="522"/>
                  <a:pt x="601" y="524"/>
                  <a:pt x="584" y="526"/>
                </a:cubicBezTo>
                <a:cubicBezTo>
                  <a:pt x="598" y="524"/>
                  <a:pt x="568" y="526"/>
                  <a:pt x="578" y="524"/>
                </a:cubicBezTo>
                <a:cubicBezTo>
                  <a:pt x="582" y="523"/>
                  <a:pt x="589" y="524"/>
                  <a:pt x="587" y="524"/>
                </a:cubicBezTo>
                <a:cubicBezTo>
                  <a:pt x="589" y="522"/>
                  <a:pt x="577" y="524"/>
                  <a:pt x="574" y="523"/>
                </a:cubicBezTo>
                <a:cubicBezTo>
                  <a:pt x="572" y="524"/>
                  <a:pt x="555" y="526"/>
                  <a:pt x="565" y="526"/>
                </a:cubicBezTo>
                <a:cubicBezTo>
                  <a:pt x="560" y="526"/>
                  <a:pt x="547" y="528"/>
                  <a:pt x="540" y="527"/>
                </a:cubicBezTo>
                <a:cubicBezTo>
                  <a:pt x="542" y="529"/>
                  <a:pt x="526" y="529"/>
                  <a:pt x="523" y="529"/>
                </a:cubicBezTo>
                <a:cubicBezTo>
                  <a:pt x="520" y="529"/>
                  <a:pt x="517" y="529"/>
                  <a:pt x="515" y="529"/>
                </a:cubicBezTo>
                <a:cubicBezTo>
                  <a:pt x="522" y="528"/>
                  <a:pt x="530" y="528"/>
                  <a:pt x="539" y="527"/>
                </a:cubicBezTo>
                <a:cubicBezTo>
                  <a:pt x="539" y="527"/>
                  <a:pt x="539" y="527"/>
                  <a:pt x="539" y="527"/>
                </a:cubicBezTo>
                <a:cubicBezTo>
                  <a:pt x="543" y="527"/>
                  <a:pt x="549" y="526"/>
                  <a:pt x="547" y="526"/>
                </a:cubicBezTo>
                <a:cubicBezTo>
                  <a:pt x="547" y="525"/>
                  <a:pt x="547" y="525"/>
                  <a:pt x="547" y="525"/>
                </a:cubicBezTo>
                <a:cubicBezTo>
                  <a:pt x="565" y="523"/>
                  <a:pt x="583" y="521"/>
                  <a:pt x="592" y="519"/>
                </a:cubicBezTo>
                <a:cubicBezTo>
                  <a:pt x="587" y="520"/>
                  <a:pt x="587" y="520"/>
                  <a:pt x="587" y="520"/>
                </a:cubicBezTo>
                <a:cubicBezTo>
                  <a:pt x="601" y="517"/>
                  <a:pt x="614" y="518"/>
                  <a:pt x="628" y="515"/>
                </a:cubicBezTo>
                <a:cubicBezTo>
                  <a:pt x="627" y="515"/>
                  <a:pt x="626" y="515"/>
                  <a:pt x="628" y="515"/>
                </a:cubicBezTo>
                <a:cubicBezTo>
                  <a:pt x="645" y="513"/>
                  <a:pt x="651" y="510"/>
                  <a:pt x="665" y="509"/>
                </a:cubicBezTo>
                <a:cubicBezTo>
                  <a:pt x="663" y="510"/>
                  <a:pt x="663" y="510"/>
                  <a:pt x="663" y="510"/>
                </a:cubicBezTo>
                <a:cubicBezTo>
                  <a:pt x="665" y="510"/>
                  <a:pt x="672" y="508"/>
                  <a:pt x="671" y="507"/>
                </a:cubicBezTo>
                <a:cubicBezTo>
                  <a:pt x="659" y="509"/>
                  <a:pt x="657" y="510"/>
                  <a:pt x="647" y="511"/>
                </a:cubicBezTo>
                <a:cubicBezTo>
                  <a:pt x="651" y="510"/>
                  <a:pt x="660" y="508"/>
                  <a:pt x="667" y="507"/>
                </a:cubicBezTo>
                <a:cubicBezTo>
                  <a:pt x="667" y="505"/>
                  <a:pt x="667" y="505"/>
                  <a:pt x="667" y="505"/>
                </a:cubicBezTo>
                <a:cubicBezTo>
                  <a:pt x="676" y="502"/>
                  <a:pt x="685" y="503"/>
                  <a:pt x="693" y="500"/>
                </a:cubicBezTo>
                <a:cubicBezTo>
                  <a:pt x="683" y="501"/>
                  <a:pt x="683" y="501"/>
                  <a:pt x="683" y="501"/>
                </a:cubicBezTo>
                <a:cubicBezTo>
                  <a:pt x="683" y="501"/>
                  <a:pt x="684" y="501"/>
                  <a:pt x="684" y="500"/>
                </a:cubicBezTo>
                <a:cubicBezTo>
                  <a:pt x="680" y="501"/>
                  <a:pt x="676" y="502"/>
                  <a:pt x="675" y="503"/>
                </a:cubicBezTo>
                <a:cubicBezTo>
                  <a:pt x="660" y="506"/>
                  <a:pt x="652" y="505"/>
                  <a:pt x="650" y="504"/>
                </a:cubicBezTo>
                <a:cubicBezTo>
                  <a:pt x="643" y="505"/>
                  <a:pt x="652" y="502"/>
                  <a:pt x="651" y="501"/>
                </a:cubicBezTo>
                <a:cubicBezTo>
                  <a:pt x="640" y="503"/>
                  <a:pt x="641" y="505"/>
                  <a:pt x="630" y="506"/>
                </a:cubicBezTo>
                <a:cubicBezTo>
                  <a:pt x="627" y="507"/>
                  <a:pt x="628" y="506"/>
                  <a:pt x="629" y="506"/>
                </a:cubicBezTo>
                <a:cubicBezTo>
                  <a:pt x="622" y="508"/>
                  <a:pt x="622" y="508"/>
                  <a:pt x="622" y="508"/>
                </a:cubicBezTo>
                <a:cubicBezTo>
                  <a:pt x="621" y="507"/>
                  <a:pt x="602" y="509"/>
                  <a:pt x="613" y="506"/>
                </a:cubicBezTo>
                <a:cubicBezTo>
                  <a:pt x="615" y="506"/>
                  <a:pt x="618" y="506"/>
                  <a:pt x="621" y="506"/>
                </a:cubicBezTo>
                <a:cubicBezTo>
                  <a:pt x="609" y="506"/>
                  <a:pt x="591" y="507"/>
                  <a:pt x="583" y="507"/>
                </a:cubicBezTo>
                <a:cubicBezTo>
                  <a:pt x="585" y="506"/>
                  <a:pt x="585" y="506"/>
                  <a:pt x="584" y="506"/>
                </a:cubicBezTo>
                <a:cubicBezTo>
                  <a:pt x="583" y="506"/>
                  <a:pt x="582" y="506"/>
                  <a:pt x="582" y="507"/>
                </a:cubicBezTo>
                <a:cubicBezTo>
                  <a:pt x="580" y="506"/>
                  <a:pt x="578" y="506"/>
                  <a:pt x="578" y="506"/>
                </a:cubicBezTo>
                <a:cubicBezTo>
                  <a:pt x="570" y="506"/>
                  <a:pt x="572" y="507"/>
                  <a:pt x="559" y="507"/>
                </a:cubicBezTo>
                <a:cubicBezTo>
                  <a:pt x="554" y="508"/>
                  <a:pt x="556" y="509"/>
                  <a:pt x="553" y="509"/>
                </a:cubicBezTo>
                <a:cubicBezTo>
                  <a:pt x="550" y="509"/>
                  <a:pt x="547" y="510"/>
                  <a:pt x="545" y="510"/>
                </a:cubicBezTo>
                <a:cubicBezTo>
                  <a:pt x="546" y="510"/>
                  <a:pt x="546" y="510"/>
                  <a:pt x="546" y="510"/>
                </a:cubicBezTo>
                <a:cubicBezTo>
                  <a:pt x="538" y="510"/>
                  <a:pt x="538" y="510"/>
                  <a:pt x="538" y="510"/>
                </a:cubicBezTo>
                <a:cubicBezTo>
                  <a:pt x="541" y="510"/>
                  <a:pt x="546" y="510"/>
                  <a:pt x="551" y="510"/>
                </a:cubicBezTo>
                <a:cubicBezTo>
                  <a:pt x="549" y="510"/>
                  <a:pt x="547" y="511"/>
                  <a:pt x="544" y="511"/>
                </a:cubicBezTo>
                <a:cubicBezTo>
                  <a:pt x="556" y="511"/>
                  <a:pt x="556" y="511"/>
                  <a:pt x="556" y="511"/>
                </a:cubicBezTo>
                <a:cubicBezTo>
                  <a:pt x="559" y="510"/>
                  <a:pt x="561" y="510"/>
                  <a:pt x="563" y="510"/>
                </a:cubicBezTo>
                <a:cubicBezTo>
                  <a:pt x="551" y="511"/>
                  <a:pt x="551" y="511"/>
                  <a:pt x="551" y="511"/>
                </a:cubicBezTo>
                <a:cubicBezTo>
                  <a:pt x="553" y="510"/>
                  <a:pt x="554" y="510"/>
                  <a:pt x="555" y="510"/>
                </a:cubicBezTo>
                <a:cubicBezTo>
                  <a:pt x="559" y="510"/>
                  <a:pt x="563" y="510"/>
                  <a:pt x="565" y="509"/>
                </a:cubicBezTo>
                <a:cubicBezTo>
                  <a:pt x="563" y="509"/>
                  <a:pt x="560" y="509"/>
                  <a:pt x="557" y="509"/>
                </a:cubicBezTo>
                <a:cubicBezTo>
                  <a:pt x="558" y="509"/>
                  <a:pt x="558" y="508"/>
                  <a:pt x="560" y="508"/>
                </a:cubicBezTo>
                <a:cubicBezTo>
                  <a:pt x="578" y="507"/>
                  <a:pt x="584" y="508"/>
                  <a:pt x="593" y="508"/>
                </a:cubicBezTo>
                <a:cubicBezTo>
                  <a:pt x="587" y="509"/>
                  <a:pt x="577" y="510"/>
                  <a:pt x="581" y="511"/>
                </a:cubicBezTo>
                <a:cubicBezTo>
                  <a:pt x="572" y="510"/>
                  <a:pt x="571" y="513"/>
                  <a:pt x="560" y="512"/>
                </a:cubicBezTo>
                <a:cubicBezTo>
                  <a:pt x="562" y="512"/>
                  <a:pt x="562" y="512"/>
                  <a:pt x="562" y="512"/>
                </a:cubicBezTo>
                <a:cubicBezTo>
                  <a:pt x="553" y="514"/>
                  <a:pt x="552" y="512"/>
                  <a:pt x="544" y="514"/>
                </a:cubicBezTo>
                <a:cubicBezTo>
                  <a:pt x="545" y="513"/>
                  <a:pt x="544" y="513"/>
                  <a:pt x="543" y="513"/>
                </a:cubicBezTo>
                <a:cubicBezTo>
                  <a:pt x="527" y="514"/>
                  <a:pt x="548" y="514"/>
                  <a:pt x="532" y="516"/>
                </a:cubicBezTo>
                <a:cubicBezTo>
                  <a:pt x="518" y="516"/>
                  <a:pt x="527" y="513"/>
                  <a:pt x="523" y="513"/>
                </a:cubicBezTo>
                <a:cubicBezTo>
                  <a:pt x="547" y="510"/>
                  <a:pt x="523" y="511"/>
                  <a:pt x="548" y="508"/>
                </a:cubicBezTo>
                <a:cubicBezTo>
                  <a:pt x="548" y="508"/>
                  <a:pt x="548" y="508"/>
                  <a:pt x="548" y="507"/>
                </a:cubicBezTo>
                <a:cubicBezTo>
                  <a:pt x="560" y="507"/>
                  <a:pt x="570" y="505"/>
                  <a:pt x="583" y="505"/>
                </a:cubicBezTo>
                <a:cubicBezTo>
                  <a:pt x="579" y="506"/>
                  <a:pt x="583" y="506"/>
                  <a:pt x="584" y="506"/>
                </a:cubicBezTo>
                <a:cubicBezTo>
                  <a:pt x="592" y="505"/>
                  <a:pt x="602" y="503"/>
                  <a:pt x="607" y="502"/>
                </a:cubicBezTo>
                <a:cubicBezTo>
                  <a:pt x="620" y="500"/>
                  <a:pt x="620" y="500"/>
                  <a:pt x="620" y="500"/>
                </a:cubicBezTo>
                <a:cubicBezTo>
                  <a:pt x="620" y="500"/>
                  <a:pt x="615" y="503"/>
                  <a:pt x="602" y="505"/>
                </a:cubicBezTo>
                <a:cubicBezTo>
                  <a:pt x="649" y="498"/>
                  <a:pt x="683" y="484"/>
                  <a:pt x="727" y="464"/>
                </a:cubicBezTo>
                <a:cubicBezTo>
                  <a:pt x="729" y="464"/>
                  <a:pt x="721" y="467"/>
                  <a:pt x="725" y="466"/>
                </a:cubicBezTo>
                <a:cubicBezTo>
                  <a:pt x="730" y="463"/>
                  <a:pt x="737" y="459"/>
                  <a:pt x="739" y="458"/>
                </a:cubicBezTo>
                <a:cubicBezTo>
                  <a:pt x="738" y="458"/>
                  <a:pt x="737" y="459"/>
                  <a:pt x="734" y="461"/>
                </a:cubicBezTo>
                <a:cubicBezTo>
                  <a:pt x="756" y="449"/>
                  <a:pt x="768" y="443"/>
                  <a:pt x="781" y="433"/>
                </a:cubicBezTo>
                <a:cubicBezTo>
                  <a:pt x="782" y="433"/>
                  <a:pt x="771" y="441"/>
                  <a:pt x="773" y="440"/>
                </a:cubicBezTo>
                <a:cubicBezTo>
                  <a:pt x="794" y="426"/>
                  <a:pt x="803" y="416"/>
                  <a:pt x="821" y="399"/>
                </a:cubicBezTo>
                <a:cubicBezTo>
                  <a:pt x="816" y="406"/>
                  <a:pt x="826" y="397"/>
                  <a:pt x="831" y="392"/>
                </a:cubicBezTo>
                <a:cubicBezTo>
                  <a:pt x="846" y="377"/>
                  <a:pt x="874" y="343"/>
                  <a:pt x="886" y="313"/>
                </a:cubicBezTo>
                <a:cubicBezTo>
                  <a:pt x="886" y="322"/>
                  <a:pt x="899" y="280"/>
                  <a:pt x="901" y="277"/>
                </a:cubicBezTo>
                <a:cubicBezTo>
                  <a:pt x="902" y="270"/>
                  <a:pt x="903" y="259"/>
                  <a:pt x="902" y="258"/>
                </a:cubicBezTo>
                <a:cubicBezTo>
                  <a:pt x="903" y="262"/>
                  <a:pt x="900" y="272"/>
                  <a:pt x="900" y="270"/>
                </a:cubicBezTo>
                <a:cubicBezTo>
                  <a:pt x="902" y="260"/>
                  <a:pt x="902" y="244"/>
                  <a:pt x="901" y="243"/>
                </a:cubicBezTo>
                <a:cubicBezTo>
                  <a:pt x="901" y="238"/>
                  <a:pt x="901" y="234"/>
                  <a:pt x="901" y="230"/>
                </a:cubicBezTo>
                <a:cubicBezTo>
                  <a:pt x="900" y="229"/>
                  <a:pt x="899" y="225"/>
                  <a:pt x="897" y="219"/>
                </a:cubicBezTo>
                <a:cubicBezTo>
                  <a:pt x="896" y="203"/>
                  <a:pt x="897" y="221"/>
                  <a:pt x="892" y="199"/>
                </a:cubicBezTo>
                <a:cubicBezTo>
                  <a:pt x="894" y="204"/>
                  <a:pt x="896" y="208"/>
                  <a:pt x="898" y="209"/>
                </a:cubicBezTo>
                <a:cubicBezTo>
                  <a:pt x="895" y="199"/>
                  <a:pt x="894" y="200"/>
                  <a:pt x="892" y="193"/>
                </a:cubicBezTo>
                <a:cubicBezTo>
                  <a:pt x="891" y="191"/>
                  <a:pt x="896" y="199"/>
                  <a:pt x="899" y="207"/>
                </a:cubicBezTo>
                <a:cubicBezTo>
                  <a:pt x="898" y="203"/>
                  <a:pt x="897" y="198"/>
                  <a:pt x="895" y="194"/>
                </a:cubicBezTo>
                <a:cubicBezTo>
                  <a:pt x="889" y="182"/>
                  <a:pt x="876" y="163"/>
                  <a:pt x="862" y="148"/>
                </a:cubicBezTo>
                <a:cubicBezTo>
                  <a:pt x="865" y="149"/>
                  <a:pt x="869" y="155"/>
                  <a:pt x="867" y="150"/>
                </a:cubicBezTo>
                <a:cubicBezTo>
                  <a:pt x="860" y="143"/>
                  <a:pt x="851" y="136"/>
                  <a:pt x="842" y="128"/>
                </a:cubicBezTo>
                <a:cubicBezTo>
                  <a:pt x="843" y="129"/>
                  <a:pt x="843" y="128"/>
                  <a:pt x="844" y="129"/>
                </a:cubicBezTo>
                <a:cubicBezTo>
                  <a:pt x="827" y="117"/>
                  <a:pt x="832" y="119"/>
                  <a:pt x="816" y="109"/>
                </a:cubicBezTo>
                <a:cubicBezTo>
                  <a:pt x="817" y="109"/>
                  <a:pt x="817" y="109"/>
                  <a:pt x="817" y="109"/>
                </a:cubicBezTo>
                <a:cubicBezTo>
                  <a:pt x="814" y="107"/>
                  <a:pt x="811" y="105"/>
                  <a:pt x="807" y="104"/>
                </a:cubicBezTo>
                <a:cubicBezTo>
                  <a:pt x="785" y="94"/>
                  <a:pt x="784" y="90"/>
                  <a:pt x="772" y="83"/>
                </a:cubicBezTo>
                <a:cubicBezTo>
                  <a:pt x="775" y="84"/>
                  <a:pt x="775" y="84"/>
                  <a:pt x="775" y="84"/>
                </a:cubicBezTo>
                <a:cubicBezTo>
                  <a:pt x="767" y="79"/>
                  <a:pt x="740" y="70"/>
                  <a:pt x="732" y="67"/>
                </a:cubicBezTo>
                <a:cubicBezTo>
                  <a:pt x="741" y="71"/>
                  <a:pt x="735" y="69"/>
                  <a:pt x="741" y="73"/>
                </a:cubicBezTo>
                <a:cubicBezTo>
                  <a:pt x="750" y="76"/>
                  <a:pt x="748" y="73"/>
                  <a:pt x="762" y="79"/>
                </a:cubicBezTo>
                <a:cubicBezTo>
                  <a:pt x="759" y="80"/>
                  <a:pt x="742" y="74"/>
                  <a:pt x="737" y="74"/>
                </a:cubicBezTo>
                <a:cubicBezTo>
                  <a:pt x="730" y="71"/>
                  <a:pt x="725" y="67"/>
                  <a:pt x="725" y="66"/>
                </a:cubicBezTo>
                <a:cubicBezTo>
                  <a:pt x="705" y="60"/>
                  <a:pt x="694" y="56"/>
                  <a:pt x="669" y="50"/>
                </a:cubicBezTo>
                <a:cubicBezTo>
                  <a:pt x="660" y="49"/>
                  <a:pt x="653" y="51"/>
                  <a:pt x="633" y="44"/>
                </a:cubicBezTo>
                <a:cubicBezTo>
                  <a:pt x="634" y="43"/>
                  <a:pt x="634" y="43"/>
                  <a:pt x="634" y="43"/>
                </a:cubicBezTo>
                <a:cubicBezTo>
                  <a:pt x="632" y="44"/>
                  <a:pt x="624" y="41"/>
                  <a:pt x="620" y="41"/>
                </a:cubicBezTo>
                <a:cubicBezTo>
                  <a:pt x="627" y="44"/>
                  <a:pt x="611" y="40"/>
                  <a:pt x="619" y="43"/>
                </a:cubicBezTo>
                <a:cubicBezTo>
                  <a:pt x="607" y="41"/>
                  <a:pt x="606" y="38"/>
                  <a:pt x="605" y="37"/>
                </a:cubicBezTo>
                <a:cubicBezTo>
                  <a:pt x="596" y="37"/>
                  <a:pt x="581" y="31"/>
                  <a:pt x="562" y="29"/>
                </a:cubicBezTo>
                <a:cubicBezTo>
                  <a:pt x="566" y="29"/>
                  <a:pt x="586" y="32"/>
                  <a:pt x="578" y="30"/>
                </a:cubicBezTo>
                <a:cubicBezTo>
                  <a:pt x="570" y="29"/>
                  <a:pt x="562" y="28"/>
                  <a:pt x="553" y="28"/>
                </a:cubicBezTo>
                <a:cubicBezTo>
                  <a:pt x="564" y="30"/>
                  <a:pt x="564" y="30"/>
                  <a:pt x="564" y="30"/>
                </a:cubicBezTo>
                <a:cubicBezTo>
                  <a:pt x="546" y="29"/>
                  <a:pt x="541" y="26"/>
                  <a:pt x="530" y="24"/>
                </a:cubicBezTo>
                <a:cubicBezTo>
                  <a:pt x="528" y="23"/>
                  <a:pt x="535" y="24"/>
                  <a:pt x="541" y="25"/>
                </a:cubicBezTo>
                <a:cubicBezTo>
                  <a:pt x="535" y="24"/>
                  <a:pt x="526" y="23"/>
                  <a:pt x="519" y="22"/>
                </a:cubicBezTo>
                <a:cubicBezTo>
                  <a:pt x="513" y="23"/>
                  <a:pt x="494" y="21"/>
                  <a:pt x="486" y="22"/>
                </a:cubicBezTo>
                <a:cubicBezTo>
                  <a:pt x="483" y="22"/>
                  <a:pt x="483" y="22"/>
                  <a:pt x="483" y="22"/>
                </a:cubicBezTo>
                <a:cubicBezTo>
                  <a:pt x="483" y="22"/>
                  <a:pt x="483" y="21"/>
                  <a:pt x="484" y="21"/>
                </a:cubicBezTo>
                <a:cubicBezTo>
                  <a:pt x="483" y="21"/>
                  <a:pt x="481" y="21"/>
                  <a:pt x="480" y="21"/>
                </a:cubicBezTo>
                <a:cubicBezTo>
                  <a:pt x="470" y="20"/>
                  <a:pt x="470" y="20"/>
                  <a:pt x="470" y="20"/>
                </a:cubicBezTo>
                <a:cubicBezTo>
                  <a:pt x="472" y="20"/>
                  <a:pt x="472" y="20"/>
                  <a:pt x="472" y="20"/>
                </a:cubicBezTo>
                <a:cubicBezTo>
                  <a:pt x="469" y="20"/>
                  <a:pt x="469" y="20"/>
                  <a:pt x="469" y="20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53" y="19"/>
                  <a:pt x="453" y="19"/>
                  <a:pt x="453" y="19"/>
                </a:cubicBezTo>
                <a:cubicBezTo>
                  <a:pt x="456" y="19"/>
                  <a:pt x="456" y="19"/>
                  <a:pt x="456" y="19"/>
                </a:cubicBezTo>
                <a:cubicBezTo>
                  <a:pt x="455" y="21"/>
                  <a:pt x="443" y="22"/>
                  <a:pt x="428" y="21"/>
                </a:cubicBezTo>
                <a:cubicBezTo>
                  <a:pt x="429" y="22"/>
                  <a:pt x="437" y="22"/>
                  <a:pt x="448" y="23"/>
                </a:cubicBezTo>
                <a:cubicBezTo>
                  <a:pt x="444" y="23"/>
                  <a:pt x="444" y="23"/>
                  <a:pt x="444" y="23"/>
                </a:cubicBezTo>
                <a:cubicBezTo>
                  <a:pt x="428" y="22"/>
                  <a:pt x="413" y="21"/>
                  <a:pt x="399" y="21"/>
                </a:cubicBezTo>
                <a:cubicBezTo>
                  <a:pt x="404" y="21"/>
                  <a:pt x="409" y="21"/>
                  <a:pt x="416" y="21"/>
                </a:cubicBezTo>
                <a:cubicBezTo>
                  <a:pt x="401" y="19"/>
                  <a:pt x="378" y="22"/>
                  <a:pt x="370" y="20"/>
                </a:cubicBezTo>
                <a:cubicBezTo>
                  <a:pt x="393" y="17"/>
                  <a:pt x="405" y="18"/>
                  <a:pt x="429" y="18"/>
                </a:cubicBezTo>
                <a:cubicBezTo>
                  <a:pt x="441" y="20"/>
                  <a:pt x="413" y="18"/>
                  <a:pt x="412" y="20"/>
                </a:cubicBezTo>
                <a:cubicBezTo>
                  <a:pt x="417" y="20"/>
                  <a:pt x="422" y="20"/>
                  <a:pt x="426" y="21"/>
                </a:cubicBezTo>
                <a:cubicBezTo>
                  <a:pt x="424" y="19"/>
                  <a:pt x="453" y="21"/>
                  <a:pt x="446" y="18"/>
                </a:cubicBezTo>
                <a:cubicBezTo>
                  <a:pt x="416" y="16"/>
                  <a:pt x="386" y="16"/>
                  <a:pt x="359" y="17"/>
                </a:cubicBezTo>
                <a:cubicBezTo>
                  <a:pt x="368" y="13"/>
                  <a:pt x="376" y="8"/>
                  <a:pt x="385" y="4"/>
                </a:cubicBezTo>
                <a:cubicBezTo>
                  <a:pt x="385" y="4"/>
                  <a:pt x="385" y="3"/>
                  <a:pt x="386" y="3"/>
                </a:cubicBezTo>
                <a:cubicBezTo>
                  <a:pt x="385" y="4"/>
                  <a:pt x="385" y="4"/>
                  <a:pt x="385" y="4"/>
                </a:cubicBezTo>
                <a:cubicBezTo>
                  <a:pt x="385" y="4"/>
                  <a:pt x="390" y="4"/>
                  <a:pt x="396" y="3"/>
                </a:cubicBezTo>
                <a:cubicBezTo>
                  <a:pt x="395" y="4"/>
                  <a:pt x="394" y="5"/>
                  <a:pt x="401" y="4"/>
                </a:cubicBezTo>
                <a:cubicBezTo>
                  <a:pt x="415" y="5"/>
                  <a:pt x="423" y="3"/>
                  <a:pt x="433" y="4"/>
                </a:cubicBezTo>
                <a:cubicBezTo>
                  <a:pt x="430" y="4"/>
                  <a:pt x="430" y="4"/>
                  <a:pt x="430" y="4"/>
                </a:cubicBezTo>
                <a:cubicBezTo>
                  <a:pt x="440" y="5"/>
                  <a:pt x="452" y="5"/>
                  <a:pt x="460" y="4"/>
                </a:cubicBezTo>
                <a:cubicBezTo>
                  <a:pt x="468" y="7"/>
                  <a:pt x="432" y="3"/>
                  <a:pt x="447" y="6"/>
                </a:cubicBezTo>
                <a:cubicBezTo>
                  <a:pt x="436" y="5"/>
                  <a:pt x="421" y="6"/>
                  <a:pt x="412" y="6"/>
                </a:cubicBezTo>
                <a:cubicBezTo>
                  <a:pt x="426" y="6"/>
                  <a:pt x="438" y="9"/>
                  <a:pt x="434" y="10"/>
                </a:cubicBezTo>
                <a:cubicBezTo>
                  <a:pt x="464" y="10"/>
                  <a:pt x="434" y="6"/>
                  <a:pt x="461" y="6"/>
                </a:cubicBezTo>
                <a:cubicBezTo>
                  <a:pt x="479" y="8"/>
                  <a:pt x="479" y="8"/>
                  <a:pt x="479" y="8"/>
                </a:cubicBezTo>
                <a:cubicBezTo>
                  <a:pt x="485" y="6"/>
                  <a:pt x="485" y="6"/>
                  <a:pt x="485" y="6"/>
                </a:cubicBezTo>
                <a:cubicBezTo>
                  <a:pt x="496" y="7"/>
                  <a:pt x="478" y="7"/>
                  <a:pt x="495" y="8"/>
                </a:cubicBezTo>
                <a:cubicBezTo>
                  <a:pt x="499" y="8"/>
                  <a:pt x="510" y="10"/>
                  <a:pt x="513" y="9"/>
                </a:cubicBezTo>
                <a:cubicBezTo>
                  <a:pt x="513" y="10"/>
                  <a:pt x="513" y="10"/>
                  <a:pt x="521" y="11"/>
                </a:cubicBezTo>
                <a:cubicBezTo>
                  <a:pt x="522" y="11"/>
                  <a:pt x="521" y="10"/>
                  <a:pt x="528" y="11"/>
                </a:cubicBezTo>
                <a:cubicBezTo>
                  <a:pt x="532" y="14"/>
                  <a:pt x="511" y="10"/>
                  <a:pt x="518" y="13"/>
                </a:cubicBezTo>
                <a:cubicBezTo>
                  <a:pt x="538" y="15"/>
                  <a:pt x="530" y="12"/>
                  <a:pt x="534" y="11"/>
                </a:cubicBezTo>
                <a:cubicBezTo>
                  <a:pt x="533" y="12"/>
                  <a:pt x="532" y="11"/>
                  <a:pt x="530" y="11"/>
                </a:cubicBezTo>
                <a:cubicBezTo>
                  <a:pt x="530" y="10"/>
                  <a:pt x="538" y="12"/>
                  <a:pt x="537" y="11"/>
                </a:cubicBezTo>
                <a:cubicBezTo>
                  <a:pt x="534" y="10"/>
                  <a:pt x="531" y="10"/>
                  <a:pt x="528" y="10"/>
                </a:cubicBezTo>
                <a:cubicBezTo>
                  <a:pt x="534" y="10"/>
                  <a:pt x="519" y="7"/>
                  <a:pt x="513" y="7"/>
                </a:cubicBezTo>
                <a:cubicBezTo>
                  <a:pt x="500" y="6"/>
                  <a:pt x="472" y="4"/>
                  <a:pt x="454" y="3"/>
                </a:cubicBezTo>
                <a:cubicBezTo>
                  <a:pt x="456" y="3"/>
                  <a:pt x="459" y="3"/>
                  <a:pt x="457" y="2"/>
                </a:cubicBezTo>
                <a:cubicBezTo>
                  <a:pt x="431" y="1"/>
                  <a:pt x="420" y="0"/>
                  <a:pt x="390" y="1"/>
                </a:cubicBezTo>
                <a:cubicBezTo>
                  <a:pt x="386" y="3"/>
                  <a:pt x="386" y="3"/>
                  <a:pt x="386" y="3"/>
                </a:cubicBezTo>
                <a:cubicBezTo>
                  <a:pt x="360" y="4"/>
                  <a:pt x="374" y="8"/>
                  <a:pt x="368" y="9"/>
                </a:cubicBezTo>
                <a:cubicBezTo>
                  <a:pt x="362" y="9"/>
                  <a:pt x="357" y="11"/>
                  <a:pt x="352" y="10"/>
                </a:cubicBezTo>
                <a:cubicBezTo>
                  <a:pt x="355" y="9"/>
                  <a:pt x="355" y="9"/>
                  <a:pt x="355" y="9"/>
                </a:cubicBezTo>
                <a:cubicBezTo>
                  <a:pt x="338" y="11"/>
                  <a:pt x="350" y="11"/>
                  <a:pt x="335" y="13"/>
                </a:cubicBezTo>
                <a:cubicBezTo>
                  <a:pt x="323" y="15"/>
                  <a:pt x="345" y="12"/>
                  <a:pt x="338" y="14"/>
                </a:cubicBezTo>
                <a:cubicBezTo>
                  <a:pt x="322" y="15"/>
                  <a:pt x="329" y="17"/>
                  <a:pt x="304" y="19"/>
                </a:cubicBezTo>
                <a:cubicBezTo>
                  <a:pt x="306" y="19"/>
                  <a:pt x="302" y="17"/>
                  <a:pt x="316" y="15"/>
                </a:cubicBezTo>
                <a:cubicBezTo>
                  <a:pt x="311" y="15"/>
                  <a:pt x="306" y="16"/>
                  <a:pt x="302" y="16"/>
                </a:cubicBezTo>
                <a:cubicBezTo>
                  <a:pt x="318" y="13"/>
                  <a:pt x="308" y="14"/>
                  <a:pt x="325" y="13"/>
                </a:cubicBezTo>
                <a:cubicBezTo>
                  <a:pt x="332" y="10"/>
                  <a:pt x="330" y="9"/>
                  <a:pt x="337" y="7"/>
                </a:cubicBezTo>
                <a:cubicBezTo>
                  <a:pt x="331" y="8"/>
                  <a:pt x="333" y="9"/>
                  <a:pt x="323" y="10"/>
                </a:cubicBezTo>
                <a:cubicBezTo>
                  <a:pt x="312" y="11"/>
                  <a:pt x="325" y="9"/>
                  <a:pt x="326" y="8"/>
                </a:cubicBezTo>
                <a:cubicBezTo>
                  <a:pt x="311" y="12"/>
                  <a:pt x="309" y="8"/>
                  <a:pt x="296" y="12"/>
                </a:cubicBezTo>
                <a:cubicBezTo>
                  <a:pt x="298" y="14"/>
                  <a:pt x="296" y="14"/>
                  <a:pt x="306" y="14"/>
                </a:cubicBezTo>
                <a:cubicBezTo>
                  <a:pt x="296" y="16"/>
                  <a:pt x="284" y="17"/>
                  <a:pt x="285" y="15"/>
                </a:cubicBezTo>
                <a:cubicBezTo>
                  <a:pt x="283" y="17"/>
                  <a:pt x="283" y="17"/>
                  <a:pt x="283" y="17"/>
                </a:cubicBezTo>
                <a:cubicBezTo>
                  <a:pt x="281" y="17"/>
                  <a:pt x="273" y="18"/>
                  <a:pt x="272" y="18"/>
                </a:cubicBezTo>
                <a:cubicBezTo>
                  <a:pt x="269" y="19"/>
                  <a:pt x="269" y="19"/>
                  <a:pt x="269" y="19"/>
                </a:cubicBezTo>
                <a:cubicBezTo>
                  <a:pt x="276" y="19"/>
                  <a:pt x="282" y="19"/>
                  <a:pt x="294" y="16"/>
                </a:cubicBezTo>
                <a:cubicBezTo>
                  <a:pt x="289" y="18"/>
                  <a:pt x="301" y="18"/>
                  <a:pt x="286" y="21"/>
                </a:cubicBezTo>
                <a:cubicBezTo>
                  <a:pt x="279" y="22"/>
                  <a:pt x="285" y="20"/>
                  <a:pt x="284" y="19"/>
                </a:cubicBezTo>
                <a:cubicBezTo>
                  <a:pt x="250" y="27"/>
                  <a:pt x="249" y="23"/>
                  <a:pt x="222" y="32"/>
                </a:cubicBezTo>
                <a:cubicBezTo>
                  <a:pt x="228" y="30"/>
                  <a:pt x="245" y="26"/>
                  <a:pt x="258" y="22"/>
                </a:cubicBezTo>
                <a:cubicBezTo>
                  <a:pt x="250" y="22"/>
                  <a:pt x="241" y="26"/>
                  <a:pt x="233" y="28"/>
                </a:cubicBezTo>
                <a:cubicBezTo>
                  <a:pt x="240" y="26"/>
                  <a:pt x="241" y="25"/>
                  <a:pt x="233" y="26"/>
                </a:cubicBezTo>
                <a:cubicBezTo>
                  <a:pt x="230" y="28"/>
                  <a:pt x="230" y="28"/>
                  <a:pt x="230" y="28"/>
                </a:cubicBezTo>
                <a:cubicBezTo>
                  <a:pt x="225" y="29"/>
                  <a:pt x="216" y="32"/>
                  <a:pt x="215" y="32"/>
                </a:cubicBezTo>
                <a:cubicBezTo>
                  <a:pt x="215" y="32"/>
                  <a:pt x="218" y="32"/>
                  <a:pt x="222" y="31"/>
                </a:cubicBezTo>
                <a:cubicBezTo>
                  <a:pt x="210" y="35"/>
                  <a:pt x="188" y="44"/>
                  <a:pt x="167" y="51"/>
                </a:cubicBezTo>
                <a:cubicBezTo>
                  <a:pt x="168" y="48"/>
                  <a:pt x="196" y="39"/>
                  <a:pt x="181" y="43"/>
                </a:cubicBezTo>
                <a:cubicBezTo>
                  <a:pt x="173" y="46"/>
                  <a:pt x="166" y="51"/>
                  <a:pt x="151" y="57"/>
                </a:cubicBezTo>
                <a:cubicBezTo>
                  <a:pt x="157" y="53"/>
                  <a:pt x="144" y="59"/>
                  <a:pt x="144" y="58"/>
                </a:cubicBezTo>
                <a:cubicBezTo>
                  <a:pt x="138" y="62"/>
                  <a:pt x="131" y="67"/>
                  <a:pt x="125" y="71"/>
                </a:cubicBezTo>
                <a:cubicBezTo>
                  <a:pt x="116" y="76"/>
                  <a:pt x="105" y="83"/>
                  <a:pt x="97" y="90"/>
                </a:cubicBezTo>
                <a:cubicBezTo>
                  <a:pt x="100" y="88"/>
                  <a:pt x="103" y="85"/>
                  <a:pt x="108" y="82"/>
                </a:cubicBezTo>
                <a:cubicBezTo>
                  <a:pt x="97" y="93"/>
                  <a:pt x="84" y="98"/>
                  <a:pt x="71" y="113"/>
                </a:cubicBezTo>
                <a:cubicBezTo>
                  <a:pt x="77" y="106"/>
                  <a:pt x="77" y="106"/>
                  <a:pt x="77" y="106"/>
                </a:cubicBezTo>
                <a:cubicBezTo>
                  <a:pt x="66" y="116"/>
                  <a:pt x="58" y="126"/>
                  <a:pt x="51" y="136"/>
                </a:cubicBezTo>
                <a:cubicBezTo>
                  <a:pt x="50" y="135"/>
                  <a:pt x="50" y="135"/>
                  <a:pt x="50" y="135"/>
                </a:cubicBezTo>
                <a:cubicBezTo>
                  <a:pt x="50" y="137"/>
                  <a:pt x="37" y="160"/>
                  <a:pt x="35" y="166"/>
                </a:cubicBezTo>
                <a:cubicBezTo>
                  <a:pt x="53" y="132"/>
                  <a:pt x="52" y="138"/>
                  <a:pt x="75" y="111"/>
                </a:cubicBezTo>
                <a:cubicBezTo>
                  <a:pt x="67" y="122"/>
                  <a:pt x="61" y="130"/>
                  <a:pt x="54" y="142"/>
                </a:cubicBezTo>
                <a:cubicBezTo>
                  <a:pt x="51" y="147"/>
                  <a:pt x="49" y="148"/>
                  <a:pt x="49" y="148"/>
                </a:cubicBezTo>
                <a:cubicBezTo>
                  <a:pt x="47" y="153"/>
                  <a:pt x="47" y="155"/>
                  <a:pt x="43" y="162"/>
                </a:cubicBezTo>
                <a:cubicBezTo>
                  <a:pt x="42" y="164"/>
                  <a:pt x="42" y="164"/>
                  <a:pt x="42" y="164"/>
                </a:cubicBezTo>
                <a:cubicBezTo>
                  <a:pt x="30" y="186"/>
                  <a:pt x="35" y="185"/>
                  <a:pt x="28" y="207"/>
                </a:cubicBezTo>
                <a:cubicBezTo>
                  <a:pt x="25" y="211"/>
                  <a:pt x="30" y="187"/>
                  <a:pt x="36" y="174"/>
                </a:cubicBezTo>
                <a:cubicBezTo>
                  <a:pt x="29" y="183"/>
                  <a:pt x="45" y="152"/>
                  <a:pt x="38" y="163"/>
                </a:cubicBezTo>
                <a:cubicBezTo>
                  <a:pt x="35" y="170"/>
                  <a:pt x="35" y="170"/>
                  <a:pt x="35" y="170"/>
                </a:cubicBezTo>
                <a:cubicBezTo>
                  <a:pt x="32" y="176"/>
                  <a:pt x="32" y="175"/>
                  <a:pt x="33" y="171"/>
                </a:cubicBezTo>
                <a:cubicBezTo>
                  <a:pt x="30" y="180"/>
                  <a:pt x="31" y="178"/>
                  <a:pt x="30" y="182"/>
                </a:cubicBezTo>
                <a:cubicBezTo>
                  <a:pt x="19" y="218"/>
                  <a:pt x="28" y="176"/>
                  <a:pt x="18" y="212"/>
                </a:cubicBezTo>
                <a:cubicBezTo>
                  <a:pt x="18" y="208"/>
                  <a:pt x="21" y="198"/>
                  <a:pt x="19" y="200"/>
                </a:cubicBezTo>
                <a:cubicBezTo>
                  <a:pt x="21" y="193"/>
                  <a:pt x="23" y="187"/>
                  <a:pt x="26" y="181"/>
                </a:cubicBezTo>
                <a:cubicBezTo>
                  <a:pt x="25" y="180"/>
                  <a:pt x="25" y="180"/>
                  <a:pt x="25" y="180"/>
                </a:cubicBezTo>
                <a:cubicBezTo>
                  <a:pt x="15" y="204"/>
                  <a:pt x="16" y="220"/>
                  <a:pt x="17" y="231"/>
                </a:cubicBezTo>
                <a:cubicBezTo>
                  <a:pt x="18" y="209"/>
                  <a:pt x="19" y="229"/>
                  <a:pt x="21" y="217"/>
                </a:cubicBezTo>
                <a:cubicBezTo>
                  <a:pt x="21" y="222"/>
                  <a:pt x="20" y="226"/>
                  <a:pt x="19" y="228"/>
                </a:cubicBezTo>
                <a:cubicBezTo>
                  <a:pt x="20" y="230"/>
                  <a:pt x="19" y="241"/>
                  <a:pt x="20" y="240"/>
                </a:cubicBezTo>
                <a:cubicBezTo>
                  <a:pt x="15" y="245"/>
                  <a:pt x="21" y="294"/>
                  <a:pt x="17" y="284"/>
                </a:cubicBezTo>
                <a:cubicBezTo>
                  <a:pt x="17" y="298"/>
                  <a:pt x="34" y="339"/>
                  <a:pt x="51" y="362"/>
                </a:cubicBezTo>
                <a:cubicBezTo>
                  <a:pt x="49" y="360"/>
                  <a:pt x="48" y="358"/>
                  <a:pt x="46" y="356"/>
                </a:cubicBezTo>
                <a:cubicBezTo>
                  <a:pt x="61" y="384"/>
                  <a:pt x="64" y="377"/>
                  <a:pt x="75" y="389"/>
                </a:cubicBezTo>
                <a:cubicBezTo>
                  <a:pt x="65" y="379"/>
                  <a:pt x="81" y="398"/>
                  <a:pt x="87" y="405"/>
                </a:cubicBezTo>
                <a:cubicBezTo>
                  <a:pt x="87" y="406"/>
                  <a:pt x="87" y="407"/>
                  <a:pt x="88" y="408"/>
                </a:cubicBezTo>
                <a:cubicBezTo>
                  <a:pt x="87" y="408"/>
                  <a:pt x="87" y="406"/>
                  <a:pt x="87" y="405"/>
                </a:cubicBezTo>
                <a:cubicBezTo>
                  <a:pt x="87" y="405"/>
                  <a:pt x="87" y="405"/>
                  <a:pt x="87" y="405"/>
                </a:cubicBezTo>
                <a:cubicBezTo>
                  <a:pt x="88" y="406"/>
                  <a:pt x="89" y="407"/>
                  <a:pt x="90" y="408"/>
                </a:cubicBezTo>
                <a:cubicBezTo>
                  <a:pt x="91" y="409"/>
                  <a:pt x="91" y="411"/>
                  <a:pt x="90" y="413"/>
                </a:cubicBezTo>
                <a:cubicBezTo>
                  <a:pt x="90" y="412"/>
                  <a:pt x="90" y="413"/>
                  <a:pt x="89" y="413"/>
                </a:cubicBezTo>
                <a:cubicBezTo>
                  <a:pt x="90" y="416"/>
                  <a:pt x="90" y="418"/>
                  <a:pt x="91" y="420"/>
                </a:cubicBezTo>
                <a:cubicBezTo>
                  <a:pt x="91" y="423"/>
                  <a:pt x="91" y="423"/>
                  <a:pt x="91" y="423"/>
                </a:cubicBezTo>
                <a:cubicBezTo>
                  <a:pt x="90" y="423"/>
                  <a:pt x="88" y="421"/>
                  <a:pt x="88" y="418"/>
                </a:cubicBezTo>
                <a:cubicBezTo>
                  <a:pt x="89" y="430"/>
                  <a:pt x="92" y="440"/>
                  <a:pt x="90" y="452"/>
                </a:cubicBezTo>
                <a:cubicBezTo>
                  <a:pt x="90" y="453"/>
                  <a:pt x="90" y="451"/>
                  <a:pt x="90" y="452"/>
                </a:cubicBezTo>
                <a:cubicBezTo>
                  <a:pt x="90" y="453"/>
                  <a:pt x="90" y="455"/>
                  <a:pt x="91" y="456"/>
                </a:cubicBezTo>
                <a:cubicBezTo>
                  <a:pt x="90" y="456"/>
                  <a:pt x="90" y="455"/>
                  <a:pt x="90" y="454"/>
                </a:cubicBezTo>
                <a:cubicBezTo>
                  <a:pt x="90" y="461"/>
                  <a:pt x="88" y="464"/>
                  <a:pt x="89" y="468"/>
                </a:cubicBezTo>
                <a:cubicBezTo>
                  <a:pt x="88" y="468"/>
                  <a:pt x="88" y="465"/>
                  <a:pt x="88" y="465"/>
                </a:cubicBezTo>
                <a:cubicBezTo>
                  <a:pt x="87" y="471"/>
                  <a:pt x="89" y="475"/>
                  <a:pt x="88" y="481"/>
                </a:cubicBezTo>
                <a:cubicBezTo>
                  <a:pt x="87" y="479"/>
                  <a:pt x="87" y="483"/>
                  <a:pt x="86" y="484"/>
                </a:cubicBezTo>
                <a:cubicBezTo>
                  <a:pt x="86" y="489"/>
                  <a:pt x="85" y="500"/>
                  <a:pt x="84" y="508"/>
                </a:cubicBezTo>
                <a:cubicBezTo>
                  <a:pt x="82" y="505"/>
                  <a:pt x="83" y="517"/>
                  <a:pt x="80" y="516"/>
                </a:cubicBezTo>
                <a:cubicBezTo>
                  <a:pt x="79" y="518"/>
                  <a:pt x="79" y="521"/>
                  <a:pt x="80" y="521"/>
                </a:cubicBezTo>
                <a:cubicBezTo>
                  <a:pt x="80" y="520"/>
                  <a:pt x="81" y="518"/>
                  <a:pt x="82" y="519"/>
                </a:cubicBezTo>
                <a:cubicBezTo>
                  <a:pt x="81" y="521"/>
                  <a:pt x="80" y="525"/>
                  <a:pt x="81" y="525"/>
                </a:cubicBezTo>
                <a:cubicBezTo>
                  <a:pt x="79" y="528"/>
                  <a:pt x="79" y="528"/>
                  <a:pt x="79" y="528"/>
                </a:cubicBezTo>
                <a:cubicBezTo>
                  <a:pt x="80" y="529"/>
                  <a:pt x="81" y="530"/>
                  <a:pt x="81" y="532"/>
                </a:cubicBezTo>
                <a:cubicBezTo>
                  <a:pt x="77" y="534"/>
                  <a:pt x="83" y="532"/>
                  <a:pt x="80" y="536"/>
                </a:cubicBezTo>
                <a:cubicBezTo>
                  <a:pt x="79" y="535"/>
                  <a:pt x="78" y="534"/>
                  <a:pt x="78" y="533"/>
                </a:cubicBezTo>
                <a:cubicBezTo>
                  <a:pt x="77" y="535"/>
                  <a:pt x="77" y="535"/>
                  <a:pt x="77" y="537"/>
                </a:cubicBezTo>
                <a:cubicBezTo>
                  <a:pt x="76" y="537"/>
                  <a:pt x="76" y="535"/>
                  <a:pt x="76" y="533"/>
                </a:cubicBezTo>
                <a:cubicBezTo>
                  <a:pt x="74" y="535"/>
                  <a:pt x="74" y="535"/>
                  <a:pt x="74" y="535"/>
                </a:cubicBezTo>
                <a:cubicBezTo>
                  <a:pt x="74" y="539"/>
                  <a:pt x="75" y="545"/>
                  <a:pt x="72" y="550"/>
                </a:cubicBezTo>
                <a:cubicBezTo>
                  <a:pt x="72" y="549"/>
                  <a:pt x="72" y="547"/>
                  <a:pt x="71" y="548"/>
                </a:cubicBezTo>
                <a:cubicBezTo>
                  <a:pt x="70" y="550"/>
                  <a:pt x="71" y="554"/>
                  <a:pt x="69" y="556"/>
                </a:cubicBezTo>
                <a:cubicBezTo>
                  <a:pt x="69" y="556"/>
                  <a:pt x="68" y="556"/>
                  <a:pt x="68" y="555"/>
                </a:cubicBezTo>
                <a:cubicBezTo>
                  <a:pt x="68" y="561"/>
                  <a:pt x="66" y="559"/>
                  <a:pt x="64" y="563"/>
                </a:cubicBezTo>
                <a:cubicBezTo>
                  <a:pt x="64" y="562"/>
                  <a:pt x="64" y="562"/>
                  <a:pt x="64" y="562"/>
                </a:cubicBezTo>
                <a:cubicBezTo>
                  <a:pt x="63" y="565"/>
                  <a:pt x="63" y="565"/>
                  <a:pt x="63" y="565"/>
                </a:cubicBezTo>
                <a:cubicBezTo>
                  <a:pt x="63" y="570"/>
                  <a:pt x="61" y="571"/>
                  <a:pt x="58" y="571"/>
                </a:cubicBezTo>
                <a:cubicBezTo>
                  <a:pt x="61" y="570"/>
                  <a:pt x="63" y="567"/>
                  <a:pt x="62" y="566"/>
                </a:cubicBezTo>
                <a:cubicBezTo>
                  <a:pt x="62" y="568"/>
                  <a:pt x="59" y="568"/>
                  <a:pt x="58" y="568"/>
                </a:cubicBezTo>
                <a:cubicBezTo>
                  <a:pt x="59" y="568"/>
                  <a:pt x="61" y="566"/>
                  <a:pt x="59" y="566"/>
                </a:cubicBezTo>
                <a:cubicBezTo>
                  <a:pt x="58" y="567"/>
                  <a:pt x="53" y="571"/>
                  <a:pt x="58" y="569"/>
                </a:cubicBezTo>
                <a:cubicBezTo>
                  <a:pt x="56" y="570"/>
                  <a:pt x="55" y="572"/>
                  <a:pt x="52" y="573"/>
                </a:cubicBezTo>
                <a:cubicBezTo>
                  <a:pt x="54" y="571"/>
                  <a:pt x="52" y="571"/>
                  <a:pt x="52" y="570"/>
                </a:cubicBezTo>
                <a:cubicBezTo>
                  <a:pt x="51" y="572"/>
                  <a:pt x="52" y="573"/>
                  <a:pt x="52" y="573"/>
                </a:cubicBezTo>
                <a:cubicBezTo>
                  <a:pt x="50" y="574"/>
                  <a:pt x="49" y="574"/>
                  <a:pt x="47" y="574"/>
                </a:cubicBezTo>
                <a:cubicBezTo>
                  <a:pt x="47" y="574"/>
                  <a:pt x="47" y="574"/>
                  <a:pt x="47" y="574"/>
                </a:cubicBezTo>
                <a:cubicBezTo>
                  <a:pt x="47" y="574"/>
                  <a:pt x="47" y="574"/>
                  <a:pt x="47" y="575"/>
                </a:cubicBezTo>
                <a:cubicBezTo>
                  <a:pt x="43" y="575"/>
                  <a:pt x="41" y="576"/>
                  <a:pt x="38" y="577"/>
                </a:cubicBezTo>
                <a:cubicBezTo>
                  <a:pt x="38" y="577"/>
                  <a:pt x="38" y="577"/>
                  <a:pt x="38" y="577"/>
                </a:cubicBezTo>
                <a:cubicBezTo>
                  <a:pt x="41" y="574"/>
                  <a:pt x="41" y="568"/>
                  <a:pt x="44" y="567"/>
                </a:cubicBezTo>
                <a:cubicBezTo>
                  <a:pt x="46" y="565"/>
                  <a:pt x="45" y="564"/>
                  <a:pt x="45" y="562"/>
                </a:cubicBezTo>
                <a:cubicBezTo>
                  <a:pt x="43" y="561"/>
                  <a:pt x="41" y="566"/>
                  <a:pt x="39" y="566"/>
                </a:cubicBezTo>
                <a:cubicBezTo>
                  <a:pt x="40" y="566"/>
                  <a:pt x="40" y="566"/>
                  <a:pt x="40" y="566"/>
                </a:cubicBezTo>
                <a:cubicBezTo>
                  <a:pt x="39" y="568"/>
                  <a:pt x="39" y="568"/>
                  <a:pt x="39" y="568"/>
                </a:cubicBezTo>
                <a:cubicBezTo>
                  <a:pt x="41" y="566"/>
                  <a:pt x="40" y="569"/>
                  <a:pt x="40" y="570"/>
                </a:cubicBezTo>
                <a:cubicBezTo>
                  <a:pt x="39" y="571"/>
                  <a:pt x="38" y="573"/>
                  <a:pt x="38" y="572"/>
                </a:cubicBezTo>
                <a:cubicBezTo>
                  <a:pt x="38" y="571"/>
                  <a:pt x="38" y="571"/>
                  <a:pt x="38" y="571"/>
                </a:cubicBezTo>
                <a:cubicBezTo>
                  <a:pt x="37" y="572"/>
                  <a:pt x="37" y="575"/>
                  <a:pt x="35" y="576"/>
                </a:cubicBezTo>
                <a:cubicBezTo>
                  <a:pt x="34" y="576"/>
                  <a:pt x="35" y="575"/>
                  <a:pt x="34" y="575"/>
                </a:cubicBezTo>
                <a:cubicBezTo>
                  <a:pt x="34" y="577"/>
                  <a:pt x="33" y="578"/>
                  <a:pt x="32" y="581"/>
                </a:cubicBezTo>
                <a:cubicBezTo>
                  <a:pt x="32" y="581"/>
                  <a:pt x="31" y="581"/>
                  <a:pt x="31" y="581"/>
                </a:cubicBezTo>
                <a:cubicBezTo>
                  <a:pt x="31" y="579"/>
                  <a:pt x="31" y="579"/>
                  <a:pt x="31" y="579"/>
                </a:cubicBezTo>
                <a:cubicBezTo>
                  <a:pt x="31" y="580"/>
                  <a:pt x="31" y="581"/>
                  <a:pt x="30" y="581"/>
                </a:cubicBezTo>
                <a:cubicBezTo>
                  <a:pt x="30" y="582"/>
                  <a:pt x="29" y="582"/>
                  <a:pt x="29" y="582"/>
                </a:cubicBezTo>
                <a:cubicBezTo>
                  <a:pt x="30" y="583"/>
                  <a:pt x="30" y="583"/>
                  <a:pt x="30" y="583"/>
                </a:cubicBezTo>
                <a:cubicBezTo>
                  <a:pt x="29" y="584"/>
                  <a:pt x="27" y="586"/>
                  <a:pt x="24" y="587"/>
                </a:cubicBezTo>
                <a:cubicBezTo>
                  <a:pt x="23" y="588"/>
                  <a:pt x="22" y="588"/>
                  <a:pt x="23" y="586"/>
                </a:cubicBezTo>
                <a:cubicBezTo>
                  <a:pt x="20" y="588"/>
                  <a:pt x="19" y="590"/>
                  <a:pt x="18" y="591"/>
                </a:cubicBezTo>
                <a:cubicBezTo>
                  <a:pt x="16" y="593"/>
                  <a:pt x="11" y="595"/>
                  <a:pt x="10" y="597"/>
                </a:cubicBezTo>
                <a:cubicBezTo>
                  <a:pt x="10" y="598"/>
                  <a:pt x="10" y="598"/>
                  <a:pt x="10" y="598"/>
                </a:cubicBezTo>
                <a:cubicBezTo>
                  <a:pt x="9" y="598"/>
                  <a:pt x="9" y="598"/>
                  <a:pt x="9" y="598"/>
                </a:cubicBezTo>
                <a:cubicBezTo>
                  <a:pt x="9" y="599"/>
                  <a:pt x="9" y="599"/>
                  <a:pt x="9" y="599"/>
                </a:cubicBezTo>
                <a:cubicBezTo>
                  <a:pt x="0" y="591"/>
                  <a:pt x="3" y="593"/>
                  <a:pt x="9" y="599"/>
                </a:cubicBezTo>
                <a:cubicBezTo>
                  <a:pt x="8" y="599"/>
                  <a:pt x="8" y="599"/>
                  <a:pt x="8" y="599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599"/>
                  <a:pt x="7" y="599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599"/>
                  <a:pt x="6" y="598"/>
                  <a:pt x="5" y="598"/>
                </a:cubicBezTo>
                <a:cubicBezTo>
                  <a:pt x="6" y="598"/>
                  <a:pt x="7" y="599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7" y="600"/>
                  <a:pt x="7" y="600"/>
                  <a:pt x="7" y="600"/>
                </a:cubicBezTo>
                <a:cubicBezTo>
                  <a:pt x="17" y="609"/>
                  <a:pt x="34" y="624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7" y="627"/>
                  <a:pt x="37" y="627"/>
                  <a:pt x="37" y="627"/>
                </a:cubicBezTo>
                <a:cubicBezTo>
                  <a:pt x="38" y="626"/>
                  <a:pt x="38" y="626"/>
                  <a:pt x="38" y="626"/>
                </a:cubicBezTo>
                <a:cubicBezTo>
                  <a:pt x="38" y="626"/>
                  <a:pt x="38" y="625"/>
                  <a:pt x="38" y="625"/>
                </a:cubicBezTo>
                <a:cubicBezTo>
                  <a:pt x="38" y="626"/>
                  <a:pt x="39" y="626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8" y="625"/>
                  <a:pt x="38" y="625"/>
                  <a:pt x="38" y="625"/>
                </a:cubicBezTo>
                <a:cubicBezTo>
                  <a:pt x="39" y="623"/>
                  <a:pt x="39" y="623"/>
                  <a:pt x="39" y="623"/>
                </a:cubicBezTo>
                <a:cubicBezTo>
                  <a:pt x="40" y="619"/>
                  <a:pt x="40" y="619"/>
                  <a:pt x="40" y="619"/>
                </a:cubicBezTo>
                <a:cubicBezTo>
                  <a:pt x="41" y="617"/>
                  <a:pt x="41" y="616"/>
                  <a:pt x="42" y="614"/>
                </a:cubicBezTo>
                <a:cubicBezTo>
                  <a:pt x="42" y="614"/>
                  <a:pt x="42" y="614"/>
                  <a:pt x="42" y="614"/>
                </a:cubicBezTo>
                <a:cubicBezTo>
                  <a:pt x="44" y="612"/>
                  <a:pt x="42" y="612"/>
                  <a:pt x="45" y="610"/>
                </a:cubicBezTo>
                <a:cubicBezTo>
                  <a:pt x="45" y="611"/>
                  <a:pt x="45" y="611"/>
                  <a:pt x="45" y="611"/>
                </a:cubicBezTo>
                <a:cubicBezTo>
                  <a:pt x="46" y="610"/>
                  <a:pt x="49" y="608"/>
                  <a:pt x="50" y="606"/>
                </a:cubicBezTo>
                <a:cubicBezTo>
                  <a:pt x="47" y="608"/>
                  <a:pt x="49" y="606"/>
                  <a:pt x="47" y="608"/>
                </a:cubicBezTo>
                <a:cubicBezTo>
                  <a:pt x="46" y="608"/>
                  <a:pt x="48" y="605"/>
                  <a:pt x="51" y="603"/>
                </a:cubicBezTo>
                <a:cubicBezTo>
                  <a:pt x="49" y="607"/>
                  <a:pt x="55" y="602"/>
                  <a:pt x="54" y="604"/>
                </a:cubicBezTo>
                <a:cubicBezTo>
                  <a:pt x="58" y="600"/>
                  <a:pt x="59" y="596"/>
                  <a:pt x="61" y="592"/>
                </a:cubicBezTo>
                <a:cubicBezTo>
                  <a:pt x="64" y="590"/>
                  <a:pt x="68" y="589"/>
                  <a:pt x="71" y="587"/>
                </a:cubicBezTo>
                <a:cubicBezTo>
                  <a:pt x="71" y="588"/>
                  <a:pt x="70" y="589"/>
                  <a:pt x="70" y="590"/>
                </a:cubicBezTo>
                <a:cubicBezTo>
                  <a:pt x="70" y="589"/>
                  <a:pt x="70" y="589"/>
                  <a:pt x="70" y="589"/>
                </a:cubicBezTo>
                <a:cubicBezTo>
                  <a:pt x="67" y="596"/>
                  <a:pt x="67" y="594"/>
                  <a:pt x="64" y="598"/>
                </a:cubicBezTo>
                <a:cubicBezTo>
                  <a:pt x="64" y="598"/>
                  <a:pt x="64" y="598"/>
                  <a:pt x="64" y="597"/>
                </a:cubicBezTo>
                <a:cubicBezTo>
                  <a:pt x="63" y="598"/>
                  <a:pt x="63" y="598"/>
                  <a:pt x="63" y="598"/>
                </a:cubicBezTo>
                <a:cubicBezTo>
                  <a:pt x="63" y="596"/>
                  <a:pt x="63" y="596"/>
                  <a:pt x="63" y="596"/>
                </a:cubicBezTo>
                <a:cubicBezTo>
                  <a:pt x="61" y="598"/>
                  <a:pt x="62" y="600"/>
                  <a:pt x="60" y="601"/>
                </a:cubicBezTo>
                <a:cubicBezTo>
                  <a:pt x="60" y="601"/>
                  <a:pt x="59" y="601"/>
                  <a:pt x="60" y="599"/>
                </a:cubicBezTo>
                <a:cubicBezTo>
                  <a:pt x="59" y="602"/>
                  <a:pt x="57" y="605"/>
                  <a:pt x="54" y="608"/>
                </a:cubicBezTo>
                <a:cubicBezTo>
                  <a:pt x="54" y="609"/>
                  <a:pt x="54" y="609"/>
                  <a:pt x="54" y="609"/>
                </a:cubicBezTo>
                <a:cubicBezTo>
                  <a:pt x="54" y="609"/>
                  <a:pt x="54" y="609"/>
                  <a:pt x="53" y="610"/>
                </a:cubicBezTo>
                <a:cubicBezTo>
                  <a:pt x="53" y="610"/>
                  <a:pt x="53" y="610"/>
                  <a:pt x="52" y="611"/>
                </a:cubicBezTo>
                <a:cubicBezTo>
                  <a:pt x="53" y="610"/>
                  <a:pt x="53" y="610"/>
                  <a:pt x="52" y="611"/>
                </a:cubicBezTo>
                <a:cubicBezTo>
                  <a:pt x="52" y="611"/>
                  <a:pt x="52" y="611"/>
                  <a:pt x="52" y="611"/>
                </a:cubicBezTo>
                <a:cubicBezTo>
                  <a:pt x="51" y="612"/>
                  <a:pt x="50" y="612"/>
                  <a:pt x="50" y="613"/>
                </a:cubicBezTo>
                <a:cubicBezTo>
                  <a:pt x="50" y="613"/>
                  <a:pt x="50" y="613"/>
                  <a:pt x="50" y="612"/>
                </a:cubicBezTo>
                <a:cubicBezTo>
                  <a:pt x="51" y="611"/>
                  <a:pt x="52" y="609"/>
                  <a:pt x="52" y="608"/>
                </a:cubicBezTo>
                <a:cubicBezTo>
                  <a:pt x="50" y="610"/>
                  <a:pt x="49" y="611"/>
                  <a:pt x="48" y="613"/>
                </a:cubicBezTo>
                <a:cubicBezTo>
                  <a:pt x="48" y="613"/>
                  <a:pt x="48" y="613"/>
                  <a:pt x="47" y="613"/>
                </a:cubicBezTo>
                <a:cubicBezTo>
                  <a:pt x="47" y="613"/>
                  <a:pt x="47" y="613"/>
                  <a:pt x="48" y="613"/>
                </a:cubicBezTo>
                <a:cubicBezTo>
                  <a:pt x="47" y="614"/>
                  <a:pt x="47" y="614"/>
                  <a:pt x="46" y="615"/>
                </a:cubicBezTo>
                <a:cubicBezTo>
                  <a:pt x="45" y="614"/>
                  <a:pt x="50" y="612"/>
                  <a:pt x="47" y="612"/>
                </a:cubicBezTo>
                <a:cubicBezTo>
                  <a:pt x="44" y="614"/>
                  <a:pt x="45" y="615"/>
                  <a:pt x="46" y="615"/>
                </a:cubicBezTo>
                <a:cubicBezTo>
                  <a:pt x="45" y="616"/>
                  <a:pt x="45" y="616"/>
                  <a:pt x="44" y="616"/>
                </a:cubicBezTo>
                <a:cubicBezTo>
                  <a:pt x="45" y="616"/>
                  <a:pt x="45" y="616"/>
                  <a:pt x="46" y="616"/>
                </a:cubicBezTo>
                <a:cubicBezTo>
                  <a:pt x="46" y="616"/>
                  <a:pt x="46" y="616"/>
                  <a:pt x="46" y="616"/>
                </a:cubicBezTo>
                <a:cubicBezTo>
                  <a:pt x="46" y="616"/>
                  <a:pt x="46" y="616"/>
                  <a:pt x="46" y="616"/>
                </a:cubicBezTo>
                <a:cubicBezTo>
                  <a:pt x="47" y="616"/>
                  <a:pt x="47" y="616"/>
                  <a:pt x="47" y="616"/>
                </a:cubicBezTo>
                <a:cubicBezTo>
                  <a:pt x="47" y="616"/>
                  <a:pt x="45" y="617"/>
                  <a:pt x="46" y="617"/>
                </a:cubicBezTo>
                <a:cubicBezTo>
                  <a:pt x="46" y="617"/>
                  <a:pt x="47" y="616"/>
                  <a:pt x="47" y="616"/>
                </a:cubicBezTo>
                <a:cubicBezTo>
                  <a:pt x="47" y="616"/>
                  <a:pt x="48" y="616"/>
                  <a:pt x="48" y="616"/>
                </a:cubicBezTo>
                <a:cubicBezTo>
                  <a:pt x="47" y="617"/>
                  <a:pt x="44" y="619"/>
                  <a:pt x="41" y="621"/>
                </a:cubicBezTo>
                <a:cubicBezTo>
                  <a:pt x="44" y="620"/>
                  <a:pt x="43" y="621"/>
                  <a:pt x="42" y="623"/>
                </a:cubicBezTo>
                <a:cubicBezTo>
                  <a:pt x="42" y="623"/>
                  <a:pt x="42" y="623"/>
                  <a:pt x="42" y="623"/>
                </a:cubicBezTo>
                <a:cubicBezTo>
                  <a:pt x="41" y="624"/>
                  <a:pt x="41" y="624"/>
                  <a:pt x="41" y="624"/>
                </a:cubicBezTo>
                <a:cubicBezTo>
                  <a:pt x="42" y="624"/>
                  <a:pt x="42" y="624"/>
                  <a:pt x="42" y="624"/>
                </a:cubicBezTo>
                <a:cubicBezTo>
                  <a:pt x="42" y="624"/>
                  <a:pt x="42" y="624"/>
                  <a:pt x="43" y="624"/>
                </a:cubicBezTo>
                <a:cubicBezTo>
                  <a:pt x="45" y="622"/>
                  <a:pt x="48" y="621"/>
                  <a:pt x="50" y="620"/>
                </a:cubicBezTo>
                <a:cubicBezTo>
                  <a:pt x="46" y="620"/>
                  <a:pt x="55" y="615"/>
                  <a:pt x="56" y="613"/>
                </a:cubicBezTo>
                <a:cubicBezTo>
                  <a:pt x="58" y="611"/>
                  <a:pt x="58" y="611"/>
                  <a:pt x="58" y="611"/>
                </a:cubicBezTo>
                <a:cubicBezTo>
                  <a:pt x="59" y="610"/>
                  <a:pt x="59" y="610"/>
                  <a:pt x="59" y="610"/>
                </a:cubicBezTo>
                <a:cubicBezTo>
                  <a:pt x="59" y="610"/>
                  <a:pt x="59" y="610"/>
                  <a:pt x="58" y="612"/>
                </a:cubicBezTo>
                <a:cubicBezTo>
                  <a:pt x="59" y="611"/>
                  <a:pt x="62" y="608"/>
                  <a:pt x="62" y="607"/>
                </a:cubicBezTo>
                <a:cubicBezTo>
                  <a:pt x="63" y="607"/>
                  <a:pt x="64" y="606"/>
                  <a:pt x="64" y="606"/>
                </a:cubicBezTo>
                <a:cubicBezTo>
                  <a:pt x="64" y="606"/>
                  <a:pt x="64" y="606"/>
                  <a:pt x="64" y="606"/>
                </a:cubicBezTo>
                <a:cubicBezTo>
                  <a:pt x="70" y="603"/>
                  <a:pt x="73" y="602"/>
                  <a:pt x="80" y="598"/>
                </a:cubicBezTo>
                <a:cubicBezTo>
                  <a:pt x="80" y="596"/>
                  <a:pt x="80" y="596"/>
                  <a:pt x="80" y="596"/>
                </a:cubicBezTo>
                <a:cubicBezTo>
                  <a:pt x="86" y="593"/>
                  <a:pt x="80" y="591"/>
                  <a:pt x="81" y="590"/>
                </a:cubicBezTo>
                <a:cubicBezTo>
                  <a:pt x="82" y="589"/>
                  <a:pt x="83" y="588"/>
                  <a:pt x="85" y="588"/>
                </a:cubicBezTo>
                <a:cubicBezTo>
                  <a:pt x="84" y="589"/>
                  <a:pt x="84" y="589"/>
                  <a:pt x="84" y="589"/>
                </a:cubicBezTo>
                <a:cubicBezTo>
                  <a:pt x="88" y="587"/>
                  <a:pt x="85" y="587"/>
                  <a:pt x="88" y="585"/>
                </a:cubicBezTo>
                <a:cubicBezTo>
                  <a:pt x="91" y="583"/>
                  <a:pt x="86" y="587"/>
                  <a:pt x="87" y="585"/>
                </a:cubicBezTo>
                <a:cubicBezTo>
                  <a:pt x="91" y="583"/>
                  <a:pt x="87" y="581"/>
                  <a:pt x="94" y="580"/>
                </a:cubicBezTo>
                <a:cubicBezTo>
                  <a:pt x="95" y="580"/>
                  <a:pt x="96" y="581"/>
                  <a:pt x="93" y="583"/>
                </a:cubicBezTo>
                <a:cubicBezTo>
                  <a:pt x="97" y="582"/>
                  <a:pt x="97" y="582"/>
                  <a:pt x="97" y="582"/>
                </a:cubicBezTo>
                <a:cubicBezTo>
                  <a:pt x="93" y="584"/>
                  <a:pt x="96" y="583"/>
                  <a:pt x="92" y="585"/>
                </a:cubicBezTo>
                <a:cubicBezTo>
                  <a:pt x="91" y="587"/>
                  <a:pt x="92" y="588"/>
                  <a:pt x="91" y="590"/>
                </a:cubicBezTo>
                <a:cubicBezTo>
                  <a:pt x="92" y="589"/>
                  <a:pt x="91" y="588"/>
                  <a:pt x="94" y="587"/>
                </a:cubicBezTo>
                <a:cubicBezTo>
                  <a:pt x="97" y="586"/>
                  <a:pt x="94" y="587"/>
                  <a:pt x="94" y="588"/>
                </a:cubicBezTo>
                <a:cubicBezTo>
                  <a:pt x="96" y="585"/>
                  <a:pt x="99" y="587"/>
                  <a:pt x="101" y="584"/>
                </a:cubicBezTo>
                <a:cubicBezTo>
                  <a:pt x="99" y="583"/>
                  <a:pt x="100" y="583"/>
                  <a:pt x="97" y="583"/>
                </a:cubicBezTo>
                <a:cubicBezTo>
                  <a:pt x="99" y="582"/>
                  <a:pt x="103" y="581"/>
                  <a:pt x="104" y="583"/>
                </a:cubicBezTo>
                <a:cubicBezTo>
                  <a:pt x="103" y="581"/>
                  <a:pt x="103" y="581"/>
                  <a:pt x="103" y="581"/>
                </a:cubicBezTo>
                <a:cubicBezTo>
                  <a:pt x="104" y="581"/>
                  <a:pt x="106" y="581"/>
                  <a:pt x="106" y="581"/>
                </a:cubicBezTo>
                <a:cubicBezTo>
                  <a:pt x="107" y="580"/>
                  <a:pt x="107" y="580"/>
                  <a:pt x="107" y="580"/>
                </a:cubicBezTo>
                <a:cubicBezTo>
                  <a:pt x="104" y="580"/>
                  <a:pt x="102" y="580"/>
                  <a:pt x="100" y="582"/>
                </a:cubicBezTo>
                <a:cubicBezTo>
                  <a:pt x="100" y="580"/>
                  <a:pt x="96" y="580"/>
                  <a:pt x="100" y="578"/>
                </a:cubicBezTo>
                <a:cubicBezTo>
                  <a:pt x="102" y="578"/>
                  <a:pt x="101" y="579"/>
                  <a:pt x="101" y="579"/>
                </a:cubicBezTo>
                <a:cubicBezTo>
                  <a:pt x="110" y="575"/>
                  <a:pt x="112" y="577"/>
                  <a:pt x="119" y="574"/>
                </a:cubicBezTo>
                <a:cubicBezTo>
                  <a:pt x="117" y="575"/>
                  <a:pt x="112" y="576"/>
                  <a:pt x="109" y="578"/>
                </a:cubicBezTo>
                <a:cubicBezTo>
                  <a:pt x="112" y="579"/>
                  <a:pt x="114" y="576"/>
                  <a:pt x="116" y="576"/>
                </a:cubicBezTo>
                <a:cubicBezTo>
                  <a:pt x="114" y="577"/>
                  <a:pt x="114" y="577"/>
                  <a:pt x="117" y="577"/>
                </a:cubicBezTo>
                <a:cubicBezTo>
                  <a:pt x="117" y="576"/>
                  <a:pt x="117" y="576"/>
                  <a:pt x="117" y="576"/>
                </a:cubicBezTo>
                <a:cubicBezTo>
                  <a:pt x="119" y="575"/>
                  <a:pt x="121" y="574"/>
                  <a:pt x="121" y="575"/>
                </a:cubicBezTo>
                <a:cubicBezTo>
                  <a:pt x="121" y="574"/>
                  <a:pt x="120" y="574"/>
                  <a:pt x="119" y="575"/>
                </a:cubicBezTo>
                <a:cubicBezTo>
                  <a:pt x="122" y="572"/>
                  <a:pt x="127" y="570"/>
                  <a:pt x="134" y="568"/>
                </a:cubicBezTo>
                <a:cubicBezTo>
                  <a:pt x="134" y="570"/>
                  <a:pt x="126" y="572"/>
                  <a:pt x="131" y="572"/>
                </a:cubicBezTo>
                <a:cubicBezTo>
                  <a:pt x="133" y="570"/>
                  <a:pt x="134" y="568"/>
                  <a:pt x="139" y="567"/>
                </a:cubicBezTo>
                <a:cubicBezTo>
                  <a:pt x="138" y="569"/>
                  <a:pt x="141" y="568"/>
                  <a:pt x="142" y="568"/>
                </a:cubicBezTo>
                <a:cubicBezTo>
                  <a:pt x="146" y="564"/>
                  <a:pt x="146" y="564"/>
                  <a:pt x="146" y="564"/>
                </a:cubicBezTo>
                <a:cubicBezTo>
                  <a:pt x="149" y="564"/>
                  <a:pt x="152" y="563"/>
                  <a:pt x="155" y="561"/>
                </a:cubicBezTo>
                <a:cubicBezTo>
                  <a:pt x="154" y="562"/>
                  <a:pt x="153" y="562"/>
                  <a:pt x="151" y="563"/>
                </a:cubicBezTo>
                <a:cubicBezTo>
                  <a:pt x="154" y="559"/>
                  <a:pt x="159" y="561"/>
                  <a:pt x="164" y="559"/>
                </a:cubicBezTo>
                <a:cubicBezTo>
                  <a:pt x="162" y="560"/>
                  <a:pt x="162" y="560"/>
                  <a:pt x="162" y="560"/>
                </a:cubicBezTo>
                <a:cubicBezTo>
                  <a:pt x="166" y="559"/>
                  <a:pt x="169" y="558"/>
                  <a:pt x="172" y="556"/>
                </a:cubicBezTo>
                <a:cubicBezTo>
                  <a:pt x="172" y="557"/>
                  <a:pt x="172" y="557"/>
                  <a:pt x="172" y="557"/>
                </a:cubicBezTo>
                <a:cubicBezTo>
                  <a:pt x="172" y="556"/>
                  <a:pt x="178" y="553"/>
                  <a:pt x="179" y="552"/>
                </a:cubicBezTo>
                <a:cubicBezTo>
                  <a:pt x="170" y="556"/>
                  <a:pt x="170" y="553"/>
                  <a:pt x="162" y="557"/>
                </a:cubicBezTo>
                <a:cubicBezTo>
                  <a:pt x="164" y="555"/>
                  <a:pt x="167" y="554"/>
                  <a:pt x="170" y="551"/>
                </a:cubicBezTo>
                <a:cubicBezTo>
                  <a:pt x="171" y="551"/>
                  <a:pt x="172" y="551"/>
                  <a:pt x="172" y="551"/>
                </a:cubicBezTo>
                <a:cubicBezTo>
                  <a:pt x="173" y="550"/>
                  <a:pt x="173" y="549"/>
                  <a:pt x="175" y="548"/>
                </a:cubicBezTo>
                <a:cubicBezTo>
                  <a:pt x="176" y="549"/>
                  <a:pt x="176" y="549"/>
                  <a:pt x="176" y="549"/>
                </a:cubicBezTo>
                <a:cubicBezTo>
                  <a:pt x="183" y="548"/>
                  <a:pt x="180" y="545"/>
                  <a:pt x="187" y="543"/>
                </a:cubicBezTo>
                <a:cubicBezTo>
                  <a:pt x="189" y="545"/>
                  <a:pt x="182" y="547"/>
                  <a:pt x="179" y="549"/>
                </a:cubicBezTo>
                <a:cubicBezTo>
                  <a:pt x="183" y="549"/>
                  <a:pt x="173" y="551"/>
                  <a:pt x="178" y="552"/>
                </a:cubicBezTo>
                <a:cubicBezTo>
                  <a:pt x="179" y="551"/>
                  <a:pt x="179" y="551"/>
                  <a:pt x="179" y="551"/>
                </a:cubicBezTo>
                <a:cubicBezTo>
                  <a:pt x="181" y="550"/>
                  <a:pt x="181" y="551"/>
                  <a:pt x="180" y="551"/>
                </a:cubicBezTo>
                <a:cubicBezTo>
                  <a:pt x="183" y="550"/>
                  <a:pt x="182" y="551"/>
                  <a:pt x="183" y="550"/>
                </a:cubicBezTo>
                <a:cubicBezTo>
                  <a:pt x="192" y="547"/>
                  <a:pt x="183" y="552"/>
                  <a:pt x="193" y="550"/>
                </a:cubicBezTo>
                <a:cubicBezTo>
                  <a:pt x="192" y="551"/>
                  <a:pt x="189" y="551"/>
                  <a:pt x="190" y="552"/>
                </a:cubicBezTo>
                <a:cubicBezTo>
                  <a:pt x="185" y="553"/>
                  <a:pt x="185" y="553"/>
                  <a:pt x="185" y="553"/>
                </a:cubicBezTo>
                <a:cubicBezTo>
                  <a:pt x="185" y="554"/>
                  <a:pt x="185" y="554"/>
                  <a:pt x="185" y="554"/>
                </a:cubicBezTo>
                <a:cubicBezTo>
                  <a:pt x="192" y="553"/>
                  <a:pt x="195" y="550"/>
                  <a:pt x="197" y="547"/>
                </a:cubicBezTo>
                <a:cubicBezTo>
                  <a:pt x="192" y="550"/>
                  <a:pt x="196" y="546"/>
                  <a:pt x="192" y="547"/>
                </a:cubicBezTo>
                <a:cubicBezTo>
                  <a:pt x="193" y="546"/>
                  <a:pt x="194" y="546"/>
                  <a:pt x="195" y="546"/>
                </a:cubicBezTo>
                <a:cubicBezTo>
                  <a:pt x="195" y="546"/>
                  <a:pt x="198" y="545"/>
                  <a:pt x="198" y="544"/>
                </a:cubicBezTo>
                <a:cubicBezTo>
                  <a:pt x="200" y="547"/>
                  <a:pt x="213" y="543"/>
                  <a:pt x="212" y="547"/>
                </a:cubicBezTo>
                <a:cubicBezTo>
                  <a:pt x="216" y="547"/>
                  <a:pt x="227" y="543"/>
                  <a:pt x="235" y="541"/>
                </a:cubicBezTo>
                <a:cubicBezTo>
                  <a:pt x="233" y="542"/>
                  <a:pt x="233" y="542"/>
                  <a:pt x="233" y="542"/>
                </a:cubicBezTo>
                <a:cubicBezTo>
                  <a:pt x="243" y="543"/>
                  <a:pt x="240" y="539"/>
                  <a:pt x="244" y="537"/>
                </a:cubicBezTo>
                <a:cubicBezTo>
                  <a:pt x="240" y="539"/>
                  <a:pt x="249" y="538"/>
                  <a:pt x="251" y="538"/>
                </a:cubicBezTo>
                <a:cubicBezTo>
                  <a:pt x="254" y="537"/>
                  <a:pt x="257" y="535"/>
                  <a:pt x="263" y="534"/>
                </a:cubicBezTo>
                <a:cubicBezTo>
                  <a:pt x="264" y="535"/>
                  <a:pt x="265" y="537"/>
                  <a:pt x="269" y="536"/>
                </a:cubicBezTo>
                <a:cubicBezTo>
                  <a:pt x="271" y="535"/>
                  <a:pt x="271" y="535"/>
                  <a:pt x="271" y="535"/>
                </a:cubicBezTo>
                <a:cubicBezTo>
                  <a:pt x="274" y="535"/>
                  <a:pt x="279" y="533"/>
                  <a:pt x="281" y="533"/>
                </a:cubicBezTo>
                <a:cubicBezTo>
                  <a:pt x="281" y="534"/>
                  <a:pt x="281" y="534"/>
                  <a:pt x="281" y="534"/>
                </a:cubicBezTo>
                <a:cubicBezTo>
                  <a:pt x="285" y="534"/>
                  <a:pt x="285" y="532"/>
                  <a:pt x="281" y="532"/>
                </a:cubicBezTo>
                <a:cubicBezTo>
                  <a:pt x="285" y="531"/>
                  <a:pt x="285" y="531"/>
                  <a:pt x="285" y="531"/>
                </a:cubicBezTo>
                <a:cubicBezTo>
                  <a:pt x="285" y="531"/>
                  <a:pt x="285" y="531"/>
                  <a:pt x="285" y="531"/>
                </a:cubicBezTo>
                <a:cubicBezTo>
                  <a:pt x="290" y="530"/>
                  <a:pt x="294" y="527"/>
                  <a:pt x="302" y="526"/>
                </a:cubicBezTo>
                <a:cubicBezTo>
                  <a:pt x="301" y="528"/>
                  <a:pt x="309" y="528"/>
                  <a:pt x="302" y="529"/>
                </a:cubicBezTo>
                <a:cubicBezTo>
                  <a:pt x="304" y="528"/>
                  <a:pt x="300" y="528"/>
                  <a:pt x="300" y="528"/>
                </a:cubicBezTo>
                <a:cubicBezTo>
                  <a:pt x="297" y="528"/>
                  <a:pt x="295" y="529"/>
                  <a:pt x="294" y="529"/>
                </a:cubicBezTo>
                <a:cubicBezTo>
                  <a:pt x="295" y="530"/>
                  <a:pt x="295" y="531"/>
                  <a:pt x="294" y="533"/>
                </a:cubicBezTo>
                <a:cubicBezTo>
                  <a:pt x="298" y="530"/>
                  <a:pt x="314" y="530"/>
                  <a:pt x="314" y="527"/>
                </a:cubicBezTo>
                <a:cubicBezTo>
                  <a:pt x="321" y="527"/>
                  <a:pt x="329" y="525"/>
                  <a:pt x="337" y="526"/>
                </a:cubicBezTo>
                <a:cubicBezTo>
                  <a:pt x="336" y="525"/>
                  <a:pt x="336" y="525"/>
                  <a:pt x="336" y="525"/>
                </a:cubicBezTo>
                <a:cubicBezTo>
                  <a:pt x="343" y="526"/>
                  <a:pt x="343" y="526"/>
                  <a:pt x="343" y="526"/>
                </a:cubicBezTo>
                <a:cubicBezTo>
                  <a:pt x="341" y="526"/>
                  <a:pt x="341" y="526"/>
                  <a:pt x="341" y="526"/>
                </a:cubicBezTo>
                <a:cubicBezTo>
                  <a:pt x="346" y="527"/>
                  <a:pt x="346" y="527"/>
                  <a:pt x="346" y="527"/>
                </a:cubicBezTo>
                <a:cubicBezTo>
                  <a:pt x="346" y="528"/>
                  <a:pt x="345" y="528"/>
                  <a:pt x="343" y="528"/>
                </a:cubicBezTo>
                <a:cubicBezTo>
                  <a:pt x="342" y="529"/>
                  <a:pt x="341" y="528"/>
                  <a:pt x="342" y="528"/>
                </a:cubicBezTo>
                <a:cubicBezTo>
                  <a:pt x="338" y="529"/>
                  <a:pt x="346" y="528"/>
                  <a:pt x="343" y="530"/>
                </a:cubicBezTo>
                <a:cubicBezTo>
                  <a:pt x="342" y="529"/>
                  <a:pt x="341" y="530"/>
                  <a:pt x="340" y="530"/>
                </a:cubicBezTo>
                <a:cubicBezTo>
                  <a:pt x="345" y="530"/>
                  <a:pt x="347" y="528"/>
                  <a:pt x="351" y="530"/>
                </a:cubicBezTo>
                <a:cubicBezTo>
                  <a:pt x="353" y="529"/>
                  <a:pt x="358" y="527"/>
                  <a:pt x="363" y="528"/>
                </a:cubicBezTo>
                <a:cubicBezTo>
                  <a:pt x="361" y="529"/>
                  <a:pt x="368" y="528"/>
                  <a:pt x="366" y="530"/>
                </a:cubicBezTo>
                <a:cubicBezTo>
                  <a:pt x="368" y="529"/>
                  <a:pt x="372" y="530"/>
                  <a:pt x="373" y="529"/>
                </a:cubicBezTo>
                <a:cubicBezTo>
                  <a:pt x="372" y="529"/>
                  <a:pt x="370" y="529"/>
                  <a:pt x="369" y="529"/>
                </a:cubicBezTo>
                <a:cubicBezTo>
                  <a:pt x="370" y="529"/>
                  <a:pt x="370" y="528"/>
                  <a:pt x="371" y="528"/>
                </a:cubicBezTo>
                <a:cubicBezTo>
                  <a:pt x="377" y="529"/>
                  <a:pt x="383" y="529"/>
                  <a:pt x="388" y="531"/>
                </a:cubicBezTo>
                <a:cubicBezTo>
                  <a:pt x="396" y="531"/>
                  <a:pt x="413" y="532"/>
                  <a:pt x="428" y="534"/>
                </a:cubicBezTo>
                <a:cubicBezTo>
                  <a:pt x="422" y="535"/>
                  <a:pt x="445" y="535"/>
                  <a:pt x="437" y="536"/>
                </a:cubicBezTo>
                <a:cubicBezTo>
                  <a:pt x="443" y="536"/>
                  <a:pt x="457" y="538"/>
                  <a:pt x="459" y="537"/>
                </a:cubicBezTo>
                <a:cubicBezTo>
                  <a:pt x="457" y="537"/>
                  <a:pt x="450" y="537"/>
                  <a:pt x="446" y="536"/>
                </a:cubicBezTo>
                <a:cubicBezTo>
                  <a:pt x="452" y="537"/>
                  <a:pt x="453" y="535"/>
                  <a:pt x="460" y="536"/>
                </a:cubicBezTo>
                <a:cubicBezTo>
                  <a:pt x="461" y="536"/>
                  <a:pt x="461" y="536"/>
                  <a:pt x="461" y="536"/>
                </a:cubicBezTo>
                <a:cubicBezTo>
                  <a:pt x="471" y="536"/>
                  <a:pt x="465" y="533"/>
                  <a:pt x="482" y="533"/>
                </a:cubicBezTo>
                <a:cubicBezTo>
                  <a:pt x="528" y="534"/>
                  <a:pt x="475" y="537"/>
                  <a:pt x="482" y="538"/>
                </a:cubicBezTo>
                <a:cubicBezTo>
                  <a:pt x="484" y="538"/>
                  <a:pt x="504" y="537"/>
                  <a:pt x="513" y="538"/>
                </a:cubicBezTo>
                <a:cubicBezTo>
                  <a:pt x="511" y="538"/>
                  <a:pt x="511" y="538"/>
                  <a:pt x="511" y="538"/>
                </a:cubicBezTo>
                <a:cubicBezTo>
                  <a:pt x="516" y="538"/>
                  <a:pt x="523" y="537"/>
                  <a:pt x="528" y="538"/>
                </a:cubicBezTo>
                <a:cubicBezTo>
                  <a:pt x="531" y="536"/>
                  <a:pt x="536" y="535"/>
                  <a:pt x="540" y="534"/>
                </a:cubicBezTo>
                <a:cubicBezTo>
                  <a:pt x="560" y="532"/>
                  <a:pt x="560" y="532"/>
                  <a:pt x="560" y="532"/>
                </a:cubicBezTo>
                <a:cubicBezTo>
                  <a:pt x="556" y="533"/>
                  <a:pt x="556" y="533"/>
                  <a:pt x="556" y="533"/>
                </a:cubicBezTo>
                <a:cubicBezTo>
                  <a:pt x="561" y="533"/>
                  <a:pt x="565" y="532"/>
                  <a:pt x="569" y="532"/>
                </a:cubicBezTo>
                <a:cubicBezTo>
                  <a:pt x="571" y="533"/>
                  <a:pt x="565" y="533"/>
                  <a:pt x="558" y="534"/>
                </a:cubicBezTo>
                <a:cubicBezTo>
                  <a:pt x="562" y="535"/>
                  <a:pt x="566" y="535"/>
                  <a:pt x="571" y="533"/>
                </a:cubicBezTo>
                <a:cubicBezTo>
                  <a:pt x="568" y="533"/>
                  <a:pt x="568" y="533"/>
                  <a:pt x="568" y="533"/>
                </a:cubicBezTo>
                <a:cubicBezTo>
                  <a:pt x="574" y="533"/>
                  <a:pt x="593" y="529"/>
                  <a:pt x="578" y="530"/>
                </a:cubicBezTo>
                <a:cubicBezTo>
                  <a:pt x="589" y="528"/>
                  <a:pt x="593" y="530"/>
                  <a:pt x="601" y="529"/>
                </a:cubicBezTo>
                <a:cubicBezTo>
                  <a:pt x="602" y="530"/>
                  <a:pt x="594" y="530"/>
                  <a:pt x="598" y="531"/>
                </a:cubicBezTo>
                <a:cubicBezTo>
                  <a:pt x="606" y="530"/>
                  <a:pt x="611" y="530"/>
                  <a:pt x="618" y="529"/>
                </a:cubicBezTo>
                <a:cubicBezTo>
                  <a:pt x="611" y="529"/>
                  <a:pt x="619" y="528"/>
                  <a:pt x="610" y="528"/>
                </a:cubicBezTo>
                <a:cubicBezTo>
                  <a:pt x="613" y="527"/>
                  <a:pt x="623" y="526"/>
                  <a:pt x="623" y="526"/>
                </a:cubicBezTo>
                <a:cubicBezTo>
                  <a:pt x="620" y="526"/>
                  <a:pt x="617" y="527"/>
                  <a:pt x="612" y="527"/>
                </a:cubicBezTo>
                <a:cubicBezTo>
                  <a:pt x="622" y="526"/>
                  <a:pt x="633" y="524"/>
                  <a:pt x="644" y="523"/>
                </a:cubicBezTo>
                <a:cubicBezTo>
                  <a:pt x="643" y="524"/>
                  <a:pt x="642" y="524"/>
                  <a:pt x="641" y="524"/>
                </a:cubicBezTo>
                <a:cubicBezTo>
                  <a:pt x="655" y="521"/>
                  <a:pt x="676" y="518"/>
                  <a:pt x="685" y="515"/>
                </a:cubicBezTo>
                <a:cubicBezTo>
                  <a:pt x="680" y="515"/>
                  <a:pt x="680" y="515"/>
                  <a:pt x="680" y="515"/>
                </a:cubicBezTo>
                <a:cubicBezTo>
                  <a:pt x="677" y="516"/>
                  <a:pt x="670" y="517"/>
                  <a:pt x="668" y="517"/>
                </a:cubicBezTo>
                <a:close/>
                <a:moveTo>
                  <a:pt x="410" y="3"/>
                </a:moveTo>
                <a:cubicBezTo>
                  <a:pt x="400" y="3"/>
                  <a:pt x="400" y="3"/>
                  <a:pt x="400" y="3"/>
                </a:cubicBezTo>
                <a:cubicBezTo>
                  <a:pt x="404" y="3"/>
                  <a:pt x="408" y="3"/>
                  <a:pt x="410" y="3"/>
                </a:cubicBezTo>
                <a:close/>
                <a:moveTo>
                  <a:pt x="376" y="21"/>
                </a:moveTo>
                <a:cubicBezTo>
                  <a:pt x="379" y="21"/>
                  <a:pt x="381" y="21"/>
                  <a:pt x="382" y="21"/>
                </a:cubicBezTo>
                <a:cubicBezTo>
                  <a:pt x="375" y="21"/>
                  <a:pt x="375" y="21"/>
                  <a:pt x="375" y="21"/>
                </a:cubicBezTo>
                <a:lnTo>
                  <a:pt x="376" y="21"/>
                </a:lnTo>
                <a:close/>
                <a:moveTo>
                  <a:pt x="354" y="21"/>
                </a:moveTo>
                <a:cubicBezTo>
                  <a:pt x="357" y="21"/>
                  <a:pt x="358" y="21"/>
                  <a:pt x="358" y="22"/>
                </a:cubicBezTo>
                <a:cubicBezTo>
                  <a:pt x="351" y="22"/>
                  <a:pt x="351" y="22"/>
                  <a:pt x="351" y="22"/>
                </a:cubicBezTo>
                <a:lnTo>
                  <a:pt x="354" y="21"/>
                </a:lnTo>
                <a:close/>
                <a:moveTo>
                  <a:pt x="263" y="32"/>
                </a:moveTo>
                <a:cubicBezTo>
                  <a:pt x="264" y="30"/>
                  <a:pt x="278" y="27"/>
                  <a:pt x="283" y="25"/>
                </a:cubicBezTo>
                <a:cubicBezTo>
                  <a:pt x="286" y="24"/>
                  <a:pt x="304" y="21"/>
                  <a:pt x="300" y="23"/>
                </a:cubicBezTo>
                <a:cubicBezTo>
                  <a:pt x="288" y="24"/>
                  <a:pt x="289" y="28"/>
                  <a:pt x="278" y="27"/>
                </a:cubicBezTo>
                <a:cubicBezTo>
                  <a:pt x="276" y="29"/>
                  <a:pt x="279" y="29"/>
                  <a:pt x="284" y="28"/>
                </a:cubicBezTo>
                <a:cubicBezTo>
                  <a:pt x="282" y="29"/>
                  <a:pt x="281" y="29"/>
                  <a:pt x="281" y="29"/>
                </a:cubicBezTo>
                <a:cubicBezTo>
                  <a:pt x="277" y="30"/>
                  <a:pt x="273" y="31"/>
                  <a:pt x="269" y="32"/>
                </a:cubicBezTo>
                <a:cubicBezTo>
                  <a:pt x="265" y="32"/>
                  <a:pt x="262" y="33"/>
                  <a:pt x="263" y="32"/>
                </a:cubicBezTo>
                <a:close/>
                <a:moveTo>
                  <a:pt x="217" y="44"/>
                </a:moveTo>
                <a:cubicBezTo>
                  <a:pt x="228" y="41"/>
                  <a:pt x="241" y="37"/>
                  <a:pt x="248" y="36"/>
                </a:cubicBezTo>
                <a:cubicBezTo>
                  <a:pt x="244" y="37"/>
                  <a:pt x="244" y="37"/>
                  <a:pt x="244" y="37"/>
                </a:cubicBezTo>
                <a:cubicBezTo>
                  <a:pt x="190" y="52"/>
                  <a:pt x="214" y="48"/>
                  <a:pt x="247" y="43"/>
                </a:cubicBezTo>
                <a:cubicBezTo>
                  <a:pt x="229" y="47"/>
                  <a:pt x="210" y="52"/>
                  <a:pt x="192" y="58"/>
                </a:cubicBezTo>
                <a:cubicBezTo>
                  <a:pt x="194" y="58"/>
                  <a:pt x="194" y="58"/>
                  <a:pt x="194" y="58"/>
                </a:cubicBezTo>
                <a:cubicBezTo>
                  <a:pt x="189" y="60"/>
                  <a:pt x="184" y="63"/>
                  <a:pt x="181" y="63"/>
                </a:cubicBezTo>
                <a:cubicBezTo>
                  <a:pt x="180" y="63"/>
                  <a:pt x="208" y="48"/>
                  <a:pt x="217" y="44"/>
                </a:cubicBezTo>
                <a:close/>
                <a:moveTo>
                  <a:pt x="177" y="58"/>
                </a:moveTo>
                <a:cubicBezTo>
                  <a:pt x="177" y="58"/>
                  <a:pt x="177" y="58"/>
                  <a:pt x="179" y="58"/>
                </a:cubicBezTo>
                <a:cubicBezTo>
                  <a:pt x="168" y="62"/>
                  <a:pt x="168" y="62"/>
                  <a:pt x="168" y="62"/>
                </a:cubicBezTo>
                <a:cubicBezTo>
                  <a:pt x="169" y="61"/>
                  <a:pt x="167" y="61"/>
                  <a:pt x="177" y="58"/>
                </a:cubicBezTo>
                <a:close/>
                <a:moveTo>
                  <a:pt x="63" y="133"/>
                </a:moveTo>
                <a:cubicBezTo>
                  <a:pt x="67" y="127"/>
                  <a:pt x="77" y="117"/>
                  <a:pt x="78" y="117"/>
                </a:cubicBezTo>
                <a:cubicBezTo>
                  <a:pt x="79" y="114"/>
                  <a:pt x="96" y="99"/>
                  <a:pt x="103" y="93"/>
                </a:cubicBezTo>
                <a:cubicBezTo>
                  <a:pt x="122" y="80"/>
                  <a:pt x="117" y="87"/>
                  <a:pt x="134" y="76"/>
                </a:cubicBezTo>
                <a:cubicBezTo>
                  <a:pt x="127" y="78"/>
                  <a:pt x="127" y="78"/>
                  <a:pt x="127" y="78"/>
                </a:cubicBezTo>
                <a:cubicBezTo>
                  <a:pt x="142" y="69"/>
                  <a:pt x="149" y="65"/>
                  <a:pt x="167" y="58"/>
                </a:cubicBezTo>
                <a:cubicBezTo>
                  <a:pt x="170" y="59"/>
                  <a:pt x="159" y="61"/>
                  <a:pt x="155" y="64"/>
                </a:cubicBezTo>
                <a:cubicBezTo>
                  <a:pt x="158" y="63"/>
                  <a:pt x="161" y="62"/>
                  <a:pt x="164" y="62"/>
                </a:cubicBezTo>
                <a:cubicBezTo>
                  <a:pt x="160" y="63"/>
                  <a:pt x="153" y="68"/>
                  <a:pt x="153" y="67"/>
                </a:cubicBezTo>
                <a:cubicBezTo>
                  <a:pt x="153" y="67"/>
                  <a:pt x="147" y="71"/>
                  <a:pt x="158" y="65"/>
                </a:cubicBezTo>
                <a:cubicBezTo>
                  <a:pt x="150" y="70"/>
                  <a:pt x="150" y="70"/>
                  <a:pt x="150" y="70"/>
                </a:cubicBezTo>
                <a:cubicBezTo>
                  <a:pt x="152" y="70"/>
                  <a:pt x="152" y="70"/>
                  <a:pt x="152" y="70"/>
                </a:cubicBezTo>
                <a:cubicBezTo>
                  <a:pt x="145" y="74"/>
                  <a:pt x="145" y="74"/>
                  <a:pt x="145" y="74"/>
                </a:cubicBezTo>
                <a:cubicBezTo>
                  <a:pt x="142" y="75"/>
                  <a:pt x="136" y="78"/>
                  <a:pt x="131" y="80"/>
                </a:cubicBezTo>
                <a:cubicBezTo>
                  <a:pt x="131" y="79"/>
                  <a:pt x="136" y="76"/>
                  <a:pt x="138" y="75"/>
                </a:cubicBezTo>
                <a:cubicBezTo>
                  <a:pt x="131" y="78"/>
                  <a:pt x="124" y="82"/>
                  <a:pt x="120" y="85"/>
                </a:cubicBezTo>
                <a:cubicBezTo>
                  <a:pt x="132" y="78"/>
                  <a:pt x="126" y="83"/>
                  <a:pt x="129" y="82"/>
                </a:cubicBezTo>
                <a:cubicBezTo>
                  <a:pt x="123" y="87"/>
                  <a:pt x="111" y="94"/>
                  <a:pt x="108" y="97"/>
                </a:cubicBezTo>
                <a:cubicBezTo>
                  <a:pt x="98" y="103"/>
                  <a:pt x="91" y="108"/>
                  <a:pt x="96" y="102"/>
                </a:cubicBezTo>
                <a:cubicBezTo>
                  <a:pt x="91" y="108"/>
                  <a:pt x="84" y="112"/>
                  <a:pt x="80" y="119"/>
                </a:cubicBezTo>
                <a:cubicBezTo>
                  <a:pt x="89" y="108"/>
                  <a:pt x="82" y="120"/>
                  <a:pt x="94" y="107"/>
                </a:cubicBezTo>
                <a:cubicBezTo>
                  <a:pt x="99" y="105"/>
                  <a:pt x="83" y="118"/>
                  <a:pt x="76" y="124"/>
                </a:cubicBezTo>
                <a:cubicBezTo>
                  <a:pt x="80" y="120"/>
                  <a:pt x="76" y="123"/>
                  <a:pt x="77" y="122"/>
                </a:cubicBezTo>
                <a:cubicBezTo>
                  <a:pt x="68" y="133"/>
                  <a:pt x="73" y="128"/>
                  <a:pt x="80" y="122"/>
                </a:cubicBezTo>
                <a:cubicBezTo>
                  <a:pt x="77" y="126"/>
                  <a:pt x="74" y="130"/>
                  <a:pt x="70" y="134"/>
                </a:cubicBezTo>
                <a:cubicBezTo>
                  <a:pt x="71" y="133"/>
                  <a:pt x="71" y="133"/>
                  <a:pt x="71" y="133"/>
                </a:cubicBezTo>
                <a:cubicBezTo>
                  <a:pt x="68" y="137"/>
                  <a:pt x="65" y="142"/>
                  <a:pt x="61" y="146"/>
                </a:cubicBezTo>
                <a:cubicBezTo>
                  <a:pt x="59" y="147"/>
                  <a:pt x="58" y="147"/>
                  <a:pt x="61" y="143"/>
                </a:cubicBezTo>
                <a:cubicBezTo>
                  <a:pt x="59" y="146"/>
                  <a:pt x="57" y="148"/>
                  <a:pt x="55" y="150"/>
                </a:cubicBezTo>
                <a:cubicBezTo>
                  <a:pt x="57" y="146"/>
                  <a:pt x="60" y="142"/>
                  <a:pt x="63" y="139"/>
                </a:cubicBezTo>
                <a:cubicBezTo>
                  <a:pt x="58" y="142"/>
                  <a:pt x="53" y="151"/>
                  <a:pt x="50" y="157"/>
                </a:cubicBezTo>
                <a:cubicBezTo>
                  <a:pt x="45" y="163"/>
                  <a:pt x="58" y="141"/>
                  <a:pt x="63" y="133"/>
                </a:cubicBezTo>
                <a:close/>
                <a:moveTo>
                  <a:pt x="60" y="359"/>
                </a:moveTo>
                <a:cubicBezTo>
                  <a:pt x="53" y="347"/>
                  <a:pt x="55" y="353"/>
                  <a:pt x="52" y="351"/>
                </a:cubicBezTo>
                <a:cubicBezTo>
                  <a:pt x="47" y="344"/>
                  <a:pt x="45" y="336"/>
                  <a:pt x="40" y="329"/>
                </a:cubicBezTo>
                <a:cubicBezTo>
                  <a:pt x="39" y="330"/>
                  <a:pt x="36" y="321"/>
                  <a:pt x="34" y="322"/>
                </a:cubicBezTo>
                <a:cubicBezTo>
                  <a:pt x="32" y="317"/>
                  <a:pt x="31" y="313"/>
                  <a:pt x="30" y="309"/>
                </a:cubicBezTo>
                <a:cubicBezTo>
                  <a:pt x="25" y="302"/>
                  <a:pt x="35" y="324"/>
                  <a:pt x="36" y="328"/>
                </a:cubicBezTo>
                <a:cubicBezTo>
                  <a:pt x="37" y="336"/>
                  <a:pt x="31" y="319"/>
                  <a:pt x="32" y="324"/>
                </a:cubicBezTo>
                <a:cubicBezTo>
                  <a:pt x="36" y="333"/>
                  <a:pt x="38" y="333"/>
                  <a:pt x="40" y="338"/>
                </a:cubicBezTo>
                <a:cubicBezTo>
                  <a:pt x="43" y="343"/>
                  <a:pt x="44" y="346"/>
                  <a:pt x="44" y="346"/>
                </a:cubicBezTo>
                <a:cubicBezTo>
                  <a:pt x="37" y="331"/>
                  <a:pt x="38" y="339"/>
                  <a:pt x="32" y="326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1" y="326"/>
                  <a:pt x="24" y="307"/>
                  <a:pt x="22" y="300"/>
                </a:cubicBezTo>
                <a:cubicBezTo>
                  <a:pt x="19" y="285"/>
                  <a:pt x="27" y="311"/>
                  <a:pt x="28" y="311"/>
                </a:cubicBezTo>
                <a:cubicBezTo>
                  <a:pt x="26" y="305"/>
                  <a:pt x="24" y="299"/>
                  <a:pt x="22" y="293"/>
                </a:cubicBezTo>
                <a:cubicBezTo>
                  <a:pt x="25" y="300"/>
                  <a:pt x="24" y="292"/>
                  <a:pt x="28" y="302"/>
                </a:cubicBezTo>
                <a:cubicBezTo>
                  <a:pt x="24" y="292"/>
                  <a:pt x="25" y="290"/>
                  <a:pt x="22" y="280"/>
                </a:cubicBezTo>
                <a:cubicBezTo>
                  <a:pt x="26" y="291"/>
                  <a:pt x="21" y="264"/>
                  <a:pt x="23" y="263"/>
                </a:cubicBezTo>
                <a:cubicBezTo>
                  <a:pt x="24" y="275"/>
                  <a:pt x="27" y="296"/>
                  <a:pt x="27" y="296"/>
                </a:cubicBezTo>
                <a:cubicBezTo>
                  <a:pt x="28" y="298"/>
                  <a:pt x="32" y="311"/>
                  <a:pt x="33" y="316"/>
                </a:cubicBezTo>
                <a:cubicBezTo>
                  <a:pt x="38" y="323"/>
                  <a:pt x="38" y="323"/>
                  <a:pt x="38" y="323"/>
                </a:cubicBezTo>
                <a:cubicBezTo>
                  <a:pt x="34" y="314"/>
                  <a:pt x="30" y="302"/>
                  <a:pt x="32" y="305"/>
                </a:cubicBezTo>
                <a:cubicBezTo>
                  <a:pt x="30" y="300"/>
                  <a:pt x="29" y="296"/>
                  <a:pt x="28" y="292"/>
                </a:cubicBezTo>
                <a:cubicBezTo>
                  <a:pt x="34" y="304"/>
                  <a:pt x="34" y="304"/>
                  <a:pt x="39" y="315"/>
                </a:cubicBezTo>
                <a:cubicBezTo>
                  <a:pt x="32" y="291"/>
                  <a:pt x="24" y="272"/>
                  <a:pt x="25" y="251"/>
                </a:cubicBezTo>
                <a:cubicBezTo>
                  <a:pt x="25" y="254"/>
                  <a:pt x="25" y="254"/>
                  <a:pt x="25" y="254"/>
                </a:cubicBezTo>
                <a:cubicBezTo>
                  <a:pt x="24" y="212"/>
                  <a:pt x="33" y="203"/>
                  <a:pt x="38" y="196"/>
                </a:cubicBezTo>
                <a:cubicBezTo>
                  <a:pt x="36" y="202"/>
                  <a:pt x="35" y="208"/>
                  <a:pt x="34" y="213"/>
                </a:cubicBezTo>
                <a:cubicBezTo>
                  <a:pt x="33" y="214"/>
                  <a:pt x="33" y="214"/>
                  <a:pt x="33" y="214"/>
                </a:cubicBezTo>
                <a:cubicBezTo>
                  <a:pt x="27" y="241"/>
                  <a:pt x="31" y="261"/>
                  <a:pt x="37" y="289"/>
                </a:cubicBezTo>
                <a:cubicBezTo>
                  <a:pt x="35" y="285"/>
                  <a:pt x="34" y="275"/>
                  <a:pt x="33" y="276"/>
                </a:cubicBezTo>
                <a:cubicBezTo>
                  <a:pt x="37" y="293"/>
                  <a:pt x="39" y="290"/>
                  <a:pt x="43" y="306"/>
                </a:cubicBezTo>
                <a:cubicBezTo>
                  <a:pt x="35" y="284"/>
                  <a:pt x="47" y="320"/>
                  <a:pt x="39" y="300"/>
                </a:cubicBezTo>
                <a:cubicBezTo>
                  <a:pt x="50" y="328"/>
                  <a:pt x="65" y="356"/>
                  <a:pt x="78" y="371"/>
                </a:cubicBezTo>
                <a:cubicBezTo>
                  <a:pt x="76" y="367"/>
                  <a:pt x="84" y="377"/>
                  <a:pt x="85" y="377"/>
                </a:cubicBezTo>
                <a:cubicBezTo>
                  <a:pt x="88" y="381"/>
                  <a:pt x="87" y="380"/>
                  <a:pt x="84" y="377"/>
                </a:cubicBezTo>
                <a:cubicBezTo>
                  <a:pt x="90" y="385"/>
                  <a:pt x="90" y="387"/>
                  <a:pt x="88" y="387"/>
                </a:cubicBezTo>
                <a:cubicBezTo>
                  <a:pt x="84" y="382"/>
                  <a:pt x="79" y="377"/>
                  <a:pt x="75" y="371"/>
                </a:cubicBezTo>
                <a:cubicBezTo>
                  <a:pt x="79" y="377"/>
                  <a:pt x="80" y="380"/>
                  <a:pt x="84" y="384"/>
                </a:cubicBezTo>
                <a:cubicBezTo>
                  <a:pt x="84" y="384"/>
                  <a:pt x="84" y="384"/>
                  <a:pt x="84" y="384"/>
                </a:cubicBezTo>
                <a:cubicBezTo>
                  <a:pt x="84" y="384"/>
                  <a:pt x="84" y="384"/>
                  <a:pt x="84" y="384"/>
                </a:cubicBezTo>
                <a:cubicBezTo>
                  <a:pt x="86" y="386"/>
                  <a:pt x="87" y="388"/>
                  <a:pt x="90" y="390"/>
                </a:cubicBezTo>
                <a:cubicBezTo>
                  <a:pt x="93" y="393"/>
                  <a:pt x="93" y="392"/>
                  <a:pt x="93" y="391"/>
                </a:cubicBezTo>
                <a:cubicBezTo>
                  <a:pt x="98" y="395"/>
                  <a:pt x="105" y="400"/>
                  <a:pt x="114" y="406"/>
                </a:cubicBezTo>
                <a:cubicBezTo>
                  <a:pt x="113" y="406"/>
                  <a:pt x="113" y="406"/>
                  <a:pt x="113" y="406"/>
                </a:cubicBezTo>
                <a:cubicBezTo>
                  <a:pt x="119" y="411"/>
                  <a:pt x="125" y="415"/>
                  <a:pt x="131" y="419"/>
                </a:cubicBezTo>
                <a:cubicBezTo>
                  <a:pt x="128" y="418"/>
                  <a:pt x="128" y="418"/>
                  <a:pt x="128" y="418"/>
                </a:cubicBezTo>
                <a:cubicBezTo>
                  <a:pt x="132" y="420"/>
                  <a:pt x="136" y="423"/>
                  <a:pt x="139" y="425"/>
                </a:cubicBezTo>
                <a:cubicBezTo>
                  <a:pt x="138" y="426"/>
                  <a:pt x="142" y="427"/>
                  <a:pt x="141" y="428"/>
                </a:cubicBezTo>
                <a:cubicBezTo>
                  <a:pt x="146" y="435"/>
                  <a:pt x="166" y="442"/>
                  <a:pt x="181" y="450"/>
                </a:cubicBezTo>
                <a:cubicBezTo>
                  <a:pt x="179" y="450"/>
                  <a:pt x="179" y="450"/>
                  <a:pt x="179" y="450"/>
                </a:cubicBezTo>
                <a:cubicBezTo>
                  <a:pt x="188" y="453"/>
                  <a:pt x="209" y="464"/>
                  <a:pt x="223" y="470"/>
                </a:cubicBezTo>
                <a:cubicBezTo>
                  <a:pt x="222" y="470"/>
                  <a:pt x="222" y="470"/>
                  <a:pt x="222" y="470"/>
                </a:cubicBezTo>
                <a:cubicBezTo>
                  <a:pt x="213" y="467"/>
                  <a:pt x="211" y="467"/>
                  <a:pt x="215" y="469"/>
                </a:cubicBezTo>
                <a:cubicBezTo>
                  <a:pt x="212" y="468"/>
                  <a:pt x="207" y="467"/>
                  <a:pt x="204" y="466"/>
                </a:cubicBezTo>
                <a:cubicBezTo>
                  <a:pt x="200" y="464"/>
                  <a:pt x="186" y="458"/>
                  <a:pt x="186" y="456"/>
                </a:cubicBezTo>
                <a:cubicBezTo>
                  <a:pt x="196" y="461"/>
                  <a:pt x="195" y="460"/>
                  <a:pt x="191" y="457"/>
                </a:cubicBezTo>
                <a:cubicBezTo>
                  <a:pt x="181" y="454"/>
                  <a:pt x="163" y="445"/>
                  <a:pt x="163" y="447"/>
                </a:cubicBezTo>
                <a:cubicBezTo>
                  <a:pt x="150" y="440"/>
                  <a:pt x="159" y="445"/>
                  <a:pt x="150" y="438"/>
                </a:cubicBezTo>
                <a:cubicBezTo>
                  <a:pt x="150" y="437"/>
                  <a:pt x="153" y="439"/>
                  <a:pt x="156" y="440"/>
                </a:cubicBezTo>
                <a:cubicBezTo>
                  <a:pt x="144" y="433"/>
                  <a:pt x="132" y="425"/>
                  <a:pt x="120" y="417"/>
                </a:cubicBezTo>
                <a:cubicBezTo>
                  <a:pt x="117" y="417"/>
                  <a:pt x="142" y="434"/>
                  <a:pt x="129" y="427"/>
                </a:cubicBezTo>
                <a:cubicBezTo>
                  <a:pt x="125" y="426"/>
                  <a:pt x="124" y="428"/>
                  <a:pt x="113" y="418"/>
                </a:cubicBezTo>
                <a:cubicBezTo>
                  <a:pt x="113" y="418"/>
                  <a:pt x="114" y="419"/>
                  <a:pt x="115" y="419"/>
                </a:cubicBezTo>
                <a:cubicBezTo>
                  <a:pt x="110" y="415"/>
                  <a:pt x="109" y="414"/>
                  <a:pt x="104" y="409"/>
                </a:cubicBezTo>
                <a:cubicBezTo>
                  <a:pt x="103" y="406"/>
                  <a:pt x="111" y="414"/>
                  <a:pt x="116" y="416"/>
                </a:cubicBezTo>
                <a:cubicBezTo>
                  <a:pt x="112" y="414"/>
                  <a:pt x="107" y="411"/>
                  <a:pt x="104" y="407"/>
                </a:cubicBezTo>
                <a:cubicBezTo>
                  <a:pt x="105" y="407"/>
                  <a:pt x="105" y="407"/>
                  <a:pt x="105" y="407"/>
                </a:cubicBezTo>
                <a:cubicBezTo>
                  <a:pt x="101" y="404"/>
                  <a:pt x="97" y="401"/>
                  <a:pt x="93" y="397"/>
                </a:cubicBezTo>
                <a:cubicBezTo>
                  <a:pt x="91" y="395"/>
                  <a:pt x="92" y="397"/>
                  <a:pt x="94" y="399"/>
                </a:cubicBezTo>
                <a:cubicBezTo>
                  <a:pt x="95" y="400"/>
                  <a:pt x="95" y="401"/>
                  <a:pt x="95" y="402"/>
                </a:cubicBezTo>
                <a:cubicBezTo>
                  <a:pt x="95" y="401"/>
                  <a:pt x="94" y="401"/>
                  <a:pt x="94" y="400"/>
                </a:cubicBezTo>
                <a:cubicBezTo>
                  <a:pt x="92" y="399"/>
                  <a:pt x="90" y="397"/>
                  <a:pt x="88" y="395"/>
                </a:cubicBezTo>
                <a:cubicBezTo>
                  <a:pt x="87" y="394"/>
                  <a:pt x="87" y="394"/>
                  <a:pt x="87" y="394"/>
                </a:cubicBezTo>
                <a:cubicBezTo>
                  <a:pt x="87" y="394"/>
                  <a:pt x="87" y="394"/>
                  <a:pt x="87" y="395"/>
                </a:cubicBezTo>
                <a:cubicBezTo>
                  <a:pt x="77" y="384"/>
                  <a:pt x="63" y="367"/>
                  <a:pt x="60" y="359"/>
                </a:cubicBezTo>
                <a:close/>
                <a:moveTo>
                  <a:pt x="102" y="407"/>
                </a:moveTo>
                <a:cubicBezTo>
                  <a:pt x="100" y="405"/>
                  <a:pt x="98" y="404"/>
                  <a:pt x="95" y="402"/>
                </a:cubicBezTo>
                <a:cubicBezTo>
                  <a:pt x="95" y="401"/>
                  <a:pt x="95" y="400"/>
                  <a:pt x="94" y="399"/>
                </a:cubicBezTo>
                <a:cubicBezTo>
                  <a:pt x="97" y="402"/>
                  <a:pt x="102" y="406"/>
                  <a:pt x="102" y="407"/>
                </a:cubicBezTo>
                <a:close/>
                <a:moveTo>
                  <a:pt x="33" y="588"/>
                </a:moveTo>
                <a:cubicBezTo>
                  <a:pt x="33" y="587"/>
                  <a:pt x="31" y="588"/>
                  <a:pt x="30" y="589"/>
                </a:cubicBezTo>
                <a:cubicBezTo>
                  <a:pt x="32" y="588"/>
                  <a:pt x="32" y="586"/>
                  <a:pt x="34" y="585"/>
                </a:cubicBezTo>
                <a:cubicBezTo>
                  <a:pt x="34" y="586"/>
                  <a:pt x="33" y="587"/>
                  <a:pt x="33" y="588"/>
                </a:cubicBezTo>
                <a:close/>
                <a:moveTo>
                  <a:pt x="72" y="582"/>
                </a:moveTo>
                <a:cubicBezTo>
                  <a:pt x="71" y="582"/>
                  <a:pt x="71" y="582"/>
                  <a:pt x="71" y="582"/>
                </a:cubicBezTo>
                <a:cubicBezTo>
                  <a:pt x="70" y="583"/>
                  <a:pt x="70" y="583"/>
                  <a:pt x="70" y="583"/>
                </a:cubicBezTo>
                <a:lnTo>
                  <a:pt x="72" y="582"/>
                </a:lnTo>
                <a:close/>
                <a:moveTo>
                  <a:pt x="65" y="585"/>
                </a:moveTo>
                <a:cubicBezTo>
                  <a:pt x="65" y="585"/>
                  <a:pt x="64" y="586"/>
                  <a:pt x="64" y="586"/>
                </a:cubicBezTo>
                <a:cubicBezTo>
                  <a:pt x="64" y="586"/>
                  <a:pt x="64" y="586"/>
                  <a:pt x="64" y="585"/>
                </a:cubicBezTo>
                <a:cubicBezTo>
                  <a:pt x="65" y="585"/>
                  <a:pt x="65" y="585"/>
                  <a:pt x="65" y="585"/>
                </a:cubicBezTo>
                <a:close/>
                <a:moveTo>
                  <a:pt x="62" y="589"/>
                </a:moveTo>
                <a:cubicBezTo>
                  <a:pt x="62" y="589"/>
                  <a:pt x="62" y="589"/>
                  <a:pt x="62" y="588"/>
                </a:cubicBezTo>
                <a:cubicBezTo>
                  <a:pt x="63" y="588"/>
                  <a:pt x="63" y="588"/>
                  <a:pt x="63" y="588"/>
                </a:cubicBezTo>
                <a:cubicBezTo>
                  <a:pt x="63" y="588"/>
                  <a:pt x="63" y="587"/>
                  <a:pt x="63" y="587"/>
                </a:cubicBezTo>
                <a:cubicBezTo>
                  <a:pt x="67" y="586"/>
                  <a:pt x="71" y="582"/>
                  <a:pt x="74" y="583"/>
                </a:cubicBezTo>
                <a:cubicBezTo>
                  <a:pt x="73" y="583"/>
                  <a:pt x="73" y="583"/>
                  <a:pt x="73" y="583"/>
                </a:cubicBezTo>
                <a:cubicBezTo>
                  <a:pt x="69" y="587"/>
                  <a:pt x="66" y="588"/>
                  <a:pt x="61" y="591"/>
                </a:cubicBezTo>
                <a:cubicBezTo>
                  <a:pt x="61" y="590"/>
                  <a:pt x="62" y="590"/>
                  <a:pt x="62" y="589"/>
                </a:cubicBezTo>
                <a:close/>
                <a:moveTo>
                  <a:pt x="43" y="585"/>
                </a:moveTo>
                <a:cubicBezTo>
                  <a:pt x="43" y="585"/>
                  <a:pt x="43" y="585"/>
                  <a:pt x="43" y="585"/>
                </a:cubicBezTo>
                <a:cubicBezTo>
                  <a:pt x="43" y="585"/>
                  <a:pt x="43" y="585"/>
                  <a:pt x="43" y="585"/>
                </a:cubicBezTo>
                <a:cubicBezTo>
                  <a:pt x="42" y="586"/>
                  <a:pt x="40" y="587"/>
                  <a:pt x="39" y="588"/>
                </a:cubicBezTo>
                <a:cubicBezTo>
                  <a:pt x="38" y="588"/>
                  <a:pt x="38" y="588"/>
                  <a:pt x="38" y="588"/>
                </a:cubicBezTo>
                <a:cubicBezTo>
                  <a:pt x="39" y="587"/>
                  <a:pt x="39" y="587"/>
                  <a:pt x="40" y="587"/>
                </a:cubicBezTo>
                <a:cubicBezTo>
                  <a:pt x="40" y="585"/>
                  <a:pt x="41" y="584"/>
                  <a:pt x="43" y="582"/>
                </a:cubicBezTo>
                <a:cubicBezTo>
                  <a:pt x="43" y="582"/>
                  <a:pt x="43" y="582"/>
                  <a:pt x="43" y="582"/>
                </a:cubicBezTo>
                <a:cubicBezTo>
                  <a:pt x="44" y="581"/>
                  <a:pt x="44" y="581"/>
                  <a:pt x="44" y="581"/>
                </a:cubicBezTo>
                <a:cubicBezTo>
                  <a:pt x="44" y="580"/>
                  <a:pt x="45" y="580"/>
                  <a:pt x="45" y="579"/>
                </a:cubicBezTo>
                <a:cubicBezTo>
                  <a:pt x="47" y="578"/>
                  <a:pt x="49" y="577"/>
                  <a:pt x="50" y="577"/>
                </a:cubicBezTo>
                <a:cubicBezTo>
                  <a:pt x="46" y="581"/>
                  <a:pt x="46" y="582"/>
                  <a:pt x="44" y="584"/>
                </a:cubicBezTo>
                <a:cubicBezTo>
                  <a:pt x="44" y="584"/>
                  <a:pt x="44" y="585"/>
                  <a:pt x="43" y="585"/>
                </a:cubicBezTo>
                <a:close/>
                <a:moveTo>
                  <a:pt x="51" y="574"/>
                </a:moveTo>
                <a:cubicBezTo>
                  <a:pt x="50" y="575"/>
                  <a:pt x="48" y="576"/>
                  <a:pt x="47" y="577"/>
                </a:cubicBezTo>
                <a:cubicBezTo>
                  <a:pt x="48" y="576"/>
                  <a:pt x="48" y="575"/>
                  <a:pt x="47" y="575"/>
                </a:cubicBezTo>
                <a:cubicBezTo>
                  <a:pt x="49" y="574"/>
                  <a:pt x="50" y="574"/>
                  <a:pt x="51" y="574"/>
                </a:cubicBezTo>
                <a:close/>
                <a:moveTo>
                  <a:pt x="46" y="575"/>
                </a:moveTo>
                <a:cubicBezTo>
                  <a:pt x="46" y="576"/>
                  <a:pt x="45" y="577"/>
                  <a:pt x="44" y="579"/>
                </a:cubicBezTo>
                <a:cubicBezTo>
                  <a:pt x="44" y="579"/>
                  <a:pt x="44" y="579"/>
                  <a:pt x="44" y="579"/>
                </a:cubicBezTo>
                <a:cubicBezTo>
                  <a:pt x="42" y="578"/>
                  <a:pt x="42" y="578"/>
                  <a:pt x="42" y="578"/>
                </a:cubicBezTo>
                <a:cubicBezTo>
                  <a:pt x="41" y="580"/>
                  <a:pt x="42" y="580"/>
                  <a:pt x="42" y="581"/>
                </a:cubicBezTo>
                <a:cubicBezTo>
                  <a:pt x="40" y="582"/>
                  <a:pt x="39" y="583"/>
                  <a:pt x="38" y="585"/>
                </a:cubicBezTo>
                <a:cubicBezTo>
                  <a:pt x="39" y="585"/>
                  <a:pt x="40" y="583"/>
                  <a:pt x="41" y="582"/>
                </a:cubicBezTo>
                <a:cubicBezTo>
                  <a:pt x="40" y="584"/>
                  <a:pt x="39" y="586"/>
                  <a:pt x="37" y="587"/>
                </a:cubicBezTo>
                <a:cubicBezTo>
                  <a:pt x="35" y="588"/>
                  <a:pt x="33" y="590"/>
                  <a:pt x="32" y="591"/>
                </a:cubicBezTo>
                <a:cubicBezTo>
                  <a:pt x="32" y="591"/>
                  <a:pt x="31" y="591"/>
                  <a:pt x="31" y="591"/>
                </a:cubicBezTo>
                <a:cubicBezTo>
                  <a:pt x="29" y="593"/>
                  <a:pt x="28" y="594"/>
                  <a:pt x="27" y="596"/>
                </a:cubicBezTo>
                <a:cubicBezTo>
                  <a:pt x="27" y="596"/>
                  <a:pt x="26" y="597"/>
                  <a:pt x="25" y="597"/>
                </a:cubicBezTo>
                <a:cubicBezTo>
                  <a:pt x="25" y="597"/>
                  <a:pt x="23" y="597"/>
                  <a:pt x="22" y="598"/>
                </a:cubicBezTo>
                <a:cubicBezTo>
                  <a:pt x="23" y="596"/>
                  <a:pt x="24" y="594"/>
                  <a:pt x="25" y="592"/>
                </a:cubicBezTo>
                <a:cubicBezTo>
                  <a:pt x="27" y="591"/>
                  <a:pt x="29" y="590"/>
                  <a:pt x="33" y="588"/>
                </a:cubicBezTo>
                <a:cubicBezTo>
                  <a:pt x="32" y="589"/>
                  <a:pt x="32" y="590"/>
                  <a:pt x="31" y="590"/>
                </a:cubicBezTo>
                <a:cubicBezTo>
                  <a:pt x="32" y="589"/>
                  <a:pt x="34" y="588"/>
                  <a:pt x="36" y="586"/>
                </a:cubicBezTo>
                <a:cubicBezTo>
                  <a:pt x="35" y="585"/>
                  <a:pt x="35" y="585"/>
                  <a:pt x="35" y="585"/>
                </a:cubicBezTo>
                <a:cubicBezTo>
                  <a:pt x="35" y="585"/>
                  <a:pt x="35" y="585"/>
                  <a:pt x="35" y="585"/>
                </a:cubicBezTo>
                <a:cubicBezTo>
                  <a:pt x="37" y="584"/>
                  <a:pt x="36" y="584"/>
                  <a:pt x="34" y="584"/>
                </a:cubicBezTo>
                <a:cubicBezTo>
                  <a:pt x="34" y="584"/>
                  <a:pt x="34" y="584"/>
                  <a:pt x="34" y="584"/>
                </a:cubicBezTo>
                <a:cubicBezTo>
                  <a:pt x="35" y="584"/>
                  <a:pt x="36" y="583"/>
                  <a:pt x="36" y="582"/>
                </a:cubicBezTo>
                <a:cubicBezTo>
                  <a:pt x="36" y="584"/>
                  <a:pt x="36" y="586"/>
                  <a:pt x="37" y="584"/>
                </a:cubicBezTo>
                <a:cubicBezTo>
                  <a:pt x="38" y="583"/>
                  <a:pt x="38" y="582"/>
                  <a:pt x="38" y="581"/>
                </a:cubicBezTo>
                <a:cubicBezTo>
                  <a:pt x="39" y="581"/>
                  <a:pt x="39" y="581"/>
                  <a:pt x="39" y="581"/>
                </a:cubicBezTo>
                <a:cubicBezTo>
                  <a:pt x="39" y="581"/>
                  <a:pt x="39" y="581"/>
                  <a:pt x="39" y="581"/>
                </a:cubicBezTo>
                <a:cubicBezTo>
                  <a:pt x="39" y="581"/>
                  <a:pt x="39" y="580"/>
                  <a:pt x="39" y="580"/>
                </a:cubicBezTo>
                <a:cubicBezTo>
                  <a:pt x="39" y="580"/>
                  <a:pt x="38" y="581"/>
                  <a:pt x="38" y="581"/>
                </a:cubicBezTo>
                <a:cubicBezTo>
                  <a:pt x="36" y="581"/>
                  <a:pt x="36" y="581"/>
                  <a:pt x="36" y="581"/>
                </a:cubicBezTo>
                <a:cubicBezTo>
                  <a:pt x="36" y="581"/>
                  <a:pt x="36" y="581"/>
                  <a:pt x="36" y="581"/>
                </a:cubicBezTo>
                <a:cubicBezTo>
                  <a:pt x="38" y="580"/>
                  <a:pt x="38" y="580"/>
                  <a:pt x="38" y="580"/>
                </a:cubicBezTo>
                <a:cubicBezTo>
                  <a:pt x="35" y="581"/>
                  <a:pt x="35" y="581"/>
                  <a:pt x="35" y="581"/>
                </a:cubicBezTo>
                <a:cubicBezTo>
                  <a:pt x="35" y="581"/>
                  <a:pt x="35" y="581"/>
                  <a:pt x="35" y="581"/>
                </a:cubicBezTo>
                <a:cubicBezTo>
                  <a:pt x="36" y="580"/>
                  <a:pt x="36" y="580"/>
                  <a:pt x="37" y="580"/>
                </a:cubicBezTo>
                <a:cubicBezTo>
                  <a:pt x="37" y="580"/>
                  <a:pt x="37" y="580"/>
                  <a:pt x="37" y="580"/>
                </a:cubicBezTo>
                <a:cubicBezTo>
                  <a:pt x="37" y="580"/>
                  <a:pt x="37" y="580"/>
                  <a:pt x="37" y="579"/>
                </a:cubicBezTo>
                <a:cubicBezTo>
                  <a:pt x="40" y="578"/>
                  <a:pt x="43" y="576"/>
                  <a:pt x="46" y="575"/>
                </a:cubicBezTo>
                <a:close/>
                <a:moveTo>
                  <a:pt x="39" y="577"/>
                </a:moveTo>
                <a:cubicBezTo>
                  <a:pt x="39" y="578"/>
                  <a:pt x="38" y="579"/>
                  <a:pt x="37" y="579"/>
                </a:cubicBezTo>
                <a:cubicBezTo>
                  <a:pt x="38" y="578"/>
                  <a:pt x="38" y="578"/>
                  <a:pt x="38" y="578"/>
                </a:cubicBezTo>
                <a:cubicBezTo>
                  <a:pt x="39" y="577"/>
                  <a:pt x="39" y="577"/>
                  <a:pt x="39" y="577"/>
                </a:cubicBezTo>
                <a:close/>
                <a:moveTo>
                  <a:pt x="36" y="576"/>
                </a:moveTo>
                <a:cubicBezTo>
                  <a:pt x="38" y="576"/>
                  <a:pt x="37" y="577"/>
                  <a:pt x="37" y="578"/>
                </a:cubicBezTo>
                <a:cubicBezTo>
                  <a:pt x="36" y="578"/>
                  <a:pt x="36" y="579"/>
                  <a:pt x="36" y="579"/>
                </a:cubicBezTo>
                <a:cubicBezTo>
                  <a:pt x="36" y="579"/>
                  <a:pt x="36" y="579"/>
                  <a:pt x="37" y="578"/>
                </a:cubicBezTo>
                <a:cubicBezTo>
                  <a:pt x="37" y="579"/>
                  <a:pt x="37" y="579"/>
                  <a:pt x="37" y="580"/>
                </a:cubicBezTo>
                <a:cubicBezTo>
                  <a:pt x="35" y="580"/>
                  <a:pt x="34" y="580"/>
                  <a:pt x="33" y="581"/>
                </a:cubicBezTo>
                <a:cubicBezTo>
                  <a:pt x="33" y="579"/>
                  <a:pt x="35" y="577"/>
                  <a:pt x="36" y="576"/>
                </a:cubicBezTo>
                <a:close/>
                <a:moveTo>
                  <a:pt x="9" y="601"/>
                </a:moveTo>
                <a:cubicBezTo>
                  <a:pt x="9" y="600"/>
                  <a:pt x="9" y="600"/>
                  <a:pt x="9" y="600"/>
                </a:cubicBezTo>
                <a:cubicBezTo>
                  <a:pt x="10" y="600"/>
                  <a:pt x="10" y="600"/>
                  <a:pt x="10" y="600"/>
                </a:cubicBezTo>
                <a:cubicBezTo>
                  <a:pt x="10" y="600"/>
                  <a:pt x="10" y="600"/>
                  <a:pt x="11" y="600"/>
                </a:cubicBezTo>
                <a:cubicBezTo>
                  <a:pt x="10" y="601"/>
                  <a:pt x="10" y="601"/>
                  <a:pt x="10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14" y="606"/>
                  <a:pt x="11" y="603"/>
                  <a:pt x="9" y="601"/>
                </a:cubicBezTo>
                <a:close/>
                <a:moveTo>
                  <a:pt x="36" y="626"/>
                </a:moveTo>
                <a:cubicBezTo>
                  <a:pt x="36" y="626"/>
                  <a:pt x="36" y="626"/>
                  <a:pt x="36" y="626"/>
                </a:cubicBezTo>
                <a:close/>
                <a:moveTo>
                  <a:pt x="36" y="626"/>
                </a:move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3" y="623"/>
                  <a:pt x="30" y="621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1" y="622"/>
                  <a:pt x="24" y="615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25" y="615"/>
                  <a:pt x="32" y="622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0" y="621"/>
                  <a:pt x="33" y="623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6" y="626"/>
                  <a:pt x="36" y="626"/>
                  <a:pt x="36" y="626"/>
                </a:cubicBezTo>
                <a:cubicBezTo>
                  <a:pt x="33" y="623"/>
                  <a:pt x="17" y="609"/>
                  <a:pt x="8" y="601"/>
                </a:cubicBezTo>
                <a:cubicBezTo>
                  <a:pt x="8" y="601"/>
                  <a:pt x="8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9" y="601"/>
                  <a:pt x="9" y="601"/>
                  <a:pt x="9" y="601"/>
                </a:cubicBezTo>
                <a:cubicBezTo>
                  <a:pt x="12" y="603"/>
                  <a:pt x="19" y="610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5" y="625"/>
                  <a:pt x="35" y="625"/>
                  <a:pt x="35" y="625"/>
                </a:cubicBezTo>
                <a:cubicBezTo>
                  <a:pt x="32" y="622"/>
                  <a:pt x="25" y="616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9" y="601"/>
                  <a:pt x="9" y="601"/>
                  <a:pt x="10" y="602"/>
                </a:cubicBezTo>
                <a:cubicBezTo>
                  <a:pt x="11" y="601"/>
                  <a:pt x="11" y="601"/>
                  <a:pt x="11" y="601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0" y="602"/>
                  <a:pt x="10" y="602"/>
                  <a:pt x="10" y="602"/>
                </a:cubicBezTo>
                <a:cubicBezTo>
                  <a:pt x="11" y="602"/>
                  <a:pt x="11" y="602"/>
                  <a:pt x="11" y="602"/>
                </a:cubicBezTo>
                <a:cubicBezTo>
                  <a:pt x="12" y="601"/>
                  <a:pt x="12" y="601"/>
                  <a:pt x="12" y="601"/>
                </a:cubicBezTo>
                <a:cubicBezTo>
                  <a:pt x="13" y="602"/>
                  <a:pt x="14" y="603"/>
                  <a:pt x="15" y="604"/>
                </a:cubicBezTo>
                <a:cubicBezTo>
                  <a:pt x="15" y="604"/>
                  <a:pt x="15" y="604"/>
                  <a:pt x="15" y="604"/>
                </a:cubicBezTo>
                <a:cubicBezTo>
                  <a:pt x="14" y="605"/>
                  <a:pt x="14" y="605"/>
                  <a:pt x="14" y="605"/>
                </a:cubicBezTo>
                <a:cubicBezTo>
                  <a:pt x="14" y="605"/>
                  <a:pt x="14" y="605"/>
                  <a:pt x="14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13" y="605"/>
                  <a:pt x="13" y="605"/>
                  <a:pt x="13" y="605"/>
                </a:cubicBezTo>
                <a:cubicBezTo>
                  <a:pt x="20" y="611"/>
                  <a:pt x="34" y="624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1" y="621"/>
                  <a:pt x="31" y="621"/>
                  <a:pt x="31" y="621"/>
                </a:cubicBezTo>
                <a:cubicBezTo>
                  <a:pt x="32" y="621"/>
                  <a:pt x="32" y="621"/>
                  <a:pt x="32" y="621"/>
                </a:cubicBezTo>
                <a:cubicBezTo>
                  <a:pt x="32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3" y="621"/>
                  <a:pt x="33" y="621"/>
                  <a:pt x="33" y="621"/>
                </a:cubicBezTo>
                <a:cubicBezTo>
                  <a:pt x="34" y="622"/>
                  <a:pt x="35" y="622"/>
                  <a:pt x="35" y="623"/>
                </a:cubicBezTo>
                <a:cubicBezTo>
                  <a:pt x="35" y="623"/>
                  <a:pt x="35" y="624"/>
                  <a:pt x="35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0" y="621"/>
                  <a:pt x="32" y="623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4" y="624"/>
                  <a:pt x="34" y="624"/>
                  <a:pt x="34" y="624"/>
                </a:cubicBezTo>
                <a:cubicBezTo>
                  <a:pt x="35" y="624"/>
                  <a:pt x="35" y="624"/>
                  <a:pt x="35" y="624"/>
                </a:cubicBezTo>
                <a:cubicBezTo>
                  <a:pt x="36" y="623"/>
                  <a:pt x="36" y="623"/>
                  <a:pt x="36" y="623"/>
                </a:cubicBezTo>
                <a:cubicBezTo>
                  <a:pt x="36" y="623"/>
                  <a:pt x="36" y="623"/>
                  <a:pt x="36" y="623"/>
                </a:cubicBezTo>
                <a:cubicBezTo>
                  <a:pt x="36" y="624"/>
                  <a:pt x="37" y="624"/>
                  <a:pt x="37" y="625"/>
                </a:cubicBezTo>
                <a:lnTo>
                  <a:pt x="36" y="626"/>
                </a:lnTo>
                <a:close/>
                <a:moveTo>
                  <a:pt x="57" y="609"/>
                </a:moveTo>
                <a:cubicBezTo>
                  <a:pt x="57" y="609"/>
                  <a:pt x="56" y="609"/>
                  <a:pt x="56" y="610"/>
                </a:cubicBezTo>
                <a:cubicBezTo>
                  <a:pt x="56" y="610"/>
                  <a:pt x="56" y="609"/>
                  <a:pt x="56" y="609"/>
                </a:cubicBezTo>
                <a:cubicBezTo>
                  <a:pt x="56" y="609"/>
                  <a:pt x="56" y="609"/>
                  <a:pt x="57" y="609"/>
                </a:cubicBezTo>
                <a:close/>
                <a:moveTo>
                  <a:pt x="74" y="599"/>
                </a:moveTo>
                <a:cubicBezTo>
                  <a:pt x="76" y="598"/>
                  <a:pt x="76" y="598"/>
                  <a:pt x="76" y="598"/>
                </a:cubicBezTo>
                <a:cubicBezTo>
                  <a:pt x="75" y="598"/>
                  <a:pt x="74" y="599"/>
                  <a:pt x="74" y="599"/>
                </a:cubicBezTo>
                <a:close/>
                <a:moveTo>
                  <a:pt x="80" y="595"/>
                </a:moveTo>
                <a:cubicBezTo>
                  <a:pt x="80" y="596"/>
                  <a:pt x="80" y="596"/>
                  <a:pt x="80" y="596"/>
                </a:cubicBezTo>
                <a:cubicBezTo>
                  <a:pt x="80" y="595"/>
                  <a:pt x="80" y="595"/>
                  <a:pt x="80" y="595"/>
                </a:cubicBezTo>
                <a:cubicBezTo>
                  <a:pt x="79" y="595"/>
                  <a:pt x="78" y="596"/>
                  <a:pt x="77" y="597"/>
                </a:cubicBezTo>
                <a:cubicBezTo>
                  <a:pt x="77" y="597"/>
                  <a:pt x="77" y="596"/>
                  <a:pt x="75" y="597"/>
                </a:cubicBezTo>
                <a:cubicBezTo>
                  <a:pt x="71" y="598"/>
                  <a:pt x="71" y="601"/>
                  <a:pt x="68" y="602"/>
                </a:cubicBezTo>
                <a:cubicBezTo>
                  <a:pt x="69" y="601"/>
                  <a:pt x="69" y="601"/>
                  <a:pt x="69" y="601"/>
                </a:cubicBezTo>
                <a:cubicBezTo>
                  <a:pt x="68" y="602"/>
                  <a:pt x="67" y="602"/>
                  <a:pt x="65" y="603"/>
                </a:cubicBezTo>
                <a:cubicBezTo>
                  <a:pt x="66" y="602"/>
                  <a:pt x="67" y="601"/>
                  <a:pt x="68" y="600"/>
                </a:cubicBezTo>
                <a:cubicBezTo>
                  <a:pt x="69" y="599"/>
                  <a:pt x="69" y="599"/>
                  <a:pt x="69" y="599"/>
                </a:cubicBezTo>
                <a:cubicBezTo>
                  <a:pt x="69" y="599"/>
                  <a:pt x="69" y="599"/>
                  <a:pt x="69" y="599"/>
                </a:cubicBezTo>
                <a:cubicBezTo>
                  <a:pt x="70" y="598"/>
                  <a:pt x="71" y="598"/>
                  <a:pt x="71" y="597"/>
                </a:cubicBezTo>
                <a:cubicBezTo>
                  <a:pt x="71" y="597"/>
                  <a:pt x="70" y="598"/>
                  <a:pt x="70" y="598"/>
                </a:cubicBezTo>
                <a:cubicBezTo>
                  <a:pt x="73" y="594"/>
                  <a:pt x="76" y="590"/>
                  <a:pt x="79" y="586"/>
                </a:cubicBezTo>
                <a:lnTo>
                  <a:pt x="80" y="595"/>
                </a:lnTo>
                <a:close/>
                <a:moveTo>
                  <a:pt x="101" y="557"/>
                </a:moveTo>
                <a:cubicBezTo>
                  <a:pt x="98" y="558"/>
                  <a:pt x="95" y="561"/>
                  <a:pt x="94" y="560"/>
                </a:cubicBezTo>
                <a:cubicBezTo>
                  <a:pt x="92" y="561"/>
                  <a:pt x="89" y="562"/>
                  <a:pt x="93" y="561"/>
                </a:cubicBezTo>
                <a:cubicBezTo>
                  <a:pt x="91" y="563"/>
                  <a:pt x="91" y="563"/>
                  <a:pt x="91" y="563"/>
                </a:cubicBezTo>
                <a:cubicBezTo>
                  <a:pt x="91" y="562"/>
                  <a:pt x="91" y="562"/>
                  <a:pt x="91" y="562"/>
                </a:cubicBezTo>
                <a:cubicBezTo>
                  <a:pt x="91" y="562"/>
                  <a:pt x="91" y="563"/>
                  <a:pt x="90" y="563"/>
                </a:cubicBezTo>
                <a:cubicBezTo>
                  <a:pt x="88" y="565"/>
                  <a:pt x="88" y="565"/>
                  <a:pt x="88" y="565"/>
                </a:cubicBezTo>
                <a:cubicBezTo>
                  <a:pt x="87" y="562"/>
                  <a:pt x="81" y="564"/>
                  <a:pt x="86" y="560"/>
                </a:cubicBezTo>
                <a:cubicBezTo>
                  <a:pt x="86" y="561"/>
                  <a:pt x="84" y="562"/>
                  <a:pt x="81" y="563"/>
                </a:cubicBezTo>
                <a:cubicBezTo>
                  <a:pt x="81" y="563"/>
                  <a:pt x="81" y="563"/>
                  <a:pt x="81" y="563"/>
                </a:cubicBezTo>
                <a:cubicBezTo>
                  <a:pt x="81" y="563"/>
                  <a:pt x="81" y="563"/>
                  <a:pt x="81" y="563"/>
                </a:cubicBezTo>
                <a:cubicBezTo>
                  <a:pt x="82" y="562"/>
                  <a:pt x="82" y="562"/>
                  <a:pt x="83" y="563"/>
                </a:cubicBezTo>
                <a:cubicBezTo>
                  <a:pt x="83" y="561"/>
                  <a:pt x="82" y="561"/>
                  <a:pt x="81" y="561"/>
                </a:cubicBezTo>
                <a:cubicBezTo>
                  <a:pt x="82" y="561"/>
                  <a:pt x="82" y="560"/>
                  <a:pt x="83" y="561"/>
                </a:cubicBezTo>
                <a:cubicBezTo>
                  <a:pt x="83" y="560"/>
                  <a:pt x="83" y="560"/>
                  <a:pt x="83" y="559"/>
                </a:cubicBezTo>
                <a:cubicBezTo>
                  <a:pt x="84" y="559"/>
                  <a:pt x="85" y="559"/>
                  <a:pt x="85" y="559"/>
                </a:cubicBezTo>
                <a:cubicBezTo>
                  <a:pt x="85" y="558"/>
                  <a:pt x="85" y="558"/>
                  <a:pt x="85" y="558"/>
                </a:cubicBezTo>
                <a:cubicBezTo>
                  <a:pt x="86" y="557"/>
                  <a:pt x="87" y="557"/>
                  <a:pt x="88" y="556"/>
                </a:cubicBezTo>
                <a:cubicBezTo>
                  <a:pt x="88" y="557"/>
                  <a:pt x="88" y="558"/>
                  <a:pt x="87" y="559"/>
                </a:cubicBezTo>
                <a:cubicBezTo>
                  <a:pt x="87" y="560"/>
                  <a:pt x="87" y="560"/>
                  <a:pt x="87" y="560"/>
                </a:cubicBezTo>
                <a:cubicBezTo>
                  <a:pt x="87" y="559"/>
                  <a:pt x="87" y="559"/>
                  <a:pt x="87" y="559"/>
                </a:cubicBezTo>
                <a:cubicBezTo>
                  <a:pt x="87" y="559"/>
                  <a:pt x="87" y="560"/>
                  <a:pt x="87" y="560"/>
                </a:cubicBezTo>
                <a:cubicBezTo>
                  <a:pt x="88" y="559"/>
                  <a:pt x="88" y="559"/>
                  <a:pt x="88" y="558"/>
                </a:cubicBezTo>
                <a:cubicBezTo>
                  <a:pt x="89" y="558"/>
                  <a:pt x="89" y="558"/>
                  <a:pt x="89" y="558"/>
                </a:cubicBezTo>
                <a:cubicBezTo>
                  <a:pt x="90" y="558"/>
                  <a:pt x="87" y="564"/>
                  <a:pt x="90" y="563"/>
                </a:cubicBezTo>
                <a:cubicBezTo>
                  <a:pt x="90" y="560"/>
                  <a:pt x="90" y="560"/>
                  <a:pt x="90" y="560"/>
                </a:cubicBezTo>
                <a:cubicBezTo>
                  <a:pt x="91" y="560"/>
                  <a:pt x="91" y="560"/>
                  <a:pt x="91" y="560"/>
                </a:cubicBezTo>
                <a:cubicBezTo>
                  <a:pt x="92" y="557"/>
                  <a:pt x="92" y="557"/>
                  <a:pt x="92" y="557"/>
                </a:cubicBezTo>
                <a:cubicBezTo>
                  <a:pt x="94" y="557"/>
                  <a:pt x="94" y="557"/>
                  <a:pt x="94" y="557"/>
                </a:cubicBezTo>
                <a:cubicBezTo>
                  <a:pt x="97" y="555"/>
                  <a:pt x="100" y="554"/>
                  <a:pt x="102" y="553"/>
                </a:cubicBezTo>
                <a:cubicBezTo>
                  <a:pt x="100" y="553"/>
                  <a:pt x="100" y="554"/>
                  <a:pt x="98" y="554"/>
                </a:cubicBezTo>
                <a:cubicBezTo>
                  <a:pt x="99" y="552"/>
                  <a:pt x="103" y="550"/>
                  <a:pt x="108" y="548"/>
                </a:cubicBezTo>
                <a:cubicBezTo>
                  <a:pt x="108" y="548"/>
                  <a:pt x="109" y="548"/>
                  <a:pt x="109" y="548"/>
                </a:cubicBezTo>
                <a:cubicBezTo>
                  <a:pt x="109" y="549"/>
                  <a:pt x="108" y="549"/>
                  <a:pt x="108" y="549"/>
                </a:cubicBezTo>
                <a:cubicBezTo>
                  <a:pt x="109" y="549"/>
                  <a:pt x="106" y="551"/>
                  <a:pt x="111" y="550"/>
                </a:cubicBezTo>
                <a:cubicBezTo>
                  <a:pt x="110" y="551"/>
                  <a:pt x="108" y="554"/>
                  <a:pt x="108" y="554"/>
                </a:cubicBezTo>
                <a:cubicBezTo>
                  <a:pt x="106" y="556"/>
                  <a:pt x="103" y="557"/>
                  <a:pt x="101" y="557"/>
                </a:cubicBezTo>
                <a:close/>
                <a:moveTo>
                  <a:pt x="92" y="555"/>
                </a:moveTo>
                <a:cubicBezTo>
                  <a:pt x="91" y="555"/>
                  <a:pt x="91" y="556"/>
                  <a:pt x="90" y="556"/>
                </a:cubicBezTo>
                <a:cubicBezTo>
                  <a:pt x="90" y="556"/>
                  <a:pt x="90" y="555"/>
                  <a:pt x="91" y="555"/>
                </a:cubicBezTo>
                <a:cubicBezTo>
                  <a:pt x="91" y="555"/>
                  <a:pt x="91" y="555"/>
                  <a:pt x="92" y="555"/>
                </a:cubicBezTo>
                <a:close/>
                <a:moveTo>
                  <a:pt x="99" y="575"/>
                </a:moveTo>
                <a:cubicBezTo>
                  <a:pt x="98" y="576"/>
                  <a:pt x="94" y="578"/>
                  <a:pt x="94" y="577"/>
                </a:cubicBezTo>
                <a:cubicBezTo>
                  <a:pt x="98" y="576"/>
                  <a:pt x="95" y="573"/>
                  <a:pt x="99" y="574"/>
                </a:cubicBezTo>
                <a:cubicBezTo>
                  <a:pt x="99" y="573"/>
                  <a:pt x="98" y="573"/>
                  <a:pt x="97" y="573"/>
                </a:cubicBezTo>
                <a:cubicBezTo>
                  <a:pt x="97" y="573"/>
                  <a:pt x="97" y="572"/>
                  <a:pt x="97" y="572"/>
                </a:cubicBezTo>
                <a:cubicBezTo>
                  <a:pt x="101" y="571"/>
                  <a:pt x="101" y="571"/>
                  <a:pt x="101" y="571"/>
                </a:cubicBezTo>
                <a:cubicBezTo>
                  <a:pt x="102" y="571"/>
                  <a:pt x="102" y="570"/>
                  <a:pt x="102" y="571"/>
                </a:cubicBezTo>
                <a:cubicBezTo>
                  <a:pt x="103" y="572"/>
                  <a:pt x="99" y="574"/>
                  <a:pt x="99" y="575"/>
                </a:cubicBezTo>
                <a:close/>
                <a:moveTo>
                  <a:pt x="115" y="566"/>
                </a:moveTo>
                <a:cubicBezTo>
                  <a:pt x="112" y="567"/>
                  <a:pt x="109" y="568"/>
                  <a:pt x="106" y="569"/>
                </a:cubicBezTo>
                <a:cubicBezTo>
                  <a:pt x="107" y="568"/>
                  <a:pt x="107" y="568"/>
                  <a:pt x="107" y="568"/>
                </a:cubicBezTo>
                <a:cubicBezTo>
                  <a:pt x="122" y="562"/>
                  <a:pt x="115" y="563"/>
                  <a:pt x="104" y="564"/>
                </a:cubicBezTo>
                <a:cubicBezTo>
                  <a:pt x="109" y="562"/>
                  <a:pt x="114" y="560"/>
                  <a:pt x="120" y="559"/>
                </a:cubicBezTo>
                <a:cubicBezTo>
                  <a:pt x="119" y="558"/>
                  <a:pt x="119" y="558"/>
                  <a:pt x="119" y="558"/>
                </a:cubicBezTo>
                <a:cubicBezTo>
                  <a:pt x="121" y="558"/>
                  <a:pt x="121" y="557"/>
                  <a:pt x="123" y="557"/>
                </a:cubicBezTo>
                <a:cubicBezTo>
                  <a:pt x="123" y="557"/>
                  <a:pt x="117" y="564"/>
                  <a:pt x="115" y="566"/>
                </a:cubicBezTo>
                <a:close/>
                <a:moveTo>
                  <a:pt x="127" y="562"/>
                </a:moveTo>
                <a:cubicBezTo>
                  <a:pt x="127" y="561"/>
                  <a:pt x="126" y="561"/>
                  <a:pt x="126" y="561"/>
                </a:cubicBezTo>
                <a:cubicBezTo>
                  <a:pt x="129" y="560"/>
                  <a:pt x="129" y="560"/>
                  <a:pt x="129" y="560"/>
                </a:cubicBezTo>
                <a:cubicBezTo>
                  <a:pt x="129" y="560"/>
                  <a:pt x="130" y="561"/>
                  <a:pt x="127" y="562"/>
                </a:cubicBezTo>
                <a:close/>
                <a:moveTo>
                  <a:pt x="165" y="551"/>
                </a:moveTo>
                <a:cubicBezTo>
                  <a:pt x="164" y="553"/>
                  <a:pt x="159" y="553"/>
                  <a:pt x="159" y="552"/>
                </a:cubicBezTo>
                <a:cubicBezTo>
                  <a:pt x="160" y="554"/>
                  <a:pt x="153" y="555"/>
                  <a:pt x="151" y="557"/>
                </a:cubicBezTo>
                <a:cubicBezTo>
                  <a:pt x="145" y="559"/>
                  <a:pt x="145" y="556"/>
                  <a:pt x="140" y="559"/>
                </a:cubicBezTo>
                <a:cubicBezTo>
                  <a:pt x="143" y="559"/>
                  <a:pt x="143" y="559"/>
                  <a:pt x="143" y="559"/>
                </a:cubicBezTo>
                <a:cubicBezTo>
                  <a:pt x="138" y="561"/>
                  <a:pt x="136" y="562"/>
                  <a:pt x="131" y="563"/>
                </a:cubicBezTo>
                <a:cubicBezTo>
                  <a:pt x="130" y="562"/>
                  <a:pt x="134" y="562"/>
                  <a:pt x="134" y="561"/>
                </a:cubicBezTo>
                <a:cubicBezTo>
                  <a:pt x="131" y="561"/>
                  <a:pt x="131" y="561"/>
                  <a:pt x="131" y="561"/>
                </a:cubicBezTo>
                <a:cubicBezTo>
                  <a:pt x="132" y="561"/>
                  <a:pt x="134" y="559"/>
                  <a:pt x="134" y="560"/>
                </a:cubicBezTo>
                <a:cubicBezTo>
                  <a:pt x="134" y="559"/>
                  <a:pt x="135" y="558"/>
                  <a:pt x="132" y="560"/>
                </a:cubicBezTo>
                <a:cubicBezTo>
                  <a:pt x="134" y="558"/>
                  <a:pt x="134" y="558"/>
                  <a:pt x="134" y="558"/>
                </a:cubicBezTo>
                <a:cubicBezTo>
                  <a:pt x="133" y="558"/>
                  <a:pt x="133" y="558"/>
                  <a:pt x="133" y="558"/>
                </a:cubicBezTo>
                <a:cubicBezTo>
                  <a:pt x="136" y="557"/>
                  <a:pt x="136" y="557"/>
                  <a:pt x="136" y="557"/>
                </a:cubicBezTo>
                <a:cubicBezTo>
                  <a:pt x="137" y="557"/>
                  <a:pt x="138" y="556"/>
                  <a:pt x="141" y="557"/>
                </a:cubicBezTo>
                <a:cubicBezTo>
                  <a:pt x="141" y="557"/>
                  <a:pt x="139" y="558"/>
                  <a:pt x="139" y="558"/>
                </a:cubicBezTo>
                <a:cubicBezTo>
                  <a:pt x="141" y="558"/>
                  <a:pt x="143" y="557"/>
                  <a:pt x="144" y="556"/>
                </a:cubicBezTo>
                <a:cubicBezTo>
                  <a:pt x="141" y="557"/>
                  <a:pt x="142" y="556"/>
                  <a:pt x="141" y="555"/>
                </a:cubicBezTo>
                <a:cubicBezTo>
                  <a:pt x="143" y="554"/>
                  <a:pt x="146" y="553"/>
                  <a:pt x="147" y="553"/>
                </a:cubicBezTo>
                <a:cubicBezTo>
                  <a:pt x="151" y="552"/>
                  <a:pt x="154" y="552"/>
                  <a:pt x="153" y="554"/>
                </a:cubicBezTo>
                <a:cubicBezTo>
                  <a:pt x="154" y="553"/>
                  <a:pt x="157" y="553"/>
                  <a:pt x="158" y="551"/>
                </a:cubicBezTo>
                <a:cubicBezTo>
                  <a:pt x="155" y="553"/>
                  <a:pt x="156" y="548"/>
                  <a:pt x="152" y="552"/>
                </a:cubicBezTo>
                <a:cubicBezTo>
                  <a:pt x="150" y="550"/>
                  <a:pt x="156" y="549"/>
                  <a:pt x="159" y="549"/>
                </a:cubicBezTo>
                <a:cubicBezTo>
                  <a:pt x="158" y="550"/>
                  <a:pt x="159" y="550"/>
                  <a:pt x="159" y="550"/>
                </a:cubicBezTo>
                <a:cubicBezTo>
                  <a:pt x="163" y="549"/>
                  <a:pt x="160" y="548"/>
                  <a:pt x="157" y="549"/>
                </a:cubicBezTo>
                <a:cubicBezTo>
                  <a:pt x="161" y="546"/>
                  <a:pt x="161" y="546"/>
                  <a:pt x="161" y="546"/>
                </a:cubicBezTo>
                <a:cubicBezTo>
                  <a:pt x="161" y="546"/>
                  <a:pt x="161" y="546"/>
                  <a:pt x="161" y="546"/>
                </a:cubicBezTo>
                <a:cubicBezTo>
                  <a:pt x="165" y="545"/>
                  <a:pt x="165" y="545"/>
                  <a:pt x="165" y="545"/>
                </a:cubicBezTo>
                <a:cubicBezTo>
                  <a:pt x="166" y="546"/>
                  <a:pt x="167" y="547"/>
                  <a:pt x="166" y="547"/>
                </a:cubicBezTo>
                <a:cubicBezTo>
                  <a:pt x="169" y="547"/>
                  <a:pt x="169" y="547"/>
                  <a:pt x="169" y="547"/>
                </a:cubicBezTo>
                <a:cubicBezTo>
                  <a:pt x="165" y="548"/>
                  <a:pt x="165" y="548"/>
                  <a:pt x="165" y="548"/>
                </a:cubicBezTo>
                <a:cubicBezTo>
                  <a:pt x="167" y="549"/>
                  <a:pt x="169" y="547"/>
                  <a:pt x="171" y="547"/>
                </a:cubicBezTo>
                <a:cubicBezTo>
                  <a:pt x="174" y="547"/>
                  <a:pt x="167" y="549"/>
                  <a:pt x="165" y="551"/>
                </a:cubicBezTo>
                <a:close/>
                <a:moveTo>
                  <a:pt x="290" y="522"/>
                </a:moveTo>
                <a:cubicBezTo>
                  <a:pt x="289" y="523"/>
                  <a:pt x="287" y="523"/>
                  <a:pt x="287" y="523"/>
                </a:cubicBezTo>
                <a:cubicBezTo>
                  <a:pt x="285" y="524"/>
                  <a:pt x="281" y="525"/>
                  <a:pt x="280" y="524"/>
                </a:cubicBezTo>
                <a:cubicBezTo>
                  <a:pt x="283" y="523"/>
                  <a:pt x="283" y="523"/>
                  <a:pt x="281" y="522"/>
                </a:cubicBezTo>
                <a:cubicBezTo>
                  <a:pt x="278" y="524"/>
                  <a:pt x="272" y="524"/>
                  <a:pt x="273" y="526"/>
                </a:cubicBezTo>
                <a:cubicBezTo>
                  <a:pt x="268" y="526"/>
                  <a:pt x="271" y="526"/>
                  <a:pt x="268" y="525"/>
                </a:cubicBezTo>
                <a:cubicBezTo>
                  <a:pt x="267" y="525"/>
                  <a:pt x="268" y="524"/>
                  <a:pt x="269" y="524"/>
                </a:cubicBezTo>
                <a:cubicBezTo>
                  <a:pt x="256" y="527"/>
                  <a:pt x="256" y="527"/>
                  <a:pt x="256" y="527"/>
                </a:cubicBezTo>
                <a:cubicBezTo>
                  <a:pt x="256" y="528"/>
                  <a:pt x="265" y="526"/>
                  <a:pt x="261" y="529"/>
                </a:cubicBezTo>
                <a:cubicBezTo>
                  <a:pt x="260" y="529"/>
                  <a:pt x="261" y="531"/>
                  <a:pt x="256" y="531"/>
                </a:cubicBezTo>
                <a:cubicBezTo>
                  <a:pt x="256" y="531"/>
                  <a:pt x="257" y="531"/>
                  <a:pt x="257" y="531"/>
                </a:cubicBezTo>
                <a:cubicBezTo>
                  <a:pt x="255" y="531"/>
                  <a:pt x="254" y="531"/>
                  <a:pt x="252" y="531"/>
                </a:cubicBezTo>
                <a:cubicBezTo>
                  <a:pt x="251" y="530"/>
                  <a:pt x="254" y="530"/>
                  <a:pt x="256" y="529"/>
                </a:cubicBezTo>
                <a:cubicBezTo>
                  <a:pt x="254" y="529"/>
                  <a:pt x="253" y="530"/>
                  <a:pt x="251" y="530"/>
                </a:cubicBezTo>
                <a:cubicBezTo>
                  <a:pt x="251" y="530"/>
                  <a:pt x="251" y="530"/>
                  <a:pt x="251" y="530"/>
                </a:cubicBezTo>
                <a:cubicBezTo>
                  <a:pt x="247" y="531"/>
                  <a:pt x="247" y="531"/>
                  <a:pt x="247" y="531"/>
                </a:cubicBezTo>
                <a:cubicBezTo>
                  <a:pt x="245" y="532"/>
                  <a:pt x="250" y="530"/>
                  <a:pt x="251" y="531"/>
                </a:cubicBezTo>
                <a:cubicBezTo>
                  <a:pt x="248" y="532"/>
                  <a:pt x="248" y="532"/>
                  <a:pt x="248" y="532"/>
                </a:cubicBezTo>
                <a:cubicBezTo>
                  <a:pt x="245" y="533"/>
                  <a:pt x="236" y="535"/>
                  <a:pt x="232" y="534"/>
                </a:cubicBezTo>
                <a:cubicBezTo>
                  <a:pt x="228" y="534"/>
                  <a:pt x="230" y="535"/>
                  <a:pt x="230" y="536"/>
                </a:cubicBezTo>
                <a:cubicBezTo>
                  <a:pt x="228" y="538"/>
                  <a:pt x="225" y="537"/>
                  <a:pt x="223" y="538"/>
                </a:cubicBezTo>
                <a:cubicBezTo>
                  <a:pt x="223" y="539"/>
                  <a:pt x="220" y="539"/>
                  <a:pt x="221" y="540"/>
                </a:cubicBezTo>
                <a:cubicBezTo>
                  <a:pt x="217" y="541"/>
                  <a:pt x="217" y="541"/>
                  <a:pt x="217" y="541"/>
                </a:cubicBezTo>
                <a:cubicBezTo>
                  <a:pt x="216" y="543"/>
                  <a:pt x="222" y="540"/>
                  <a:pt x="223" y="541"/>
                </a:cubicBezTo>
                <a:cubicBezTo>
                  <a:pt x="226" y="542"/>
                  <a:pt x="221" y="542"/>
                  <a:pt x="222" y="542"/>
                </a:cubicBezTo>
                <a:cubicBezTo>
                  <a:pt x="225" y="542"/>
                  <a:pt x="225" y="541"/>
                  <a:pt x="226" y="540"/>
                </a:cubicBezTo>
                <a:cubicBezTo>
                  <a:pt x="228" y="540"/>
                  <a:pt x="229" y="540"/>
                  <a:pt x="229" y="541"/>
                </a:cubicBezTo>
                <a:cubicBezTo>
                  <a:pt x="224" y="541"/>
                  <a:pt x="227" y="542"/>
                  <a:pt x="223" y="543"/>
                </a:cubicBezTo>
                <a:cubicBezTo>
                  <a:pt x="223" y="543"/>
                  <a:pt x="223" y="543"/>
                  <a:pt x="223" y="543"/>
                </a:cubicBezTo>
                <a:cubicBezTo>
                  <a:pt x="224" y="544"/>
                  <a:pt x="218" y="544"/>
                  <a:pt x="216" y="545"/>
                </a:cubicBezTo>
                <a:cubicBezTo>
                  <a:pt x="211" y="545"/>
                  <a:pt x="219" y="543"/>
                  <a:pt x="218" y="542"/>
                </a:cubicBezTo>
                <a:cubicBezTo>
                  <a:pt x="213" y="544"/>
                  <a:pt x="213" y="544"/>
                  <a:pt x="213" y="544"/>
                </a:cubicBezTo>
                <a:cubicBezTo>
                  <a:pt x="215" y="543"/>
                  <a:pt x="213" y="542"/>
                  <a:pt x="215" y="541"/>
                </a:cubicBezTo>
                <a:cubicBezTo>
                  <a:pt x="212" y="542"/>
                  <a:pt x="211" y="541"/>
                  <a:pt x="209" y="542"/>
                </a:cubicBezTo>
                <a:cubicBezTo>
                  <a:pt x="211" y="540"/>
                  <a:pt x="204" y="542"/>
                  <a:pt x="203" y="541"/>
                </a:cubicBezTo>
                <a:cubicBezTo>
                  <a:pt x="206" y="540"/>
                  <a:pt x="214" y="540"/>
                  <a:pt x="213" y="540"/>
                </a:cubicBezTo>
                <a:cubicBezTo>
                  <a:pt x="213" y="540"/>
                  <a:pt x="217" y="539"/>
                  <a:pt x="219" y="540"/>
                </a:cubicBezTo>
                <a:cubicBezTo>
                  <a:pt x="220" y="537"/>
                  <a:pt x="220" y="537"/>
                  <a:pt x="220" y="537"/>
                </a:cubicBezTo>
                <a:cubicBezTo>
                  <a:pt x="218" y="538"/>
                  <a:pt x="214" y="539"/>
                  <a:pt x="215" y="538"/>
                </a:cubicBezTo>
                <a:cubicBezTo>
                  <a:pt x="211" y="539"/>
                  <a:pt x="211" y="539"/>
                  <a:pt x="211" y="539"/>
                </a:cubicBezTo>
                <a:cubicBezTo>
                  <a:pt x="214" y="536"/>
                  <a:pt x="214" y="537"/>
                  <a:pt x="217" y="535"/>
                </a:cubicBezTo>
                <a:cubicBezTo>
                  <a:pt x="209" y="535"/>
                  <a:pt x="205" y="540"/>
                  <a:pt x="198" y="539"/>
                </a:cubicBezTo>
                <a:cubicBezTo>
                  <a:pt x="199" y="539"/>
                  <a:pt x="199" y="539"/>
                  <a:pt x="199" y="539"/>
                </a:cubicBezTo>
                <a:cubicBezTo>
                  <a:pt x="188" y="542"/>
                  <a:pt x="184" y="541"/>
                  <a:pt x="180" y="539"/>
                </a:cubicBezTo>
                <a:cubicBezTo>
                  <a:pt x="185" y="537"/>
                  <a:pt x="185" y="537"/>
                  <a:pt x="185" y="537"/>
                </a:cubicBezTo>
                <a:cubicBezTo>
                  <a:pt x="186" y="538"/>
                  <a:pt x="186" y="538"/>
                  <a:pt x="186" y="538"/>
                </a:cubicBezTo>
                <a:cubicBezTo>
                  <a:pt x="194" y="537"/>
                  <a:pt x="198" y="533"/>
                  <a:pt x="207" y="531"/>
                </a:cubicBezTo>
                <a:cubicBezTo>
                  <a:pt x="206" y="532"/>
                  <a:pt x="203" y="533"/>
                  <a:pt x="203" y="533"/>
                </a:cubicBezTo>
                <a:cubicBezTo>
                  <a:pt x="209" y="532"/>
                  <a:pt x="207" y="530"/>
                  <a:pt x="212" y="530"/>
                </a:cubicBezTo>
                <a:cubicBezTo>
                  <a:pt x="205" y="532"/>
                  <a:pt x="217" y="529"/>
                  <a:pt x="211" y="532"/>
                </a:cubicBezTo>
                <a:cubicBezTo>
                  <a:pt x="219" y="528"/>
                  <a:pt x="230" y="529"/>
                  <a:pt x="236" y="527"/>
                </a:cubicBezTo>
                <a:cubicBezTo>
                  <a:pt x="234" y="527"/>
                  <a:pt x="238" y="526"/>
                  <a:pt x="238" y="525"/>
                </a:cubicBezTo>
                <a:cubicBezTo>
                  <a:pt x="239" y="525"/>
                  <a:pt x="239" y="526"/>
                  <a:pt x="238" y="526"/>
                </a:cubicBezTo>
                <a:cubicBezTo>
                  <a:pt x="241" y="526"/>
                  <a:pt x="242" y="527"/>
                  <a:pt x="242" y="528"/>
                </a:cubicBezTo>
                <a:cubicBezTo>
                  <a:pt x="236" y="529"/>
                  <a:pt x="236" y="529"/>
                  <a:pt x="236" y="529"/>
                </a:cubicBezTo>
                <a:cubicBezTo>
                  <a:pt x="238" y="529"/>
                  <a:pt x="240" y="530"/>
                  <a:pt x="241" y="530"/>
                </a:cubicBezTo>
                <a:cubicBezTo>
                  <a:pt x="241" y="530"/>
                  <a:pt x="241" y="530"/>
                  <a:pt x="241" y="530"/>
                </a:cubicBezTo>
                <a:cubicBezTo>
                  <a:pt x="241" y="530"/>
                  <a:pt x="241" y="530"/>
                  <a:pt x="241" y="530"/>
                </a:cubicBezTo>
                <a:cubicBezTo>
                  <a:pt x="242" y="530"/>
                  <a:pt x="243" y="529"/>
                  <a:pt x="244" y="529"/>
                </a:cubicBezTo>
                <a:cubicBezTo>
                  <a:pt x="245" y="528"/>
                  <a:pt x="244" y="528"/>
                  <a:pt x="244" y="528"/>
                </a:cubicBezTo>
                <a:cubicBezTo>
                  <a:pt x="246" y="527"/>
                  <a:pt x="248" y="525"/>
                  <a:pt x="251" y="524"/>
                </a:cubicBezTo>
                <a:cubicBezTo>
                  <a:pt x="251" y="524"/>
                  <a:pt x="251" y="524"/>
                  <a:pt x="251" y="524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257" y="523"/>
                  <a:pt x="257" y="523"/>
                  <a:pt x="257" y="523"/>
                </a:cubicBezTo>
                <a:cubicBezTo>
                  <a:pt x="260" y="522"/>
                  <a:pt x="260" y="522"/>
                  <a:pt x="260" y="522"/>
                </a:cubicBezTo>
                <a:cubicBezTo>
                  <a:pt x="261" y="523"/>
                  <a:pt x="262" y="522"/>
                  <a:pt x="262" y="523"/>
                </a:cubicBezTo>
                <a:cubicBezTo>
                  <a:pt x="265" y="525"/>
                  <a:pt x="271" y="521"/>
                  <a:pt x="277" y="521"/>
                </a:cubicBezTo>
                <a:cubicBezTo>
                  <a:pt x="276" y="522"/>
                  <a:pt x="276" y="522"/>
                  <a:pt x="276" y="522"/>
                </a:cubicBezTo>
                <a:cubicBezTo>
                  <a:pt x="279" y="520"/>
                  <a:pt x="286" y="520"/>
                  <a:pt x="291" y="520"/>
                </a:cubicBezTo>
                <a:cubicBezTo>
                  <a:pt x="291" y="520"/>
                  <a:pt x="291" y="520"/>
                  <a:pt x="291" y="520"/>
                </a:cubicBezTo>
                <a:cubicBezTo>
                  <a:pt x="289" y="521"/>
                  <a:pt x="288" y="522"/>
                  <a:pt x="290" y="522"/>
                </a:cubicBezTo>
                <a:close/>
                <a:moveTo>
                  <a:pt x="291" y="513"/>
                </a:moveTo>
                <a:cubicBezTo>
                  <a:pt x="291" y="512"/>
                  <a:pt x="291" y="512"/>
                  <a:pt x="291" y="512"/>
                </a:cubicBezTo>
                <a:cubicBezTo>
                  <a:pt x="287" y="511"/>
                  <a:pt x="283" y="513"/>
                  <a:pt x="284" y="514"/>
                </a:cubicBezTo>
                <a:cubicBezTo>
                  <a:pt x="280" y="514"/>
                  <a:pt x="282" y="513"/>
                  <a:pt x="281" y="512"/>
                </a:cubicBezTo>
                <a:cubicBezTo>
                  <a:pt x="283" y="511"/>
                  <a:pt x="288" y="509"/>
                  <a:pt x="289" y="511"/>
                </a:cubicBezTo>
                <a:cubicBezTo>
                  <a:pt x="289" y="511"/>
                  <a:pt x="288" y="511"/>
                  <a:pt x="288" y="511"/>
                </a:cubicBezTo>
                <a:cubicBezTo>
                  <a:pt x="299" y="511"/>
                  <a:pt x="291" y="508"/>
                  <a:pt x="296" y="507"/>
                </a:cubicBezTo>
                <a:cubicBezTo>
                  <a:pt x="293" y="507"/>
                  <a:pt x="290" y="507"/>
                  <a:pt x="288" y="507"/>
                </a:cubicBezTo>
                <a:cubicBezTo>
                  <a:pt x="287" y="508"/>
                  <a:pt x="281" y="509"/>
                  <a:pt x="279" y="510"/>
                </a:cubicBezTo>
                <a:cubicBezTo>
                  <a:pt x="282" y="509"/>
                  <a:pt x="285" y="509"/>
                  <a:pt x="288" y="510"/>
                </a:cubicBezTo>
                <a:cubicBezTo>
                  <a:pt x="285" y="510"/>
                  <a:pt x="285" y="511"/>
                  <a:pt x="283" y="511"/>
                </a:cubicBezTo>
                <a:cubicBezTo>
                  <a:pt x="284" y="510"/>
                  <a:pt x="284" y="510"/>
                  <a:pt x="284" y="510"/>
                </a:cubicBezTo>
                <a:cubicBezTo>
                  <a:pt x="281" y="511"/>
                  <a:pt x="281" y="511"/>
                  <a:pt x="281" y="511"/>
                </a:cubicBezTo>
                <a:cubicBezTo>
                  <a:pt x="280" y="510"/>
                  <a:pt x="274" y="512"/>
                  <a:pt x="277" y="510"/>
                </a:cubicBezTo>
                <a:cubicBezTo>
                  <a:pt x="274" y="510"/>
                  <a:pt x="276" y="511"/>
                  <a:pt x="273" y="512"/>
                </a:cubicBezTo>
                <a:cubicBezTo>
                  <a:pt x="280" y="511"/>
                  <a:pt x="280" y="511"/>
                  <a:pt x="280" y="511"/>
                </a:cubicBezTo>
                <a:cubicBezTo>
                  <a:pt x="280" y="513"/>
                  <a:pt x="280" y="513"/>
                  <a:pt x="280" y="513"/>
                </a:cubicBezTo>
                <a:cubicBezTo>
                  <a:pt x="278" y="514"/>
                  <a:pt x="277" y="513"/>
                  <a:pt x="275" y="513"/>
                </a:cubicBezTo>
                <a:cubicBezTo>
                  <a:pt x="275" y="514"/>
                  <a:pt x="275" y="514"/>
                  <a:pt x="275" y="514"/>
                </a:cubicBezTo>
                <a:cubicBezTo>
                  <a:pt x="270" y="514"/>
                  <a:pt x="270" y="514"/>
                  <a:pt x="270" y="514"/>
                </a:cubicBezTo>
                <a:cubicBezTo>
                  <a:pt x="271" y="515"/>
                  <a:pt x="268" y="515"/>
                  <a:pt x="267" y="515"/>
                </a:cubicBezTo>
                <a:cubicBezTo>
                  <a:pt x="264" y="515"/>
                  <a:pt x="265" y="513"/>
                  <a:pt x="261" y="515"/>
                </a:cubicBezTo>
                <a:cubicBezTo>
                  <a:pt x="261" y="515"/>
                  <a:pt x="261" y="515"/>
                  <a:pt x="261" y="515"/>
                </a:cubicBezTo>
                <a:cubicBezTo>
                  <a:pt x="259" y="516"/>
                  <a:pt x="258" y="516"/>
                  <a:pt x="254" y="516"/>
                </a:cubicBezTo>
                <a:cubicBezTo>
                  <a:pt x="254" y="516"/>
                  <a:pt x="255" y="516"/>
                  <a:pt x="255" y="515"/>
                </a:cubicBezTo>
                <a:cubicBezTo>
                  <a:pt x="250" y="515"/>
                  <a:pt x="243" y="519"/>
                  <a:pt x="240" y="517"/>
                </a:cubicBezTo>
                <a:cubicBezTo>
                  <a:pt x="240" y="516"/>
                  <a:pt x="242" y="516"/>
                  <a:pt x="242" y="515"/>
                </a:cubicBezTo>
                <a:cubicBezTo>
                  <a:pt x="250" y="516"/>
                  <a:pt x="246" y="512"/>
                  <a:pt x="256" y="512"/>
                </a:cubicBezTo>
                <a:cubicBezTo>
                  <a:pt x="257" y="515"/>
                  <a:pt x="263" y="509"/>
                  <a:pt x="265" y="512"/>
                </a:cubicBezTo>
                <a:cubicBezTo>
                  <a:pt x="262" y="512"/>
                  <a:pt x="258" y="514"/>
                  <a:pt x="259" y="514"/>
                </a:cubicBezTo>
                <a:cubicBezTo>
                  <a:pt x="262" y="514"/>
                  <a:pt x="266" y="513"/>
                  <a:pt x="269" y="513"/>
                </a:cubicBezTo>
                <a:cubicBezTo>
                  <a:pt x="266" y="512"/>
                  <a:pt x="266" y="511"/>
                  <a:pt x="267" y="510"/>
                </a:cubicBezTo>
                <a:cubicBezTo>
                  <a:pt x="262" y="511"/>
                  <a:pt x="252" y="511"/>
                  <a:pt x="245" y="512"/>
                </a:cubicBezTo>
                <a:cubicBezTo>
                  <a:pt x="246" y="513"/>
                  <a:pt x="246" y="513"/>
                  <a:pt x="246" y="513"/>
                </a:cubicBezTo>
                <a:cubicBezTo>
                  <a:pt x="240" y="515"/>
                  <a:pt x="246" y="512"/>
                  <a:pt x="241" y="512"/>
                </a:cubicBezTo>
                <a:cubicBezTo>
                  <a:pt x="240" y="514"/>
                  <a:pt x="240" y="514"/>
                  <a:pt x="240" y="514"/>
                </a:cubicBezTo>
                <a:cubicBezTo>
                  <a:pt x="239" y="514"/>
                  <a:pt x="239" y="514"/>
                  <a:pt x="239" y="514"/>
                </a:cubicBezTo>
                <a:cubicBezTo>
                  <a:pt x="236" y="516"/>
                  <a:pt x="236" y="516"/>
                  <a:pt x="236" y="516"/>
                </a:cubicBezTo>
                <a:cubicBezTo>
                  <a:pt x="239" y="515"/>
                  <a:pt x="237" y="514"/>
                  <a:pt x="240" y="515"/>
                </a:cubicBezTo>
                <a:cubicBezTo>
                  <a:pt x="243" y="515"/>
                  <a:pt x="241" y="516"/>
                  <a:pt x="240" y="517"/>
                </a:cubicBezTo>
                <a:cubicBezTo>
                  <a:pt x="238" y="517"/>
                  <a:pt x="232" y="518"/>
                  <a:pt x="236" y="516"/>
                </a:cubicBezTo>
                <a:cubicBezTo>
                  <a:pt x="230" y="519"/>
                  <a:pt x="230" y="519"/>
                  <a:pt x="230" y="519"/>
                </a:cubicBezTo>
                <a:cubicBezTo>
                  <a:pt x="230" y="519"/>
                  <a:pt x="231" y="518"/>
                  <a:pt x="231" y="518"/>
                </a:cubicBezTo>
                <a:cubicBezTo>
                  <a:pt x="227" y="519"/>
                  <a:pt x="227" y="519"/>
                  <a:pt x="227" y="519"/>
                </a:cubicBezTo>
                <a:cubicBezTo>
                  <a:pt x="227" y="519"/>
                  <a:pt x="227" y="519"/>
                  <a:pt x="227" y="519"/>
                </a:cubicBezTo>
                <a:cubicBezTo>
                  <a:pt x="223" y="520"/>
                  <a:pt x="218" y="521"/>
                  <a:pt x="215" y="523"/>
                </a:cubicBezTo>
                <a:cubicBezTo>
                  <a:pt x="223" y="522"/>
                  <a:pt x="213" y="525"/>
                  <a:pt x="214" y="525"/>
                </a:cubicBezTo>
                <a:cubicBezTo>
                  <a:pt x="212" y="526"/>
                  <a:pt x="210" y="523"/>
                  <a:pt x="214" y="521"/>
                </a:cubicBezTo>
                <a:cubicBezTo>
                  <a:pt x="216" y="522"/>
                  <a:pt x="219" y="520"/>
                  <a:pt x="221" y="519"/>
                </a:cubicBezTo>
                <a:cubicBezTo>
                  <a:pt x="217" y="519"/>
                  <a:pt x="217" y="520"/>
                  <a:pt x="214" y="521"/>
                </a:cubicBezTo>
                <a:cubicBezTo>
                  <a:pt x="216" y="520"/>
                  <a:pt x="211" y="521"/>
                  <a:pt x="210" y="520"/>
                </a:cubicBezTo>
                <a:cubicBezTo>
                  <a:pt x="210" y="520"/>
                  <a:pt x="211" y="518"/>
                  <a:pt x="214" y="518"/>
                </a:cubicBezTo>
                <a:cubicBezTo>
                  <a:pt x="219" y="517"/>
                  <a:pt x="216" y="519"/>
                  <a:pt x="217" y="519"/>
                </a:cubicBezTo>
                <a:cubicBezTo>
                  <a:pt x="219" y="520"/>
                  <a:pt x="224" y="517"/>
                  <a:pt x="227" y="517"/>
                </a:cubicBezTo>
                <a:cubicBezTo>
                  <a:pt x="227" y="517"/>
                  <a:pt x="226" y="517"/>
                  <a:pt x="226" y="518"/>
                </a:cubicBezTo>
                <a:cubicBezTo>
                  <a:pt x="228" y="517"/>
                  <a:pt x="234" y="516"/>
                  <a:pt x="234" y="515"/>
                </a:cubicBezTo>
                <a:cubicBezTo>
                  <a:pt x="228" y="517"/>
                  <a:pt x="228" y="517"/>
                  <a:pt x="228" y="517"/>
                </a:cubicBezTo>
                <a:cubicBezTo>
                  <a:pt x="226" y="517"/>
                  <a:pt x="229" y="516"/>
                  <a:pt x="227" y="515"/>
                </a:cubicBezTo>
                <a:cubicBezTo>
                  <a:pt x="226" y="516"/>
                  <a:pt x="224" y="516"/>
                  <a:pt x="222" y="516"/>
                </a:cubicBezTo>
                <a:cubicBezTo>
                  <a:pt x="222" y="516"/>
                  <a:pt x="222" y="516"/>
                  <a:pt x="222" y="516"/>
                </a:cubicBezTo>
                <a:cubicBezTo>
                  <a:pt x="218" y="516"/>
                  <a:pt x="212" y="517"/>
                  <a:pt x="207" y="519"/>
                </a:cubicBezTo>
                <a:cubicBezTo>
                  <a:pt x="208" y="521"/>
                  <a:pt x="206" y="523"/>
                  <a:pt x="205" y="526"/>
                </a:cubicBezTo>
                <a:cubicBezTo>
                  <a:pt x="199" y="527"/>
                  <a:pt x="192" y="529"/>
                  <a:pt x="185" y="530"/>
                </a:cubicBezTo>
                <a:cubicBezTo>
                  <a:pt x="185" y="531"/>
                  <a:pt x="185" y="531"/>
                  <a:pt x="185" y="532"/>
                </a:cubicBezTo>
                <a:cubicBezTo>
                  <a:pt x="183" y="532"/>
                  <a:pt x="180" y="533"/>
                  <a:pt x="179" y="532"/>
                </a:cubicBezTo>
                <a:cubicBezTo>
                  <a:pt x="178" y="533"/>
                  <a:pt x="172" y="536"/>
                  <a:pt x="174" y="537"/>
                </a:cubicBezTo>
                <a:cubicBezTo>
                  <a:pt x="173" y="537"/>
                  <a:pt x="173" y="537"/>
                  <a:pt x="173" y="537"/>
                </a:cubicBezTo>
                <a:cubicBezTo>
                  <a:pt x="170" y="536"/>
                  <a:pt x="166" y="536"/>
                  <a:pt x="159" y="538"/>
                </a:cubicBezTo>
                <a:cubicBezTo>
                  <a:pt x="158" y="538"/>
                  <a:pt x="158" y="539"/>
                  <a:pt x="159" y="540"/>
                </a:cubicBezTo>
                <a:cubicBezTo>
                  <a:pt x="158" y="540"/>
                  <a:pt x="156" y="540"/>
                  <a:pt x="155" y="541"/>
                </a:cubicBezTo>
                <a:cubicBezTo>
                  <a:pt x="155" y="540"/>
                  <a:pt x="156" y="539"/>
                  <a:pt x="158" y="538"/>
                </a:cubicBezTo>
                <a:cubicBezTo>
                  <a:pt x="147" y="541"/>
                  <a:pt x="147" y="541"/>
                  <a:pt x="147" y="541"/>
                </a:cubicBezTo>
                <a:cubicBezTo>
                  <a:pt x="148" y="540"/>
                  <a:pt x="148" y="540"/>
                  <a:pt x="148" y="540"/>
                </a:cubicBezTo>
                <a:cubicBezTo>
                  <a:pt x="144" y="542"/>
                  <a:pt x="144" y="542"/>
                  <a:pt x="144" y="542"/>
                </a:cubicBezTo>
                <a:cubicBezTo>
                  <a:pt x="146" y="541"/>
                  <a:pt x="150" y="541"/>
                  <a:pt x="150" y="542"/>
                </a:cubicBezTo>
                <a:cubicBezTo>
                  <a:pt x="146" y="544"/>
                  <a:pt x="142" y="544"/>
                  <a:pt x="139" y="547"/>
                </a:cubicBezTo>
                <a:cubicBezTo>
                  <a:pt x="138" y="545"/>
                  <a:pt x="137" y="545"/>
                  <a:pt x="137" y="543"/>
                </a:cubicBezTo>
                <a:cubicBezTo>
                  <a:pt x="138" y="543"/>
                  <a:pt x="138" y="543"/>
                  <a:pt x="138" y="543"/>
                </a:cubicBezTo>
                <a:cubicBezTo>
                  <a:pt x="138" y="541"/>
                  <a:pt x="141" y="539"/>
                  <a:pt x="143" y="538"/>
                </a:cubicBezTo>
                <a:cubicBezTo>
                  <a:pt x="134" y="540"/>
                  <a:pt x="137" y="540"/>
                  <a:pt x="129" y="542"/>
                </a:cubicBezTo>
                <a:cubicBezTo>
                  <a:pt x="128" y="541"/>
                  <a:pt x="135" y="539"/>
                  <a:pt x="133" y="539"/>
                </a:cubicBezTo>
                <a:cubicBezTo>
                  <a:pt x="140" y="537"/>
                  <a:pt x="140" y="537"/>
                  <a:pt x="140" y="537"/>
                </a:cubicBezTo>
                <a:cubicBezTo>
                  <a:pt x="139" y="537"/>
                  <a:pt x="139" y="538"/>
                  <a:pt x="139" y="538"/>
                </a:cubicBezTo>
                <a:cubicBezTo>
                  <a:pt x="143" y="536"/>
                  <a:pt x="145" y="536"/>
                  <a:pt x="148" y="534"/>
                </a:cubicBezTo>
                <a:cubicBezTo>
                  <a:pt x="151" y="534"/>
                  <a:pt x="145" y="536"/>
                  <a:pt x="148" y="535"/>
                </a:cubicBezTo>
                <a:cubicBezTo>
                  <a:pt x="146" y="536"/>
                  <a:pt x="144" y="538"/>
                  <a:pt x="144" y="539"/>
                </a:cubicBezTo>
                <a:cubicBezTo>
                  <a:pt x="150" y="538"/>
                  <a:pt x="146" y="537"/>
                  <a:pt x="151" y="535"/>
                </a:cubicBezTo>
                <a:cubicBezTo>
                  <a:pt x="155" y="535"/>
                  <a:pt x="155" y="535"/>
                  <a:pt x="155" y="535"/>
                </a:cubicBezTo>
                <a:cubicBezTo>
                  <a:pt x="157" y="534"/>
                  <a:pt x="154" y="534"/>
                  <a:pt x="153" y="534"/>
                </a:cubicBezTo>
                <a:cubicBezTo>
                  <a:pt x="156" y="533"/>
                  <a:pt x="157" y="534"/>
                  <a:pt x="159" y="533"/>
                </a:cubicBezTo>
                <a:cubicBezTo>
                  <a:pt x="158" y="533"/>
                  <a:pt x="157" y="533"/>
                  <a:pt x="157" y="532"/>
                </a:cubicBezTo>
                <a:cubicBezTo>
                  <a:pt x="161" y="532"/>
                  <a:pt x="164" y="531"/>
                  <a:pt x="168" y="532"/>
                </a:cubicBezTo>
                <a:cubicBezTo>
                  <a:pt x="166" y="531"/>
                  <a:pt x="169" y="529"/>
                  <a:pt x="170" y="528"/>
                </a:cubicBezTo>
                <a:cubicBezTo>
                  <a:pt x="163" y="529"/>
                  <a:pt x="163" y="529"/>
                  <a:pt x="163" y="529"/>
                </a:cubicBezTo>
                <a:cubicBezTo>
                  <a:pt x="155" y="531"/>
                  <a:pt x="149" y="532"/>
                  <a:pt x="141" y="535"/>
                </a:cubicBezTo>
                <a:cubicBezTo>
                  <a:pt x="141" y="535"/>
                  <a:pt x="141" y="535"/>
                  <a:pt x="141" y="535"/>
                </a:cubicBezTo>
                <a:cubicBezTo>
                  <a:pt x="127" y="537"/>
                  <a:pt x="132" y="541"/>
                  <a:pt x="121" y="545"/>
                </a:cubicBezTo>
                <a:cubicBezTo>
                  <a:pt x="120" y="544"/>
                  <a:pt x="116" y="547"/>
                  <a:pt x="116" y="546"/>
                </a:cubicBezTo>
                <a:cubicBezTo>
                  <a:pt x="119" y="544"/>
                  <a:pt x="118" y="544"/>
                  <a:pt x="116" y="544"/>
                </a:cubicBezTo>
                <a:cubicBezTo>
                  <a:pt x="115" y="545"/>
                  <a:pt x="114" y="547"/>
                  <a:pt x="110" y="547"/>
                </a:cubicBezTo>
                <a:cubicBezTo>
                  <a:pt x="111" y="546"/>
                  <a:pt x="107" y="547"/>
                  <a:pt x="111" y="545"/>
                </a:cubicBezTo>
                <a:cubicBezTo>
                  <a:pt x="105" y="546"/>
                  <a:pt x="103" y="548"/>
                  <a:pt x="101" y="550"/>
                </a:cubicBezTo>
                <a:cubicBezTo>
                  <a:pt x="96" y="553"/>
                  <a:pt x="96" y="552"/>
                  <a:pt x="95" y="552"/>
                </a:cubicBezTo>
                <a:cubicBezTo>
                  <a:pt x="95" y="552"/>
                  <a:pt x="95" y="552"/>
                  <a:pt x="95" y="552"/>
                </a:cubicBezTo>
                <a:cubicBezTo>
                  <a:pt x="97" y="545"/>
                  <a:pt x="97" y="545"/>
                  <a:pt x="97" y="545"/>
                </a:cubicBezTo>
                <a:cubicBezTo>
                  <a:pt x="97" y="546"/>
                  <a:pt x="97" y="546"/>
                  <a:pt x="97" y="546"/>
                </a:cubicBezTo>
                <a:cubicBezTo>
                  <a:pt x="97" y="545"/>
                  <a:pt x="97" y="545"/>
                  <a:pt x="97" y="545"/>
                </a:cubicBezTo>
                <a:cubicBezTo>
                  <a:pt x="99" y="538"/>
                  <a:pt x="101" y="530"/>
                  <a:pt x="102" y="523"/>
                </a:cubicBezTo>
                <a:cubicBezTo>
                  <a:pt x="103" y="519"/>
                  <a:pt x="100" y="525"/>
                  <a:pt x="99" y="521"/>
                </a:cubicBezTo>
                <a:cubicBezTo>
                  <a:pt x="98" y="526"/>
                  <a:pt x="95" y="532"/>
                  <a:pt x="97" y="533"/>
                </a:cubicBezTo>
                <a:cubicBezTo>
                  <a:pt x="97" y="533"/>
                  <a:pt x="97" y="533"/>
                  <a:pt x="96" y="533"/>
                </a:cubicBezTo>
                <a:cubicBezTo>
                  <a:pt x="97" y="537"/>
                  <a:pt x="97" y="537"/>
                  <a:pt x="97" y="537"/>
                </a:cubicBezTo>
                <a:cubicBezTo>
                  <a:pt x="98" y="534"/>
                  <a:pt x="98" y="534"/>
                  <a:pt x="98" y="534"/>
                </a:cubicBezTo>
                <a:cubicBezTo>
                  <a:pt x="99" y="537"/>
                  <a:pt x="96" y="546"/>
                  <a:pt x="94" y="547"/>
                </a:cubicBezTo>
                <a:cubicBezTo>
                  <a:pt x="95" y="542"/>
                  <a:pt x="93" y="544"/>
                  <a:pt x="96" y="537"/>
                </a:cubicBezTo>
                <a:cubicBezTo>
                  <a:pt x="95" y="537"/>
                  <a:pt x="94" y="538"/>
                  <a:pt x="94" y="537"/>
                </a:cubicBezTo>
                <a:cubicBezTo>
                  <a:pt x="93" y="542"/>
                  <a:pt x="91" y="548"/>
                  <a:pt x="89" y="553"/>
                </a:cubicBezTo>
                <a:cubicBezTo>
                  <a:pt x="86" y="555"/>
                  <a:pt x="86" y="555"/>
                  <a:pt x="86" y="555"/>
                </a:cubicBezTo>
                <a:cubicBezTo>
                  <a:pt x="88" y="555"/>
                  <a:pt x="88" y="555"/>
                  <a:pt x="88" y="555"/>
                </a:cubicBezTo>
                <a:cubicBezTo>
                  <a:pt x="84" y="557"/>
                  <a:pt x="84" y="557"/>
                  <a:pt x="84" y="557"/>
                </a:cubicBezTo>
                <a:cubicBezTo>
                  <a:pt x="84" y="557"/>
                  <a:pt x="85" y="556"/>
                  <a:pt x="85" y="556"/>
                </a:cubicBezTo>
                <a:cubicBezTo>
                  <a:pt x="85" y="555"/>
                  <a:pt x="85" y="555"/>
                  <a:pt x="85" y="555"/>
                </a:cubicBezTo>
                <a:cubicBezTo>
                  <a:pt x="85" y="555"/>
                  <a:pt x="85" y="555"/>
                  <a:pt x="85" y="555"/>
                </a:cubicBezTo>
                <a:cubicBezTo>
                  <a:pt x="86" y="553"/>
                  <a:pt x="86" y="550"/>
                  <a:pt x="86" y="548"/>
                </a:cubicBezTo>
                <a:cubicBezTo>
                  <a:pt x="85" y="553"/>
                  <a:pt x="85" y="546"/>
                  <a:pt x="84" y="550"/>
                </a:cubicBezTo>
                <a:cubicBezTo>
                  <a:pt x="84" y="549"/>
                  <a:pt x="84" y="546"/>
                  <a:pt x="85" y="543"/>
                </a:cubicBezTo>
                <a:cubicBezTo>
                  <a:pt x="85" y="546"/>
                  <a:pt x="89" y="541"/>
                  <a:pt x="86" y="546"/>
                </a:cubicBezTo>
                <a:cubicBezTo>
                  <a:pt x="88" y="546"/>
                  <a:pt x="87" y="543"/>
                  <a:pt x="88" y="541"/>
                </a:cubicBezTo>
                <a:cubicBezTo>
                  <a:pt x="88" y="542"/>
                  <a:pt x="88" y="545"/>
                  <a:pt x="88" y="545"/>
                </a:cubicBezTo>
                <a:cubicBezTo>
                  <a:pt x="87" y="541"/>
                  <a:pt x="94" y="533"/>
                  <a:pt x="93" y="531"/>
                </a:cubicBezTo>
                <a:cubicBezTo>
                  <a:pt x="92" y="528"/>
                  <a:pt x="92" y="523"/>
                  <a:pt x="91" y="519"/>
                </a:cubicBezTo>
                <a:cubicBezTo>
                  <a:pt x="94" y="516"/>
                  <a:pt x="93" y="512"/>
                  <a:pt x="95" y="508"/>
                </a:cubicBezTo>
                <a:cubicBezTo>
                  <a:pt x="95" y="509"/>
                  <a:pt x="95" y="509"/>
                  <a:pt x="95" y="509"/>
                </a:cubicBezTo>
                <a:cubicBezTo>
                  <a:pt x="96" y="507"/>
                  <a:pt x="96" y="503"/>
                  <a:pt x="97" y="500"/>
                </a:cubicBezTo>
                <a:cubicBezTo>
                  <a:pt x="98" y="499"/>
                  <a:pt x="98" y="499"/>
                  <a:pt x="98" y="499"/>
                </a:cubicBezTo>
                <a:cubicBezTo>
                  <a:pt x="98" y="497"/>
                  <a:pt x="99" y="493"/>
                  <a:pt x="99" y="489"/>
                </a:cubicBezTo>
                <a:cubicBezTo>
                  <a:pt x="98" y="489"/>
                  <a:pt x="98" y="492"/>
                  <a:pt x="97" y="490"/>
                </a:cubicBezTo>
                <a:cubicBezTo>
                  <a:pt x="97" y="492"/>
                  <a:pt x="97" y="494"/>
                  <a:pt x="98" y="493"/>
                </a:cubicBezTo>
                <a:cubicBezTo>
                  <a:pt x="98" y="495"/>
                  <a:pt x="96" y="495"/>
                  <a:pt x="96" y="496"/>
                </a:cubicBezTo>
                <a:cubicBezTo>
                  <a:pt x="96" y="489"/>
                  <a:pt x="96" y="489"/>
                  <a:pt x="96" y="489"/>
                </a:cubicBezTo>
                <a:cubicBezTo>
                  <a:pt x="96" y="489"/>
                  <a:pt x="96" y="488"/>
                  <a:pt x="96" y="488"/>
                </a:cubicBezTo>
                <a:cubicBezTo>
                  <a:pt x="95" y="488"/>
                  <a:pt x="95" y="488"/>
                  <a:pt x="95" y="488"/>
                </a:cubicBezTo>
                <a:cubicBezTo>
                  <a:pt x="95" y="486"/>
                  <a:pt x="96" y="485"/>
                  <a:pt x="96" y="486"/>
                </a:cubicBezTo>
                <a:cubicBezTo>
                  <a:pt x="96" y="482"/>
                  <a:pt x="94" y="480"/>
                  <a:pt x="95" y="476"/>
                </a:cubicBezTo>
                <a:cubicBezTo>
                  <a:pt x="96" y="478"/>
                  <a:pt x="97" y="480"/>
                  <a:pt x="97" y="482"/>
                </a:cubicBezTo>
                <a:cubicBezTo>
                  <a:pt x="97" y="478"/>
                  <a:pt x="97" y="478"/>
                  <a:pt x="97" y="478"/>
                </a:cubicBezTo>
                <a:cubicBezTo>
                  <a:pt x="98" y="480"/>
                  <a:pt x="97" y="488"/>
                  <a:pt x="99" y="487"/>
                </a:cubicBezTo>
                <a:cubicBezTo>
                  <a:pt x="99" y="482"/>
                  <a:pt x="98" y="474"/>
                  <a:pt x="97" y="469"/>
                </a:cubicBezTo>
                <a:cubicBezTo>
                  <a:pt x="99" y="467"/>
                  <a:pt x="97" y="464"/>
                  <a:pt x="98" y="460"/>
                </a:cubicBezTo>
                <a:cubicBezTo>
                  <a:pt x="98" y="459"/>
                  <a:pt x="99" y="458"/>
                  <a:pt x="100" y="459"/>
                </a:cubicBezTo>
                <a:cubicBezTo>
                  <a:pt x="100" y="460"/>
                  <a:pt x="100" y="460"/>
                  <a:pt x="100" y="460"/>
                </a:cubicBezTo>
                <a:cubicBezTo>
                  <a:pt x="100" y="455"/>
                  <a:pt x="99" y="449"/>
                  <a:pt x="98" y="444"/>
                </a:cubicBezTo>
                <a:cubicBezTo>
                  <a:pt x="100" y="442"/>
                  <a:pt x="100" y="442"/>
                  <a:pt x="100" y="442"/>
                </a:cubicBezTo>
                <a:cubicBezTo>
                  <a:pt x="101" y="434"/>
                  <a:pt x="97" y="443"/>
                  <a:pt x="97" y="435"/>
                </a:cubicBezTo>
                <a:cubicBezTo>
                  <a:pt x="99" y="433"/>
                  <a:pt x="98" y="425"/>
                  <a:pt x="99" y="425"/>
                </a:cubicBezTo>
                <a:cubicBezTo>
                  <a:pt x="99" y="423"/>
                  <a:pt x="99" y="423"/>
                  <a:pt x="98" y="422"/>
                </a:cubicBezTo>
                <a:cubicBezTo>
                  <a:pt x="98" y="424"/>
                  <a:pt x="98" y="427"/>
                  <a:pt x="97" y="425"/>
                </a:cubicBezTo>
                <a:cubicBezTo>
                  <a:pt x="97" y="422"/>
                  <a:pt x="97" y="421"/>
                  <a:pt x="97" y="419"/>
                </a:cubicBezTo>
                <a:cubicBezTo>
                  <a:pt x="98" y="419"/>
                  <a:pt x="98" y="421"/>
                  <a:pt x="98" y="420"/>
                </a:cubicBezTo>
                <a:cubicBezTo>
                  <a:pt x="98" y="418"/>
                  <a:pt x="98" y="416"/>
                  <a:pt x="98" y="413"/>
                </a:cubicBezTo>
                <a:cubicBezTo>
                  <a:pt x="105" y="418"/>
                  <a:pt x="113" y="423"/>
                  <a:pt x="123" y="431"/>
                </a:cubicBezTo>
                <a:cubicBezTo>
                  <a:pt x="125" y="435"/>
                  <a:pt x="124" y="437"/>
                  <a:pt x="134" y="444"/>
                </a:cubicBezTo>
                <a:cubicBezTo>
                  <a:pt x="142" y="448"/>
                  <a:pt x="142" y="448"/>
                  <a:pt x="142" y="448"/>
                </a:cubicBezTo>
                <a:cubicBezTo>
                  <a:pt x="152" y="454"/>
                  <a:pt x="168" y="461"/>
                  <a:pt x="174" y="464"/>
                </a:cubicBezTo>
                <a:cubicBezTo>
                  <a:pt x="173" y="464"/>
                  <a:pt x="173" y="464"/>
                  <a:pt x="173" y="464"/>
                </a:cubicBezTo>
                <a:cubicBezTo>
                  <a:pt x="184" y="470"/>
                  <a:pt x="186" y="468"/>
                  <a:pt x="176" y="464"/>
                </a:cubicBezTo>
                <a:cubicBezTo>
                  <a:pt x="188" y="468"/>
                  <a:pt x="188" y="468"/>
                  <a:pt x="188" y="468"/>
                </a:cubicBezTo>
                <a:cubicBezTo>
                  <a:pt x="188" y="469"/>
                  <a:pt x="188" y="469"/>
                  <a:pt x="188" y="469"/>
                </a:cubicBezTo>
                <a:cubicBezTo>
                  <a:pt x="204" y="475"/>
                  <a:pt x="219" y="478"/>
                  <a:pt x="244" y="488"/>
                </a:cubicBezTo>
                <a:cubicBezTo>
                  <a:pt x="237" y="487"/>
                  <a:pt x="262" y="497"/>
                  <a:pt x="239" y="490"/>
                </a:cubicBezTo>
                <a:cubicBezTo>
                  <a:pt x="246" y="491"/>
                  <a:pt x="236" y="487"/>
                  <a:pt x="235" y="486"/>
                </a:cubicBezTo>
                <a:cubicBezTo>
                  <a:pt x="227" y="482"/>
                  <a:pt x="220" y="481"/>
                  <a:pt x="216" y="479"/>
                </a:cubicBezTo>
                <a:cubicBezTo>
                  <a:pt x="218" y="481"/>
                  <a:pt x="215" y="482"/>
                  <a:pt x="211" y="482"/>
                </a:cubicBezTo>
                <a:cubicBezTo>
                  <a:pt x="227" y="487"/>
                  <a:pt x="272" y="504"/>
                  <a:pt x="277" y="501"/>
                </a:cubicBezTo>
                <a:cubicBezTo>
                  <a:pt x="284" y="503"/>
                  <a:pt x="292" y="505"/>
                  <a:pt x="300" y="507"/>
                </a:cubicBezTo>
                <a:cubicBezTo>
                  <a:pt x="300" y="508"/>
                  <a:pt x="296" y="509"/>
                  <a:pt x="297" y="510"/>
                </a:cubicBezTo>
                <a:cubicBezTo>
                  <a:pt x="301" y="509"/>
                  <a:pt x="299" y="508"/>
                  <a:pt x="303" y="508"/>
                </a:cubicBezTo>
                <a:cubicBezTo>
                  <a:pt x="302" y="508"/>
                  <a:pt x="302" y="508"/>
                  <a:pt x="302" y="508"/>
                </a:cubicBezTo>
                <a:cubicBezTo>
                  <a:pt x="304" y="508"/>
                  <a:pt x="307" y="509"/>
                  <a:pt x="309" y="509"/>
                </a:cubicBezTo>
                <a:cubicBezTo>
                  <a:pt x="305" y="510"/>
                  <a:pt x="302" y="512"/>
                  <a:pt x="297" y="511"/>
                </a:cubicBezTo>
                <a:cubicBezTo>
                  <a:pt x="300" y="513"/>
                  <a:pt x="300" y="513"/>
                  <a:pt x="300" y="513"/>
                </a:cubicBezTo>
                <a:cubicBezTo>
                  <a:pt x="305" y="512"/>
                  <a:pt x="307" y="511"/>
                  <a:pt x="310" y="510"/>
                </a:cubicBezTo>
                <a:cubicBezTo>
                  <a:pt x="312" y="510"/>
                  <a:pt x="313" y="510"/>
                  <a:pt x="315" y="511"/>
                </a:cubicBezTo>
                <a:cubicBezTo>
                  <a:pt x="315" y="512"/>
                  <a:pt x="307" y="512"/>
                  <a:pt x="305" y="513"/>
                </a:cubicBezTo>
                <a:cubicBezTo>
                  <a:pt x="301" y="512"/>
                  <a:pt x="298" y="514"/>
                  <a:pt x="296" y="513"/>
                </a:cubicBezTo>
                <a:cubicBezTo>
                  <a:pt x="296" y="513"/>
                  <a:pt x="296" y="513"/>
                  <a:pt x="296" y="513"/>
                </a:cubicBezTo>
                <a:lnTo>
                  <a:pt x="291" y="513"/>
                </a:lnTo>
                <a:close/>
                <a:moveTo>
                  <a:pt x="343" y="505"/>
                </a:moveTo>
                <a:cubicBezTo>
                  <a:pt x="338" y="505"/>
                  <a:pt x="338" y="505"/>
                  <a:pt x="338" y="505"/>
                </a:cubicBezTo>
                <a:cubicBezTo>
                  <a:pt x="339" y="505"/>
                  <a:pt x="340" y="506"/>
                  <a:pt x="341" y="506"/>
                </a:cubicBezTo>
                <a:cubicBezTo>
                  <a:pt x="338" y="506"/>
                  <a:pt x="335" y="506"/>
                  <a:pt x="331" y="506"/>
                </a:cubicBezTo>
                <a:cubicBezTo>
                  <a:pt x="322" y="504"/>
                  <a:pt x="303" y="498"/>
                  <a:pt x="290" y="496"/>
                </a:cubicBezTo>
                <a:cubicBezTo>
                  <a:pt x="300" y="500"/>
                  <a:pt x="283" y="495"/>
                  <a:pt x="285" y="497"/>
                </a:cubicBezTo>
                <a:cubicBezTo>
                  <a:pt x="287" y="496"/>
                  <a:pt x="301" y="501"/>
                  <a:pt x="301" y="501"/>
                </a:cubicBezTo>
                <a:cubicBezTo>
                  <a:pt x="294" y="500"/>
                  <a:pt x="278" y="496"/>
                  <a:pt x="271" y="493"/>
                </a:cubicBezTo>
                <a:cubicBezTo>
                  <a:pt x="283" y="498"/>
                  <a:pt x="283" y="498"/>
                  <a:pt x="283" y="498"/>
                </a:cubicBezTo>
                <a:cubicBezTo>
                  <a:pt x="277" y="497"/>
                  <a:pt x="256" y="492"/>
                  <a:pt x="256" y="492"/>
                </a:cubicBezTo>
                <a:cubicBezTo>
                  <a:pt x="250" y="489"/>
                  <a:pt x="240" y="487"/>
                  <a:pt x="237" y="484"/>
                </a:cubicBezTo>
                <a:cubicBezTo>
                  <a:pt x="241" y="485"/>
                  <a:pt x="245" y="486"/>
                  <a:pt x="249" y="487"/>
                </a:cubicBezTo>
                <a:cubicBezTo>
                  <a:pt x="253" y="489"/>
                  <a:pt x="253" y="489"/>
                  <a:pt x="253" y="489"/>
                </a:cubicBezTo>
                <a:cubicBezTo>
                  <a:pt x="260" y="490"/>
                  <a:pt x="260" y="490"/>
                  <a:pt x="260" y="490"/>
                </a:cubicBezTo>
                <a:cubicBezTo>
                  <a:pt x="253" y="487"/>
                  <a:pt x="237" y="481"/>
                  <a:pt x="235" y="478"/>
                </a:cubicBezTo>
                <a:cubicBezTo>
                  <a:pt x="252" y="485"/>
                  <a:pt x="279" y="493"/>
                  <a:pt x="313" y="498"/>
                </a:cubicBezTo>
                <a:cubicBezTo>
                  <a:pt x="313" y="498"/>
                  <a:pt x="312" y="498"/>
                  <a:pt x="311" y="498"/>
                </a:cubicBezTo>
                <a:cubicBezTo>
                  <a:pt x="327" y="502"/>
                  <a:pt x="329" y="502"/>
                  <a:pt x="343" y="505"/>
                </a:cubicBezTo>
                <a:close/>
                <a:moveTo>
                  <a:pt x="348" y="518"/>
                </a:moveTo>
                <a:cubicBezTo>
                  <a:pt x="347" y="518"/>
                  <a:pt x="345" y="517"/>
                  <a:pt x="346" y="517"/>
                </a:cubicBezTo>
                <a:cubicBezTo>
                  <a:pt x="346" y="517"/>
                  <a:pt x="346" y="517"/>
                  <a:pt x="346" y="517"/>
                </a:cubicBezTo>
                <a:cubicBezTo>
                  <a:pt x="349" y="518"/>
                  <a:pt x="349" y="518"/>
                  <a:pt x="349" y="518"/>
                </a:cubicBezTo>
                <a:cubicBezTo>
                  <a:pt x="349" y="518"/>
                  <a:pt x="348" y="518"/>
                  <a:pt x="348" y="518"/>
                </a:cubicBezTo>
                <a:close/>
                <a:moveTo>
                  <a:pt x="389" y="522"/>
                </a:moveTo>
                <a:cubicBezTo>
                  <a:pt x="389" y="522"/>
                  <a:pt x="389" y="522"/>
                  <a:pt x="389" y="522"/>
                </a:cubicBezTo>
                <a:cubicBezTo>
                  <a:pt x="391" y="521"/>
                  <a:pt x="394" y="521"/>
                  <a:pt x="396" y="521"/>
                </a:cubicBezTo>
                <a:cubicBezTo>
                  <a:pt x="396" y="521"/>
                  <a:pt x="396" y="521"/>
                  <a:pt x="396" y="521"/>
                </a:cubicBezTo>
                <a:cubicBezTo>
                  <a:pt x="397" y="521"/>
                  <a:pt x="397" y="521"/>
                  <a:pt x="397" y="521"/>
                </a:cubicBezTo>
                <a:cubicBezTo>
                  <a:pt x="397" y="522"/>
                  <a:pt x="395" y="522"/>
                  <a:pt x="389" y="522"/>
                </a:cubicBezTo>
                <a:close/>
                <a:moveTo>
                  <a:pt x="367" y="510"/>
                </a:moveTo>
                <a:cubicBezTo>
                  <a:pt x="366" y="510"/>
                  <a:pt x="366" y="510"/>
                  <a:pt x="366" y="510"/>
                </a:cubicBezTo>
                <a:cubicBezTo>
                  <a:pt x="365" y="510"/>
                  <a:pt x="365" y="510"/>
                  <a:pt x="365" y="510"/>
                </a:cubicBezTo>
                <a:cubicBezTo>
                  <a:pt x="366" y="510"/>
                  <a:pt x="366" y="510"/>
                  <a:pt x="367" y="510"/>
                </a:cubicBezTo>
                <a:close/>
                <a:moveTo>
                  <a:pt x="347" y="523"/>
                </a:moveTo>
                <a:cubicBezTo>
                  <a:pt x="343" y="523"/>
                  <a:pt x="347" y="522"/>
                  <a:pt x="345" y="522"/>
                </a:cubicBezTo>
                <a:cubicBezTo>
                  <a:pt x="343" y="523"/>
                  <a:pt x="341" y="522"/>
                  <a:pt x="339" y="522"/>
                </a:cubicBezTo>
                <a:cubicBezTo>
                  <a:pt x="335" y="521"/>
                  <a:pt x="335" y="521"/>
                  <a:pt x="335" y="521"/>
                </a:cubicBezTo>
                <a:cubicBezTo>
                  <a:pt x="338" y="522"/>
                  <a:pt x="338" y="522"/>
                  <a:pt x="338" y="522"/>
                </a:cubicBezTo>
                <a:cubicBezTo>
                  <a:pt x="338" y="522"/>
                  <a:pt x="338" y="522"/>
                  <a:pt x="338" y="523"/>
                </a:cubicBezTo>
                <a:cubicBezTo>
                  <a:pt x="334" y="523"/>
                  <a:pt x="335" y="522"/>
                  <a:pt x="333" y="521"/>
                </a:cubicBezTo>
                <a:cubicBezTo>
                  <a:pt x="337" y="521"/>
                  <a:pt x="331" y="520"/>
                  <a:pt x="336" y="520"/>
                </a:cubicBezTo>
                <a:cubicBezTo>
                  <a:pt x="332" y="519"/>
                  <a:pt x="333" y="521"/>
                  <a:pt x="330" y="521"/>
                </a:cubicBezTo>
                <a:cubicBezTo>
                  <a:pt x="329" y="519"/>
                  <a:pt x="329" y="519"/>
                  <a:pt x="329" y="519"/>
                </a:cubicBezTo>
                <a:cubicBezTo>
                  <a:pt x="326" y="519"/>
                  <a:pt x="319" y="519"/>
                  <a:pt x="315" y="520"/>
                </a:cubicBezTo>
                <a:cubicBezTo>
                  <a:pt x="319" y="521"/>
                  <a:pt x="313" y="521"/>
                  <a:pt x="314" y="522"/>
                </a:cubicBezTo>
                <a:cubicBezTo>
                  <a:pt x="314" y="521"/>
                  <a:pt x="319" y="521"/>
                  <a:pt x="320" y="522"/>
                </a:cubicBezTo>
                <a:cubicBezTo>
                  <a:pt x="317" y="522"/>
                  <a:pt x="310" y="523"/>
                  <a:pt x="308" y="523"/>
                </a:cubicBezTo>
                <a:cubicBezTo>
                  <a:pt x="314" y="523"/>
                  <a:pt x="314" y="523"/>
                  <a:pt x="314" y="523"/>
                </a:cubicBezTo>
                <a:cubicBezTo>
                  <a:pt x="312" y="524"/>
                  <a:pt x="306" y="526"/>
                  <a:pt x="306" y="526"/>
                </a:cubicBezTo>
                <a:cubicBezTo>
                  <a:pt x="304" y="526"/>
                  <a:pt x="301" y="527"/>
                  <a:pt x="300" y="526"/>
                </a:cubicBezTo>
                <a:cubicBezTo>
                  <a:pt x="303" y="524"/>
                  <a:pt x="303" y="524"/>
                  <a:pt x="303" y="524"/>
                </a:cubicBezTo>
                <a:cubicBezTo>
                  <a:pt x="305" y="525"/>
                  <a:pt x="305" y="525"/>
                  <a:pt x="305" y="525"/>
                </a:cubicBezTo>
                <a:cubicBezTo>
                  <a:pt x="306" y="524"/>
                  <a:pt x="306" y="524"/>
                  <a:pt x="306" y="524"/>
                </a:cubicBezTo>
                <a:cubicBezTo>
                  <a:pt x="304" y="524"/>
                  <a:pt x="298" y="523"/>
                  <a:pt x="297" y="522"/>
                </a:cubicBezTo>
                <a:cubicBezTo>
                  <a:pt x="303" y="522"/>
                  <a:pt x="311" y="520"/>
                  <a:pt x="321" y="517"/>
                </a:cubicBezTo>
                <a:cubicBezTo>
                  <a:pt x="321" y="517"/>
                  <a:pt x="321" y="517"/>
                  <a:pt x="321" y="517"/>
                </a:cubicBezTo>
                <a:cubicBezTo>
                  <a:pt x="326" y="517"/>
                  <a:pt x="327" y="517"/>
                  <a:pt x="331" y="516"/>
                </a:cubicBezTo>
                <a:cubicBezTo>
                  <a:pt x="330" y="517"/>
                  <a:pt x="330" y="517"/>
                  <a:pt x="330" y="517"/>
                </a:cubicBezTo>
                <a:cubicBezTo>
                  <a:pt x="331" y="518"/>
                  <a:pt x="334" y="517"/>
                  <a:pt x="338" y="516"/>
                </a:cubicBezTo>
                <a:cubicBezTo>
                  <a:pt x="338" y="516"/>
                  <a:pt x="338" y="516"/>
                  <a:pt x="338" y="516"/>
                </a:cubicBezTo>
                <a:cubicBezTo>
                  <a:pt x="339" y="516"/>
                  <a:pt x="339" y="516"/>
                  <a:pt x="339" y="516"/>
                </a:cubicBezTo>
                <a:cubicBezTo>
                  <a:pt x="338" y="516"/>
                  <a:pt x="338" y="516"/>
                  <a:pt x="338" y="516"/>
                </a:cubicBezTo>
                <a:cubicBezTo>
                  <a:pt x="338" y="517"/>
                  <a:pt x="338" y="517"/>
                  <a:pt x="338" y="517"/>
                </a:cubicBezTo>
                <a:cubicBezTo>
                  <a:pt x="338" y="517"/>
                  <a:pt x="339" y="517"/>
                  <a:pt x="339" y="516"/>
                </a:cubicBezTo>
                <a:cubicBezTo>
                  <a:pt x="342" y="517"/>
                  <a:pt x="345" y="518"/>
                  <a:pt x="348" y="518"/>
                </a:cubicBezTo>
                <a:cubicBezTo>
                  <a:pt x="348" y="518"/>
                  <a:pt x="347" y="519"/>
                  <a:pt x="346" y="519"/>
                </a:cubicBezTo>
                <a:cubicBezTo>
                  <a:pt x="347" y="519"/>
                  <a:pt x="348" y="519"/>
                  <a:pt x="349" y="519"/>
                </a:cubicBezTo>
                <a:cubicBezTo>
                  <a:pt x="343" y="522"/>
                  <a:pt x="343" y="522"/>
                  <a:pt x="343" y="522"/>
                </a:cubicBezTo>
                <a:cubicBezTo>
                  <a:pt x="346" y="522"/>
                  <a:pt x="346" y="520"/>
                  <a:pt x="351" y="520"/>
                </a:cubicBezTo>
                <a:cubicBezTo>
                  <a:pt x="351" y="521"/>
                  <a:pt x="351" y="522"/>
                  <a:pt x="347" y="523"/>
                </a:cubicBezTo>
                <a:close/>
                <a:moveTo>
                  <a:pt x="489" y="514"/>
                </a:moveTo>
                <a:cubicBezTo>
                  <a:pt x="489" y="514"/>
                  <a:pt x="489" y="514"/>
                  <a:pt x="489" y="514"/>
                </a:cubicBezTo>
                <a:cubicBezTo>
                  <a:pt x="480" y="515"/>
                  <a:pt x="480" y="515"/>
                  <a:pt x="480" y="515"/>
                </a:cubicBezTo>
                <a:cubicBezTo>
                  <a:pt x="467" y="514"/>
                  <a:pt x="467" y="514"/>
                  <a:pt x="467" y="514"/>
                </a:cubicBezTo>
                <a:cubicBezTo>
                  <a:pt x="475" y="512"/>
                  <a:pt x="485" y="513"/>
                  <a:pt x="491" y="512"/>
                </a:cubicBezTo>
                <a:cubicBezTo>
                  <a:pt x="477" y="510"/>
                  <a:pt x="471" y="513"/>
                  <a:pt x="457" y="513"/>
                </a:cubicBezTo>
                <a:cubicBezTo>
                  <a:pt x="454" y="512"/>
                  <a:pt x="452" y="512"/>
                  <a:pt x="450" y="512"/>
                </a:cubicBezTo>
                <a:cubicBezTo>
                  <a:pt x="441" y="510"/>
                  <a:pt x="470" y="512"/>
                  <a:pt x="471" y="510"/>
                </a:cubicBezTo>
                <a:cubicBezTo>
                  <a:pt x="467" y="510"/>
                  <a:pt x="457" y="509"/>
                  <a:pt x="458" y="508"/>
                </a:cubicBezTo>
                <a:cubicBezTo>
                  <a:pt x="475" y="510"/>
                  <a:pt x="469" y="508"/>
                  <a:pt x="488" y="509"/>
                </a:cubicBezTo>
                <a:cubicBezTo>
                  <a:pt x="478" y="510"/>
                  <a:pt x="489" y="510"/>
                  <a:pt x="487" y="511"/>
                </a:cubicBezTo>
                <a:cubicBezTo>
                  <a:pt x="490" y="511"/>
                  <a:pt x="508" y="510"/>
                  <a:pt x="520" y="510"/>
                </a:cubicBezTo>
                <a:cubicBezTo>
                  <a:pt x="523" y="509"/>
                  <a:pt x="509" y="509"/>
                  <a:pt x="501" y="509"/>
                </a:cubicBezTo>
                <a:cubicBezTo>
                  <a:pt x="486" y="510"/>
                  <a:pt x="471" y="506"/>
                  <a:pt x="459" y="508"/>
                </a:cubicBezTo>
                <a:cubicBezTo>
                  <a:pt x="443" y="507"/>
                  <a:pt x="458" y="507"/>
                  <a:pt x="457" y="506"/>
                </a:cubicBezTo>
                <a:cubicBezTo>
                  <a:pt x="443" y="505"/>
                  <a:pt x="451" y="507"/>
                  <a:pt x="446" y="507"/>
                </a:cubicBezTo>
                <a:cubicBezTo>
                  <a:pt x="424" y="506"/>
                  <a:pt x="422" y="504"/>
                  <a:pt x="407" y="502"/>
                </a:cubicBezTo>
                <a:cubicBezTo>
                  <a:pt x="394" y="502"/>
                  <a:pt x="362" y="497"/>
                  <a:pt x="341" y="492"/>
                </a:cubicBezTo>
                <a:cubicBezTo>
                  <a:pt x="344" y="492"/>
                  <a:pt x="341" y="491"/>
                  <a:pt x="340" y="490"/>
                </a:cubicBezTo>
                <a:cubicBezTo>
                  <a:pt x="326" y="490"/>
                  <a:pt x="331" y="490"/>
                  <a:pt x="315" y="487"/>
                </a:cubicBezTo>
                <a:cubicBezTo>
                  <a:pt x="328" y="492"/>
                  <a:pt x="328" y="492"/>
                  <a:pt x="328" y="492"/>
                </a:cubicBezTo>
                <a:cubicBezTo>
                  <a:pt x="317" y="489"/>
                  <a:pt x="308" y="489"/>
                  <a:pt x="299" y="485"/>
                </a:cubicBezTo>
                <a:cubicBezTo>
                  <a:pt x="311" y="491"/>
                  <a:pt x="281" y="482"/>
                  <a:pt x="273" y="480"/>
                </a:cubicBezTo>
                <a:cubicBezTo>
                  <a:pt x="262" y="475"/>
                  <a:pt x="250" y="474"/>
                  <a:pt x="245" y="470"/>
                </a:cubicBezTo>
                <a:cubicBezTo>
                  <a:pt x="247" y="470"/>
                  <a:pt x="247" y="470"/>
                  <a:pt x="247" y="470"/>
                </a:cubicBezTo>
                <a:cubicBezTo>
                  <a:pt x="231" y="464"/>
                  <a:pt x="231" y="464"/>
                  <a:pt x="231" y="464"/>
                </a:cubicBezTo>
                <a:cubicBezTo>
                  <a:pt x="234" y="463"/>
                  <a:pt x="234" y="463"/>
                  <a:pt x="234" y="463"/>
                </a:cubicBezTo>
                <a:cubicBezTo>
                  <a:pt x="224" y="458"/>
                  <a:pt x="210" y="454"/>
                  <a:pt x="213" y="456"/>
                </a:cubicBezTo>
                <a:cubicBezTo>
                  <a:pt x="203" y="451"/>
                  <a:pt x="209" y="453"/>
                  <a:pt x="208" y="452"/>
                </a:cubicBezTo>
                <a:cubicBezTo>
                  <a:pt x="215" y="454"/>
                  <a:pt x="229" y="457"/>
                  <a:pt x="232" y="460"/>
                </a:cubicBezTo>
                <a:cubicBezTo>
                  <a:pt x="231" y="460"/>
                  <a:pt x="229" y="459"/>
                  <a:pt x="228" y="459"/>
                </a:cubicBezTo>
                <a:cubicBezTo>
                  <a:pt x="257" y="471"/>
                  <a:pt x="238" y="460"/>
                  <a:pt x="253" y="465"/>
                </a:cubicBezTo>
                <a:cubicBezTo>
                  <a:pt x="245" y="462"/>
                  <a:pt x="240" y="459"/>
                  <a:pt x="232" y="456"/>
                </a:cubicBezTo>
                <a:cubicBezTo>
                  <a:pt x="229" y="455"/>
                  <a:pt x="213" y="450"/>
                  <a:pt x="205" y="447"/>
                </a:cubicBezTo>
                <a:cubicBezTo>
                  <a:pt x="216" y="451"/>
                  <a:pt x="221" y="454"/>
                  <a:pt x="229" y="458"/>
                </a:cubicBezTo>
                <a:cubicBezTo>
                  <a:pt x="222" y="455"/>
                  <a:pt x="220" y="455"/>
                  <a:pt x="215" y="452"/>
                </a:cubicBezTo>
                <a:cubicBezTo>
                  <a:pt x="217" y="453"/>
                  <a:pt x="217" y="453"/>
                  <a:pt x="217" y="453"/>
                </a:cubicBezTo>
                <a:cubicBezTo>
                  <a:pt x="209" y="451"/>
                  <a:pt x="209" y="451"/>
                  <a:pt x="209" y="451"/>
                </a:cubicBezTo>
                <a:cubicBezTo>
                  <a:pt x="208" y="449"/>
                  <a:pt x="189" y="440"/>
                  <a:pt x="201" y="444"/>
                </a:cubicBezTo>
                <a:cubicBezTo>
                  <a:pt x="190" y="440"/>
                  <a:pt x="197" y="444"/>
                  <a:pt x="187" y="440"/>
                </a:cubicBezTo>
                <a:cubicBezTo>
                  <a:pt x="205" y="449"/>
                  <a:pt x="205" y="449"/>
                  <a:pt x="205" y="449"/>
                </a:cubicBezTo>
                <a:cubicBezTo>
                  <a:pt x="204" y="450"/>
                  <a:pt x="204" y="450"/>
                  <a:pt x="204" y="450"/>
                </a:cubicBezTo>
                <a:cubicBezTo>
                  <a:pt x="197" y="448"/>
                  <a:pt x="196" y="446"/>
                  <a:pt x="189" y="443"/>
                </a:cubicBezTo>
                <a:cubicBezTo>
                  <a:pt x="189" y="445"/>
                  <a:pt x="189" y="445"/>
                  <a:pt x="189" y="445"/>
                </a:cubicBezTo>
                <a:cubicBezTo>
                  <a:pt x="176" y="437"/>
                  <a:pt x="176" y="437"/>
                  <a:pt x="176" y="437"/>
                </a:cubicBezTo>
                <a:cubicBezTo>
                  <a:pt x="178" y="439"/>
                  <a:pt x="167" y="434"/>
                  <a:pt x="165" y="433"/>
                </a:cubicBezTo>
                <a:cubicBezTo>
                  <a:pt x="159" y="428"/>
                  <a:pt x="165" y="429"/>
                  <a:pt x="153" y="423"/>
                </a:cubicBezTo>
                <a:cubicBezTo>
                  <a:pt x="153" y="424"/>
                  <a:pt x="153" y="424"/>
                  <a:pt x="153" y="424"/>
                </a:cubicBezTo>
                <a:cubicBezTo>
                  <a:pt x="147" y="420"/>
                  <a:pt x="143" y="418"/>
                  <a:pt x="134" y="411"/>
                </a:cubicBezTo>
                <a:cubicBezTo>
                  <a:pt x="135" y="411"/>
                  <a:pt x="137" y="413"/>
                  <a:pt x="139" y="414"/>
                </a:cubicBezTo>
                <a:cubicBezTo>
                  <a:pt x="127" y="404"/>
                  <a:pt x="107" y="390"/>
                  <a:pt x="104" y="383"/>
                </a:cubicBezTo>
                <a:cubicBezTo>
                  <a:pt x="105" y="383"/>
                  <a:pt x="109" y="388"/>
                  <a:pt x="111" y="387"/>
                </a:cubicBezTo>
                <a:cubicBezTo>
                  <a:pt x="127" y="404"/>
                  <a:pt x="124" y="396"/>
                  <a:pt x="145" y="413"/>
                </a:cubicBezTo>
                <a:cubicBezTo>
                  <a:pt x="144" y="417"/>
                  <a:pt x="165" y="424"/>
                  <a:pt x="168" y="429"/>
                </a:cubicBezTo>
                <a:cubicBezTo>
                  <a:pt x="159" y="424"/>
                  <a:pt x="146" y="418"/>
                  <a:pt x="148" y="419"/>
                </a:cubicBezTo>
                <a:cubicBezTo>
                  <a:pt x="156" y="424"/>
                  <a:pt x="168" y="432"/>
                  <a:pt x="174" y="434"/>
                </a:cubicBezTo>
                <a:cubicBezTo>
                  <a:pt x="169" y="431"/>
                  <a:pt x="171" y="430"/>
                  <a:pt x="176" y="431"/>
                </a:cubicBezTo>
                <a:cubicBezTo>
                  <a:pt x="162" y="425"/>
                  <a:pt x="138" y="407"/>
                  <a:pt x="122" y="392"/>
                </a:cubicBezTo>
                <a:cubicBezTo>
                  <a:pt x="122" y="396"/>
                  <a:pt x="122" y="396"/>
                  <a:pt x="122" y="396"/>
                </a:cubicBezTo>
                <a:cubicBezTo>
                  <a:pt x="107" y="384"/>
                  <a:pt x="125" y="396"/>
                  <a:pt x="114" y="386"/>
                </a:cubicBezTo>
                <a:cubicBezTo>
                  <a:pt x="108" y="382"/>
                  <a:pt x="108" y="382"/>
                  <a:pt x="108" y="382"/>
                </a:cubicBezTo>
                <a:cubicBezTo>
                  <a:pt x="108" y="381"/>
                  <a:pt x="108" y="381"/>
                  <a:pt x="108" y="381"/>
                </a:cubicBezTo>
                <a:cubicBezTo>
                  <a:pt x="105" y="379"/>
                  <a:pt x="102" y="377"/>
                  <a:pt x="99" y="375"/>
                </a:cubicBezTo>
                <a:cubicBezTo>
                  <a:pt x="104" y="381"/>
                  <a:pt x="103" y="377"/>
                  <a:pt x="108" y="383"/>
                </a:cubicBezTo>
                <a:cubicBezTo>
                  <a:pt x="113" y="389"/>
                  <a:pt x="107" y="384"/>
                  <a:pt x="105" y="384"/>
                </a:cubicBezTo>
                <a:cubicBezTo>
                  <a:pt x="101" y="380"/>
                  <a:pt x="89" y="366"/>
                  <a:pt x="97" y="374"/>
                </a:cubicBezTo>
                <a:cubicBezTo>
                  <a:pt x="92" y="369"/>
                  <a:pt x="87" y="364"/>
                  <a:pt x="82" y="359"/>
                </a:cubicBezTo>
                <a:cubicBezTo>
                  <a:pt x="83" y="359"/>
                  <a:pt x="86" y="362"/>
                  <a:pt x="88" y="364"/>
                </a:cubicBezTo>
                <a:cubicBezTo>
                  <a:pt x="85" y="360"/>
                  <a:pt x="81" y="356"/>
                  <a:pt x="78" y="352"/>
                </a:cubicBezTo>
                <a:cubicBezTo>
                  <a:pt x="79" y="352"/>
                  <a:pt x="79" y="352"/>
                  <a:pt x="79" y="352"/>
                </a:cubicBezTo>
                <a:cubicBezTo>
                  <a:pt x="71" y="343"/>
                  <a:pt x="63" y="329"/>
                  <a:pt x="58" y="321"/>
                </a:cubicBezTo>
                <a:cubicBezTo>
                  <a:pt x="66" y="340"/>
                  <a:pt x="52" y="314"/>
                  <a:pt x="52" y="315"/>
                </a:cubicBezTo>
                <a:cubicBezTo>
                  <a:pt x="49" y="308"/>
                  <a:pt x="51" y="305"/>
                  <a:pt x="59" y="319"/>
                </a:cubicBezTo>
                <a:cubicBezTo>
                  <a:pt x="60" y="323"/>
                  <a:pt x="65" y="332"/>
                  <a:pt x="70" y="338"/>
                </a:cubicBezTo>
                <a:cubicBezTo>
                  <a:pt x="65" y="329"/>
                  <a:pt x="63" y="327"/>
                  <a:pt x="59" y="320"/>
                </a:cubicBezTo>
                <a:cubicBezTo>
                  <a:pt x="62" y="324"/>
                  <a:pt x="56" y="310"/>
                  <a:pt x="57" y="310"/>
                </a:cubicBezTo>
                <a:cubicBezTo>
                  <a:pt x="58" y="310"/>
                  <a:pt x="60" y="313"/>
                  <a:pt x="64" y="322"/>
                </a:cubicBezTo>
                <a:cubicBezTo>
                  <a:pt x="71" y="335"/>
                  <a:pt x="63" y="324"/>
                  <a:pt x="66" y="328"/>
                </a:cubicBezTo>
                <a:cubicBezTo>
                  <a:pt x="66" y="332"/>
                  <a:pt x="77" y="346"/>
                  <a:pt x="82" y="353"/>
                </a:cubicBezTo>
                <a:cubicBezTo>
                  <a:pt x="82" y="354"/>
                  <a:pt x="80" y="352"/>
                  <a:pt x="79" y="351"/>
                </a:cubicBezTo>
                <a:cubicBezTo>
                  <a:pt x="84" y="357"/>
                  <a:pt x="95" y="370"/>
                  <a:pt x="96" y="370"/>
                </a:cubicBezTo>
                <a:cubicBezTo>
                  <a:pt x="92" y="365"/>
                  <a:pt x="88" y="360"/>
                  <a:pt x="83" y="355"/>
                </a:cubicBezTo>
                <a:cubicBezTo>
                  <a:pt x="81" y="352"/>
                  <a:pt x="88" y="359"/>
                  <a:pt x="85" y="354"/>
                </a:cubicBezTo>
                <a:cubicBezTo>
                  <a:pt x="82" y="351"/>
                  <a:pt x="79" y="346"/>
                  <a:pt x="75" y="341"/>
                </a:cubicBezTo>
                <a:cubicBezTo>
                  <a:pt x="77" y="342"/>
                  <a:pt x="77" y="342"/>
                  <a:pt x="77" y="342"/>
                </a:cubicBezTo>
                <a:cubicBezTo>
                  <a:pt x="71" y="331"/>
                  <a:pt x="62" y="316"/>
                  <a:pt x="57" y="303"/>
                </a:cubicBezTo>
                <a:cubicBezTo>
                  <a:pt x="53" y="302"/>
                  <a:pt x="49" y="296"/>
                  <a:pt x="45" y="291"/>
                </a:cubicBezTo>
                <a:cubicBezTo>
                  <a:pt x="39" y="271"/>
                  <a:pt x="36" y="248"/>
                  <a:pt x="40" y="226"/>
                </a:cubicBezTo>
                <a:cubicBezTo>
                  <a:pt x="39" y="227"/>
                  <a:pt x="39" y="226"/>
                  <a:pt x="38" y="225"/>
                </a:cubicBezTo>
                <a:cubicBezTo>
                  <a:pt x="40" y="219"/>
                  <a:pt x="42" y="208"/>
                  <a:pt x="43" y="208"/>
                </a:cubicBezTo>
                <a:cubicBezTo>
                  <a:pt x="43" y="201"/>
                  <a:pt x="49" y="183"/>
                  <a:pt x="46" y="186"/>
                </a:cubicBezTo>
                <a:cubicBezTo>
                  <a:pt x="47" y="183"/>
                  <a:pt x="47" y="183"/>
                  <a:pt x="47" y="183"/>
                </a:cubicBezTo>
                <a:cubicBezTo>
                  <a:pt x="52" y="176"/>
                  <a:pt x="58" y="166"/>
                  <a:pt x="72" y="148"/>
                </a:cubicBezTo>
                <a:cubicBezTo>
                  <a:pt x="74" y="145"/>
                  <a:pt x="74" y="144"/>
                  <a:pt x="72" y="143"/>
                </a:cubicBezTo>
                <a:cubicBezTo>
                  <a:pt x="75" y="140"/>
                  <a:pt x="79" y="137"/>
                  <a:pt x="82" y="134"/>
                </a:cubicBezTo>
                <a:cubicBezTo>
                  <a:pt x="80" y="137"/>
                  <a:pt x="79" y="139"/>
                  <a:pt x="75" y="144"/>
                </a:cubicBezTo>
                <a:cubicBezTo>
                  <a:pt x="82" y="135"/>
                  <a:pt x="90" y="127"/>
                  <a:pt x="99" y="120"/>
                </a:cubicBezTo>
                <a:cubicBezTo>
                  <a:pt x="97" y="122"/>
                  <a:pt x="97" y="122"/>
                  <a:pt x="97" y="122"/>
                </a:cubicBezTo>
                <a:cubicBezTo>
                  <a:pt x="107" y="113"/>
                  <a:pt x="107" y="113"/>
                  <a:pt x="107" y="113"/>
                </a:cubicBezTo>
                <a:cubicBezTo>
                  <a:pt x="102" y="118"/>
                  <a:pt x="92" y="125"/>
                  <a:pt x="94" y="122"/>
                </a:cubicBezTo>
                <a:cubicBezTo>
                  <a:pt x="105" y="111"/>
                  <a:pt x="112" y="107"/>
                  <a:pt x="122" y="98"/>
                </a:cubicBezTo>
                <a:cubicBezTo>
                  <a:pt x="124" y="100"/>
                  <a:pt x="128" y="98"/>
                  <a:pt x="125" y="102"/>
                </a:cubicBezTo>
                <a:cubicBezTo>
                  <a:pt x="124" y="103"/>
                  <a:pt x="124" y="103"/>
                  <a:pt x="123" y="103"/>
                </a:cubicBezTo>
                <a:cubicBezTo>
                  <a:pt x="120" y="107"/>
                  <a:pt x="112" y="114"/>
                  <a:pt x="107" y="119"/>
                </a:cubicBezTo>
                <a:cubicBezTo>
                  <a:pt x="129" y="103"/>
                  <a:pt x="123" y="107"/>
                  <a:pt x="144" y="95"/>
                </a:cubicBezTo>
                <a:cubicBezTo>
                  <a:pt x="147" y="95"/>
                  <a:pt x="126" y="107"/>
                  <a:pt x="131" y="106"/>
                </a:cubicBezTo>
                <a:cubicBezTo>
                  <a:pt x="125" y="109"/>
                  <a:pt x="119" y="114"/>
                  <a:pt x="112" y="118"/>
                </a:cubicBezTo>
                <a:cubicBezTo>
                  <a:pt x="115" y="116"/>
                  <a:pt x="115" y="115"/>
                  <a:pt x="117" y="114"/>
                </a:cubicBezTo>
                <a:cubicBezTo>
                  <a:pt x="105" y="124"/>
                  <a:pt x="100" y="127"/>
                  <a:pt x="93" y="136"/>
                </a:cubicBezTo>
                <a:cubicBezTo>
                  <a:pt x="87" y="141"/>
                  <a:pt x="100" y="127"/>
                  <a:pt x="94" y="133"/>
                </a:cubicBezTo>
                <a:cubicBezTo>
                  <a:pt x="99" y="128"/>
                  <a:pt x="103" y="122"/>
                  <a:pt x="105" y="119"/>
                </a:cubicBezTo>
                <a:cubicBezTo>
                  <a:pt x="91" y="130"/>
                  <a:pt x="99" y="127"/>
                  <a:pt x="88" y="138"/>
                </a:cubicBezTo>
                <a:cubicBezTo>
                  <a:pt x="80" y="146"/>
                  <a:pt x="80" y="146"/>
                  <a:pt x="80" y="146"/>
                </a:cubicBezTo>
                <a:cubicBezTo>
                  <a:pt x="75" y="151"/>
                  <a:pt x="82" y="145"/>
                  <a:pt x="82" y="145"/>
                </a:cubicBezTo>
                <a:cubicBezTo>
                  <a:pt x="77" y="151"/>
                  <a:pt x="75" y="153"/>
                  <a:pt x="71" y="158"/>
                </a:cubicBezTo>
                <a:cubicBezTo>
                  <a:pt x="72" y="157"/>
                  <a:pt x="75" y="154"/>
                  <a:pt x="75" y="155"/>
                </a:cubicBezTo>
                <a:cubicBezTo>
                  <a:pt x="68" y="163"/>
                  <a:pt x="63" y="172"/>
                  <a:pt x="57" y="180"/>
                </a:cubicBezTo>
                <a:cubicBezTo>
                  <a:pt x="60" y="175"/>
                  <a:pt x="56" y="187"/>
                  <a:pt x="55" y="191"/>
                </a:cubicBezTo>
                <a:cubicBezTo>
                  <a:pt x="58" y="185"/>
                  <a:pt x="62" y="179"/>
                  <a:pt x="65" y="174"/>
                </a:cubicBezTo>
                <a:cubicBezTo>
                  <a:pt x="77" y="153"/>
                  <a:pt x="88" y="141"/>
                  <a:pt x="108" y="123"/>
                </a:cubicBezTo>
                <a:cubicBezTo>
                  <a:pt x="108" y="124"/>
                  <a:pt x="108" y="124"/>
                  <a:pt x="108" y="124"/>
                </a:cubicBezTo>
                <a:cubicBezTo>
                  <a:pt x="143" y="101"/>
                  <a:pt x="134" y="100"/>
                  <a:pt x="168" y="83"/>
                </a:cubicBezTo>
                <a:cubicBezTo>
                  <a:pt x="170" y="84"/>
                  <a:pt x="184" y="76"/>
                  <a:pt x="183" y="78"/>
                </a:cubicBezTo>
                <a:cubicBezTo>
                  <a:pt x="173" y="82"/>
                  <a:pt x="175" y="82"/>
                  <a:pt x="178" y="82"/>
                </a:cubicBezTo>
                <a:cubicBezTo>
                  <a:pt x="184" y="79"/>
                  <a:pt x="188" y="76"/>
                  <a:pt x="201" y="72"/>
                </a:cubicBezTo>
                <a:cubicBezTo>
                  <a:pt x="196" y="75"/>
                  <a:pt x="207" y="72"/>
                  <a:pt x="196" y="76"/>
                </a:cubicBezTo>
                <a:cubicBezTo>
                  <a:pt x="212" y="71"/>
                  <a:pt x="221" y="68"/>
                  <a:pt x="229" y="64"/>
                </a:cubicBezTo>
                <a:cubicBezTo>
                  <a:pt x="256" y="55"/>
                  <a:pt x="237" y="63"/>
                  <a:pt x="265" y="56"/>
                </a:cubicBezTo>
                <a:cubicBezTo>
                  <a:pt x="261" y="58"/>
                  <a:pt x="261" y="58"/>
                  <a:pt x="261" y="58"/>
                </a:cubicBezTo>
                <a:cubicBezTo>
                  <a:pt x="278" y="54"/>
                  <a:pt x="278" y="54"/>
                  <a:pt x="278" y="54"/>
                </a:cubicBezTo>
                <a:cubicBezTo>
                  <a:pt x="272" y="54"/>
                  <a:pt x="272" y="54"/>
                  <a:pt x="272" y="54"/>
                </a:cubicBezTo>
                <a:cubicBezTo>
                  <a:pt x="279" y="52"/>
                  <a:pt x="286" y="50"/>
                  <a:pt x="292" y="49"/>
                </a:cubicBezTo>
                <a:cubicBezTo>
                  <a:pt x="305" y="46"/>
                  <a:pt x="287" y="48"/>
                  <a:pt x="289" y="47"/>
                </a:cubicBezTo>
                <a:cubicBezTo>
                  <a:pt x="285" y="49"/>
                  <a:pt x="285" y="49"/>
                  <a:pt x="285" y="49"/>
                </a:cubicBezTo>
                <a:cubicBezTo>
                  <a:pt x="276" y="51"/>
                  <a:pt x="265" y="55"/>
                  <a:pt x="263" y="54"/>
                </a:cubicBezTo>
                <a:cubicBezTo>
                  <a:pt x="276" y="51"/>
                  <a:pt x="273" y="50"/>
                  <a:pt x="278" y="48"/>
                </a:cubicBezTo>
                <a:cubicBezTo>
                  <a:pt x="266" y="52"/>
                  <a:pt x="266" y="52"/>
                  <a:pt x="266" y="52"/>
                </a:cubicBezTo>
                <a:cubicBezTo>
                  <a:pt x="261" y="51"/>
                  <a:pt x="261" y="51"/>
                  <a:pt x="261" y="51"/>
                </a:cubicBezTo>
                <a:cubicBezTo>
                  <a:pt x="248" y="54"/>
                  <a:pt x="239" y="57"/>
                  <a:pt x="231" y="60"/>
                </a:cubicBezTo>
                <a:cubicBezTo>
                  <a:pt x="237" y="59"/>
                  <a:pt x="240" y="57"/>
                  <a:pt x="244" y="56"/>
                </a:cubicBezTo>
                <a:cubicBezTo>
                  <a:pt x="239" y="60"/>
                  <a:pt x="223" y="63"/>
                  <a:pt x="209" y="70"/>
                </a:cubicBezTo>
                <a:cubicBezTo>
                  <a:pt x="208" y="69"/>
                  <a:pt x="203" y="71"/>
                  <a:pt x="205" y="70"/>
                </a:cubicBezTo>
                <a:cubicBezTo>
                  <a:pt x="205" y="70"/>
                  <a:pt x="208" y="69"/>
                  <a:pt x="209" y="68"/>
                </a:cubicBezTo>
                <a:cubicBezTo>
                  <a:pt x="208" y="68"/>
                  <a:pt x="216" y="64"/>
                  <a:pt x="202" y="69"/>
                </a:cubicBezTo>
                <a:cubicBezTo>
                  <a:pt x="207" y="66"/>
                  <a:pt x="217" y="60"/>
                  <a:pt x="216" y="60"/>
                </a:cubicBezTo>
                <a:cubicBezTo>
                  <a:pt x="224" y="57"/>
                  <a:pt x="236" y="53"/>
                  <a:pt x="243" y="52"/>
                </a:cubicBezTo>
                <a:cubicBezTo>
                  <a:pt x="243" y="52"/>
                  <a:pt x="243" y="52"/>
                  <a:pt x="243" y="52"/>
                </a:cubicBezTo>
                <a:cubicBezTo>
                  <a:pt x="250" y="50"/>
                  <a:pt x="265" y="46"/>
                  <a:pt x="267" y="47"/>
                </a:cubicBezTo>
                <a:cubicBezTo>
                  <a:pt x="271" y="46"/>
                  <a:pt x="284" y="43"/>
                  <a:pt x="271" y="45"/>
                </a:cubicBezTo>
                <a:cubicBezTo>
                  <a:pt x="278" y="43"/>
                  <a:pt x="285" y="41"/>
                  <a:pt x="292" y="40"/>
                </a:cubicBezTo>
                <a:cubicBezTo>
                  <a:pt x="289" y="43"/>
                  <a:pt x="308" y="41"/>
                  <a:pt x="288" y="46"/>
                </a:cubicBezTo>
                <a:cubicBezTo>
                  <a:pt x="289" y="46"/>
                  <a:pt x="296" y="44"/>
                  <a:pt x="308" y="42"/>
                </a:cubicBezTo>
                <a:cubicBezTo>
                  <a:pt x="308" y="42"/>
                  <a:pt x="308" y="42"/>
                  <a:pt x="308" y="42"/>
                </a:cubicBezTo>
                <a:cubicBezTo>
                  <a:pt x="307" y="42"/>
                  <a:pt x="307" y="43"/>
                  <a:pt x="306" y="43"/>
                </a:cubicBezTo>
                <a:cubicBezTo>
                  <a:pt x="304" y="43"/>
                  <a:pt x="302" y="43"/>
                  <a:pt x="302" y="43"/>
                </a:cubicBezTo>
                <a:cubicBezTo>
                  <a:pt x="295" y="46"/>
                  <a:pt x="306" y="45"/>
                  <a:pt x="317" y="43"/>
                </a:cubicBezTo>
                <a:cubicBezTo>
                  <a:pt x="320" y="42"/>
                  <a:pt x="320" y="42"/>
                  <a:pt x="320" y="42"/>
                </a:cubicBezTo>
                <a:cubicBezTo>
                  <a:pt x="330" y="41"/>
                  <a:pt x="336" y="42"/>
                  <a:pt x="349" y="40"/>
                </a:cubicBezTo>
                <a:cubicBezTo>
                  <a:pt x="380" y="33"/>
                  <a:pt x="380" y="33"/>
                  <a:pt x="380" y="33"/>
                </a:cubicBezTo>
                <a:cubicBezTo>
                  <a:pt x="389" y="33"/>
                  <a:pt x="389" y="33"/>
                  <a:pt x="389" y="33"/>
                </a:cubicBezTo>
                <a:cubicBezTo>
                  <a:pt x="393" y="33"/>
                  <a:pt x="407" y="33"/>
                  <a:pt x="402" y="34"/>
                </a:cubicBezTo>
                <a:cubicBezTo>
                  <a:pt x="403" y="35"/>
                  <a:pt x="398" y="35"/>
                  <a:pt x="392" y="35"/>
                </a:cubicBezTo>
                <a:cubicBezTo>
                  <a:pt x="392" y="35"/>
                  <a:pt x="393" y="35"/>
                  <a:pt x="392" y="35"/>
                </a:cubicBezTo>
                <a:cubicBezTo>
                  <a:pt x="390" y="36"/>
                  <a:pt x="390" y="37"/>
                  <a:pt x="397" y="38"/>
                </a:cubicBezTo>
                <a:cubicBezTo>
                  <a:pt x="389" y="37"/>
                  <a:pt x="388" y="37"/>
                  <a:pt x="383" y="38"/>
                </a:cubicBezTo>
                <a:cubicBezTo>
                  <a:pt x="391" y="38"/>
                  <a:pt x="391" y="38"/>
                  <a:pt x="391" y="38"/>
                </a:cubicBezTo>
                <a:cubicBezTo>
                  <a:pt x="380" y="38"/>
                  <a:pt x="363" y="42"/>
                  <a:pt x="363" y="43"/>
                </a:cubicBezTo>
                <a:cubicBezTo>
                  <a:pt x="366" y="41"/>
                  <a:pt x="373" y="42"/>
                  <a:pt x="379" y="42"/>
                </a:cubicBezTo>
                <a:cubicBezTo>
                  <a:pt x="375" y="43"/>
                  <a:pt x="365" y="44"/>
                  <a:pt x="373" y="44"/>
                </a:cubicBezTo>
                <a:cubicBezTo>
                  <a:pt x="375" y="43"/>
                  <a:pt x="396" y="41"/>
                  <a:pt x="381" y="41"/>
                </a:cubicBezTo>
                <a:cubicBezTo>
                  <a:pt x="387" y="40"/>
                  <a:pt x="395" y="40"/>
                  <a:pt x="402" y="40"/>
                </a:cubicBezTo>
                <a:cubicBezTo>
                  <a:pt x="394" y="41"/>
                  <a:pt x="400" y="42"/>
                  <a:pt x="397" y="43"/>
                </a:cubicBezTo>
                <a:cubicBezTo>
                  <a:pt x="405" y="42"/>
                  <a:pt x="404" y="40"/>
                  <a:pt x="405" y="40"/>
                </a:cubicBezTo>
                <a:cubicBezTo>
                  <a:pt x="426" y="41"/>
                  <a:pt x="434" y="45"/>
                  <a:pt x="458" y="45"/>
                </a:cubicBezTo>
                <a:cubicBezTo>
                  <a:pt x="461" y="44"/>
                  <a:pt x="444" y="44"/>
                  <a:pt x="446" y="43"/>
                </a:cubicBezTo>
                <a:cubicBezTo>
                  <a:pt x="463" y="42"/>
                  <a:pt x="468" y="47"/>
                  <a:pt x="483" y="47"/>
                </a:cubicBezTo>
                <a:cubicBezTo>
                  <a:pt x="479" y="45"/>
                  <a:pt x="479" y="45"/>
                  <a:pt x="479" y="45"/>
                </a:cubicBezTo>
                <a:cubicBezTo>
                  <a:pt x="483" y="45"/>
                  <a:pt x="494" y="45"/>
                  <a:pt x="500" y="46"/>
                </a:cubicBezTo>
                <a:cubicBezTo>
                  <a:pt x="501" y="47"/>
                  <a:pt x="517" y="50"/>
                  <a:pt x="505" y="49"/>
                </a:cubicBezTo>
                <a:cubicBezTo>
                  <a:pt x="530" y="53"/>
                  <a:pt x="528" y="48"/>
                  <a:pt x="557" y="52"/>
                </a:cubicBezTo>
                <a:cubicBezTo>
                  <a:pt x="543" y="50"/>
                  <a:pt x="542" y="50"/>
                  <a:pt x="531" y="48"/>
                </a:cubicBezTo>
                <a:cubicBezTo>
                  <a:pt x="543" y="49"/>
                  <a:pt x="533" y="48"/>
                  <a:pt x="535" y="47"/>
                </a:cubicBezTo>
                <a:cubicBezTo>
                  <a:pt x="541" y="49"/>
                  <a:pt x="563" y="51"/>
                  <a:pt x="548" y="50"/>
                </a:cubicBezTo>
                <a:cubicBezTo>
                  <a:pt x="557" y="51"/>
                  <a:pt x="575" y="55"/>
                  <a:pt x="579" y="55"/>
                </a:cubicBezTo>
                <a:cubicBezTo>
                  <a:pt x="571" y="53"/>
                  <a:pt x="571" y="53"/>
                  <a:pt x="571" y="53"/>
                </a:cubicBezTo>
                <a:cubicBezTo>
                  <a:pt x="584" y="55"/>
                  <a:pt x="597" y="56"/>
                  <a:pt x="603" y="56"/>
                </a:cubicBezTo>
                <a:cubicBezTo>
                  <a:pt x="587" y="53"/>
                  <a:pt x="587" y="56"/>
                  <a:pt x="566" y="52"/>
                </a:cubicBezTo>
                <a:cubicBezTo>
                  <a:pt x="545" y="47"/>
                  <a:pt x="572" y="51"/>
                  <a:pt x="558" y="47"/>
                </a:cubicBezTo>
                <a:cubicBezTo>
                  <a:pt x="542" y="46"/>
                  <a:pt x="542" y="46"/>
                  <a:pt x="542" y="46"/>
                </a:cubicBezTo>
                <a:cubicBezTo>
                  <a:pt x="549" y="47"/>
                  <a:pt x="549" y="47"/>
                  <a:pt x="549" y="47"/>
                </a:cubicBezTo>
                <a:cubicBezTo>
                  <a:pt x="546" y="49"/>
                  <a:pt x="525" y="44"/>
                  <a:pt x="526" y="46"/>
                </a:cubicBezTo>
                <a:cubicBezTo>
                  <a:pt x="511" y="42"/>
                  <a:pt x="506" y="43"/>
                  <a:pt x="488" y="40"/>
                </a:cubicBezTo>
                <a:cubicBezTo>
                  <a:pt x="484" y="40"/>
                  <a:pt x="490" y="41"/>
                  <a:pt x="495" y="41"/>
                </a:cubicBezTo>
                <a:cubicBezTo>
                  <a:pt x="486" y="40"/>
                  <a:pt x="486" y="43"/>
                  <a:pt x="474" y="40"/>
                </a:cubicBezTo>
                <a:cubicBezTo>
                  <a:pt x="468" y="40"/>
                  <a:pt x="472" y="42"/>
                  <a:pt x="482" y="43"/>
                </a:cubicBezTo>
                <a:cubicBezTo>
                  <a:pt x="473" y="42"/>
                  <a:pt x="465" y="42"/>
                  <a:pt x="455" y="41"/>
                </a:cubicBezTo>
                <a:cubicBezTo>
                  <a:pt x="465" y="43"/>
                  <a:pt x="465" y="43"/>
                  <a:pt x="465" y="43"/>
                </a:cubicBezTo>
                <a:cubicBezTo>
                  <a:pt x="454" y="42"/>
                  <a:pt x="454" y="42"/>
                  <a:pt x="454" y="42"/>
                </a:cubicBezTo>
                <a:cubicBezTo>
                  <a:pt x="463" y="44"/>
                  <a:pt x="463" y="44"/>
                  <a:pt x="463" y="44"/>
                </a:cubicBezTo>
                <a:cubicBezTo>
                  <a:pt x="443" y="43"/>
                  <a:pt x="420" y="42"/>
                  <a:pt x="409" y="40"/>
                </a:cubicBezTo>
                <a:cubicBezTo>
                  <a:pt x="427" y="38"/>
                  <a:pt x="456" y="40"/>
                  <a:pt x="466" y="38"/>
                </a:cubicBezTo>
                <a:cubicBezTo>
                  <a:pt x="462" y="37"/>
                  <a:pt x="452" y="39"/>
                  <a:pt x="447" y="37"/>
                </a:cubicBezTo>
                <a:cubicBezTo>
                  <a:pt x="442" y="38"/>
                  <a:pt x="442" y="38"/>
                  <a:pt x="442" y="38"/>
                </a:cubicBezTo>
                <a:cubicBezTo>
                  <a:pt x="436" y="38"/>
                  <a:pt x="421" y="38"/>
                  <a:pt x="420" y="37"/>
                </a:cubicBezTo>
                <a:cubicBezTo>
                  <a:pt x="437" y="37"/>
                  <a:pt x="442" y="35"/>
                  <a:pt x="450" y="35"/>
                </a:cubicBezTo>
                <a:cubicBezTo>
                  <a:pt x="450" y="34"/>
                  <a:pt x="452" y="34"/>
                  <a:pt x="454" y="34"/>
                </a:cubicBezTo>
                <a:cubicBezTo>
                  <a:pt x="455" y="34"/>
                  <a:pt x="455" y="34"/>
                  <a:pt x="455" y="34"/>
                </a:cubicBezTo>
                <a:cubicBezTo>
                  <a:pt x="455" y="34"/>
                  <a:pt x="455" y="34"/>
                  <a:pt x="455" y="34"/>
                </a:cubicBezTo>
                <a:cubicBezTo>
                  <a:pt x="460" y="34"/>
                  <a:pt x="468" y="35"/>
                  <a:pt x="472" y="35"/>
                </a:cubicBezTo>
                <a:cubicBezTo>
                  <a:pt x="478" y="36"/>
                  <a:pt x="474" y="36"/>
                  <a:pt x="474" y="37"/>
                </a:cubicBezTo>
                <a:cubicBezTo>
                  <a:pt x="494" y="40"/>
                  <a:pt x="508" y="37"/>
                  <a:pt x="529" y="41"/>
                </a:cubicBezTo>
                <a:cubicBezTo>
                  <a:pt x="529" y="42"/>
                  <a:pt x="546" y="45"/>
                  <a:pt x="541" y="44"/>
                </a:cubicBezTo>
                <a:cubicBezTo>
                  <a:pt x="553" y="46"/>
                  <a:pt x="560" y="46"/>
                  <a:pt x="568" y="47"/>
                </a:cubicBezTo>
                <a:cubicBezTo>
                  <a:pt x="570" y="48"/>
                  <a:pt x="587" y="50"/>
                  <a:pt x="581" y="50"/>
                </a:cubicBezTo>
                <a:cubicBezTo>
                  <a:pt x="593" y="51"/>
                  <a:pt x="593" y="51"/>
                  <a:pt x="593" y="51"/>
                </a:cubicBezTo>
                <a:cubicBezTo>
                  <a:pt x="600" y="53"/>
                  <a:pt x="616" y="55"/>
                  <a:pt x="619" y="57"/>
                </a:cubicBezTo>
                <a:cubicBezTo>
                  <a:pt x="628" y="58"/>
                  <a:pt x="622" y="56"/>
                  <a:pt x="633" y="59"/>
                </a:cubicBezTo>
                <a:cubicBezTo>
                  <a:pt x="633" y="59"/>
                  <a:pt x="634" y="60"/>
                  <a:pt x="631" y="59"/>
                </a:cubicBezTo>
                <a:cubicBezTo>
                  <a:pt x="636" y="61"/>
                  <a:pt x="649" y="64"/>
                  <a:pt x="655" y="64"/>
                </a:cubicBezTo>
                <a:cubicBezTo>
                  <a:pt x="647" y="62"/>
                  <a:pt x="653" y="63"/>
                  <a:pt x="643" y="61"/>
                </a:cubicBezTo>
                <a:cubicBezTo>
                  <a:pt x="644" y="60"/>
                  <a:pt x="655" y="62"/>
                  <a:pt x="666" y="66"/>
                </a:cubicBezTo>
                <a:cubicBezTo>
                  <a:pt x="650" y="63"/>
                  <a:pt x="677" y="70"/>
                  <a:pt x="670" y="70"/>
                </a:cubicBezTo>
                <a:cubicBezTo>
                  <a:pt x="694" y="76"/>
                  <a:pt x="708" y="78"/>
                  <a:pt x="728" y="82"/>
                </a:cubicBezTo>
                <a:cubicBezTo>
                  <a:pt x="752" y="90"/>
                  <a:pt x="779" y="102"/>
                  <a:pt x="796" y="110"/>
                </a:cubicBezTo>
                <a:cubicBezTo>
                  <a:pt x="794" y="109"/>
                  <a:pt x="794" y="109"/>
                  <a:pt x="794" y="109"/>
                </a:cubicBezTo>
                <a:cubicBezTo>
                  <a:pt x="804" y="113"/>
                  <a:pt x="804" y="113"/>
                  <a:pt x="804" y="113"/>
                </a:cubicBezTo>
                <a:cubicBezTo>
                  <a:pt x="810" y="116"/>
                  <a:pt x="803" y="115"/>
                  <a:pt x="812" y="120"/>
                </a:cubicBezTo>
                <a:cubicBezTo>
                  <a:pt x="808" y="119"/>
                  <a:pt x="797" y="111"/>
                  <a:pt x="787" y="107"/>
                </a:cubicBezTo>
                <a:cubicBezTo>
                  <a:pt x="802" y="117"/>
                  <a:pt x="772" y="102"/>
                  <a:pt x="782" y="108"/>
                </a:cubicBezTo>
                <a:cubicBezTo>
                  <a:pt x="790" y="108"/>
                  <a:pt x="815" y="125"/>
                  <a:pt x="828" y="133"/>
                </a:cubicBezTo>
                <a:cubicBezTo>
                  <a:pt x="839" y="143"/>
                  <a:pt x="822" y="130"/>
                  <a:pt x="827" y="135"/>
                </a:cubicBezTo>
                <a:cubicBezTo>
                  <a:pt x="832" y="137"/>
                  <a:pt x="832" y="137"/>
                  <a:pt x="832" y="137"/>
                </a:cubicBezTo>
                <a:cubicBezTo>
                  <a:pt x="836" y="141"/>
                  <a:pt x="837" y="142"/>
                  <a:pt x="837" y="143"/>
                </a:cubicBezTo>
                <a:cubicBezTo>
                  <a:pt x="848" y="153"/>
                  <a:pt x="860" y="166"/>
                  <a:pt x="868" y="176"/>
                </a:cubicBezTo>
                <a:cubicBezTo>
                  <a:pt x="858" y="163"/>
                  <a:pt x="873" y="179"/>
                  <a:pt x="863" y="166"/>
                </a:cubicBezTo>
                <a:cubicBezTo>
                  <a:pt x="867" y="169"/>
                  <a:pt x="874" y="178"/>
                  <a:pt x="878" y="188"/>
                </a:cubicBezTo>
                <a:cubicBezTo>
                  <a:pt x="873" y="179"/>
                  <a:pt x="883" y="200"/>
                  <a:pt x="873" y="181"/>
                </a:cubicBezTo>
                <a:cubicBezTo>
                  <a:pt x="873" y="184"/>
                  <a:pt x="878" y="190"/>
                  <a:pt x="882" y="199"/>
                </a:cubicBezTo>
                <a:cubicBezTo>
                  <a:pt x="881" y="197"/>
                  <a:pt x="879" y="194"/>
                  <a:pt x="877" y="192"/>
                </a:cubicBezTo>
                <a:cubicBezTo>
                  <a:pt x="885" y="206"/>
                  <a:pt x="888" y="232"/>
                  <a:pt x="889" y="236"/>
                </a:cubicBezTo>
                <a:cubicBezTo>
                  <a:pt x="891" y="247"/>
                  <a:pt x="891" y="264"/>
                  <a:pt x="889" y="277"/>
                </a:cubicBezTo>
                <a:cubicBezTo>
                  <a:pt x="885" y="290"/>
                  <a:pt x="880" y="305"/>
                  <a:pt x="873" y="318"/>
                </a:cubicBezTo>
                <a:cubicBezTo>
                  <a:pt x="873" y="315"/>
                  <a:pt x="873" y="315"/>
                  <a:pt x="873" y="315"/>
                </a:cubicBezTo>
                <a:cubicBezTo>
                  <a:pt x="869" y="323"/>
                  <a:pt x="863" y="335"/>
                  <a:pt x="855" y="345"/>
                </a:cubicBezTo>
                <a:cubicBezTo>
                  <a:pt x="853" y="347"/>
                  <a:pt x="853" y="347"/>
                  <a:pt x="853" y="347"/>
                </a:cubicBezTo>
                <a:cubicBezTo>
                  <a:pt x="848" y="354"/>
                  <a:pt x="837" y="367"/>
                  <a:pt x="828" y="377"/>
                </a:cubicBezTo>
                <a:cubicBezTo>
                  <a:pt x="828" y="378"/>
                  <a:pt x="837" y="368"/>
                  <a:pt x="833" y="373"/>
                </a:cubicBezTo>
                <a:cubicBezTo>
                  <a:pt x="838" y="368"/>
                  <a:pt x="842" y="364"/>
                  <a:pt x="839" y="365"/>
                </a:cubicBezTo>
                <a:cubicBezTo>
                  <a:pt x="844" y="360"/>
                  <a:pt x="845" y="361"/>
                  <a:pt x="849" y="357"/>
                </a:cubicBezTo>
                <a:cubicBezTo>
                  <a:pt x="843" y="364"/>
                  <a:pt x="838" y="371"/>
                  <a:pt x="832" y="377"/>
                </a:cubicBezTo>
                <a:cubicBezTo>
                  <a:pt x="831" y="379"/>
                  <a:pt x="830" y="379"/>
                  <a:pt x="830" y="379"/>
                </a:cubicBezTo>
                <a:cubicBezTo>
                  <a:pt x="829" y="381"/>
                  <a:pt x="829" y="381"/>
                  <a:pt x="829" y="381"/>
                </a:cubicBezTo>
                <a:cubicBezTo>
                  <a:pt x="825" y="386"/>
                  <a:pt x="823" y="387"/>
                  <a:pt x="823" y="386"/>
                </a:cubicBezTo>
                <a:cubicBezTo>
                  <a:pt x="813" y="397"/>
                  <a:pt x="810" y="402"/>
                  <a:pt x="798" y="411"/>
                </a:cubicBezTo>
                <a:cubicBezTo>
                  <a:pt x="803" y="406"/>
                  <a:pt x="805" y="403"/>
                  <a:pt x="814" y="395"/>
                </a:cubicBezTo>
                <a:cubicBezTo>
                  <a:pt x="809" y="399"/>
                  <a:pt x="805" y="403"/>
                  <a:pt x="800" y="407"/>
                </a:cubicBezTo>
                <a:cubicBezTo>
                  <a:pt x="806" y="401"/>
                  <a:pt x="828" y="380"/>
                  <a:pt x="823" y="382"/>
                </a:cubicBezTo>
                <a:cubicBezTo>
                  <a:pt x="810" y="397"/>
                  <a:pt x="789" y="416"/>
                  <a:pt x="775" y="427"/>
                </a:cubicBezTo>
                <a:cubicBezTo>
                  <a:pt x="767" y="430"/>
                  <a:pt x="757" y="439"/>
                  <a:pt x="744" y="446"/>
                </a:cubicBezTo>
                <a:cubicBezTo>
                  <a:pt x="742" y="447"/>
                  <a:pt x="738" y="448"/>
                  <a:pt x="740" y="447"/>
                </a:cubicBezTo>
                <a:cubicBezTo>
                  <a:pt x="743" y="444"/>
                  <a:pt x="743" y="444"/>
                  <a:pt x="743" y="444"/>
                </a:cubicBezTo>
                <a:cubicBezTo>
                  <a:pt x="726" y="454"/>
                  <a:pt x="706" y="464"/>
                  <a:pt x="691" y="471"/>
                </a:cubicBezTo>
                <a:cubicBezTo>
                  <a:pt x="682" y="473"/>
                  <a:pt x="682" y="473"/>
                  <a:pt x="682" y="473"/>
                </a:cubicBezTo>
                <a:cubicBezTo>
                  <a:pt x="654" y="482"/>
                  <a:pt x="688" y="474"/>
                  <a:pt x="659" y="484"/>
                </a:cubicBezTo>
                <a:cubicBezTo>
                  <a:pt x="652" y="485"/>
                  <a:pt x="623" y="492"/>
                  <a:pt x="621" y="491"/>
                </a:cubicBezTo>
                <a:cubicBezTo>
                  <a:pt x="616" y="492"/>
                  <a:pt x="613" y="492"/>
                  <a:pt x="613" y="493"/>
                </a:cubicBezTo>
                <a:cubicBezTo>
                  <a:pt x="618" y="493"/>
                  <a:pt x="629" y="490"/>
                  <a:pt x="623" y="493"/>
                </a:cubicBezTo>
                <a:cubicBezTo>
                  <a:pt x="613" y="495"/>
                  <a:pt x="608" y="495"/>
                  <a:pt x="600" y="496"/>
                </a:cubicBezTo>
                <a:cubicBezTo>
                  <a:pt x="600" y="496"/>
                  <a:pt x="606" y="494"/>
                  <a:pt x="603" y="495"/>
                </a:cubicBezTo>
                <a:cubicBezTo>
                  <a:pt x="583" y="499"/>
                  <a:pt x="546" y="500"/>
                  <a:pt x="527" y="501"/>
                </a:cubicBezTo>
                <a:cubicBezTo>
                  <a:pt x="534" y="501"/>
                  <a:pt x="535" y="500"/>
                  <a:pt x="544" y="501"/>
                </a:cubicBezTo>
                <a:cubicBezTo>
                  <a:pt x="544" y="502"/>
                  <a:pt x="539" y="502"/>
                  <a:pt x="537" y="502"/>
                </a:cubicBezTo>
                <a:cubicBezTo>
                  <a:pt x="538" y="503"/>
                  <a:pt x="547" y="501"/>
                  <a:pt x="557" y="502"/>
                </a:cubicBezTo>
                <a:cubicBezTo>
                  <a:pt x="551" y="503"/>
                  <a:pt x="546" y="503"/>
                  <a:pt x="540" y="504"/>
                </a:cubicBezTo>
                <a:cubicBezTo>
                  <a:pt x="549" y="505"/>
                  <a:pt x="549" y="505"/>
                  <a:pt x="549" y="505"/>
                </a:cubicBezTo>
                <a:cubicBezTo>
                  <a:pt x="537" y="506"/>
                  <a:pt x="524" y="507"/>
                  <a:pt x="511" y="507"/>
                </a:cubicBezTo>
                <a:cubicBezTo>
                  <a:pt x="517" y="507"/>
                  <a:pt x="522" y="508"/>
                  <a:pt x="527" y="508"/>
                </a:cubicBezTo>
                <a:cubicBezTo>
                  <a:pt x="526" y="509"/>
                  <a:pt x="523" y="510"/>
                  <a:pt x="531" y="511"/>
                </a:cubicBezTo>
                <a:cubicBezTo>
                  <a:pt x="510" y="512"/>
                  <a:pt x="512" y="516"/>
                  <a:pt x="489" y="514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451610" y="3407410"/>
            <a:ext cx="2693670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解决办法：添加soundstop功能，调用可以立即停止某音效，以及playSound功能，可以单独调用音效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32470" y="3203575"/>
            <a:ext cx="2693670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解决办法：切换背景时检测，停止所有背景音乐再调用该背景的音乐。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16" name="文本框 21"/>
          <p:cNvSpPr txBox="1"/>
          <p:nvPr/>
        </p:nvSpPr>
        <p:spPr>
          <a:xfrm>
            <a:off x="1176655" y="2392680"/>
            <a:ext cx="3242945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3.</a:t>
            </a:r>
            <a:r>
              <a:rPr lang="zh-CN" altLang="en-US" sz="20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音效冲突问题，例如在胜利时还可以发出跳跃音效，restart还存在胜利音效等</a:t>
            </a:r>
            <a:endParaRPr lang="zh-CN" altLang="en-US" sz="2000" dirty="0">
              <a:solidFill>
                <a:srgbClr val="F48223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文本框 21"/>
          <p:cNvSpPr txBox="1"/>
          <p:nvPr/>
        </p:nvSpPr>
        <p:spPr>
          <a:xfrm>
            <a:off x="8110855" y="2700655"/>
            <a:ext cx="3246120" cy="39878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4.</a:t>
            </a:r>
            <a:r>
              <a:rPr lang="zh-CN" altLang="en-US" sz="20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切换场景时切换背景音乐</a:t>
            </a:r>
            <a:endParaRPr lang="zh-CN" altLang="en-US" sz="2000" dirty="0">
              <a:solidFill>
                <a:srgbClr val="F48223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78765" y="274955"/>
            <a:ext cx="11635740" cy="63074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92"/>
          <p:cNvSpPr>
            <a:spLocks noEditPoints="1"/>
          </p:cNvSpPr>
          <p:nvPr/>
        </p:nvSpPr>
        <p:spPr bwMode="auto">
          <a:xfrm rot="10800000" flipH="1" flipV="1">
            <a:off x="2017395" y="558165"/>
            <a:ext cx="6551930" cy="582295"/>
          </a:xfrm>
          <a:custGeom>
            <a:avLst/>
            <a:gdLst>
              <a:gd name="T0" fmla="*/ 460 w 478"/>
              <a:gd name="T1" fmla="*/ 10 h 77"/>
              <a:gd name="T2" fmla="*/ 130 w 478"/>
              <a:gd name="T3" fmla="*/ 3 h 77"/>
              <a:gd name="T4" fmla="*/ 95 w 478"/>
              <a:gd name="T5" fmla="*/ 2 h 77"/>
              <a:gd name="T6" fmla="*/ 5 w 478"/>
              <a:gd name="T7" fmla="*/ 5 h 77"/>
              <a:gd name="T8" fmla="*/ 0 w 478"/>
              <a:gd name="T9" fmla="*/ 9 h 77"/>
              <a:gd name="T10" fmla="*/ 1 w 478"/>
              <a:gd name="T11" fmla="*/ 17 h 77"/>
              <a:gd name="T12" fmla="*/ 2 w 478"/>
              <a:gd name="T13" fmla="*/ 20 h 77"/>
              <a:gd name="T14" fmla="*/ 2 w 478"/>
              <a:gd name="T15" fmla="*/ 25 h 77"/>
              <a:gd name="T16" fmla="*/ 11 w 478"/>
              <a:gd name="T17" fmla="*/ 26 h 77"/>
              <a:gd name="T18" fmla="*/ 14 w 478"/>
              <a:gd name="T19" fmla="*/ 35 h 77"/>
              <a:gd name="T20" fmla="*/ 12 w 478"/>
              <a:gd name="T21" fmla="*/ 40 h 77"/>
              <a:gd name="T22" fmla="*/ 18 w 478"/>
              <a:gd name="T23" fmla="*/ 41 h 77"/>
              <a:gd name="T24" fmla="*/ 20 w 478"/>
              <a:gd name="T25" fmla="*/ 46 h 77"/>
              <a:gd name="T26" fmla="*/ 16 w 478"/>
              <a:gd name="T27" fmla="*/ 49 h 77"/>
              <a:gd name="T28" fmla="*/ 30 w 478"/>
              <a:gd name="T29" fmla="*/ 59 h 77"/>
              <a:gd name="T30" fmla="*/ 17 w 478"/>
              <a:gd name="T31" fmla="*/ 63 h 77"/>
              <a:gd name="T32" fmla="*/ 161 w 478"/>
              <a:gd name="T33" fmla="*/ 76 h 77"/>
              <a:gd name="T34" fmla="*/ 311 w 478"/>
              <a:gd name="T35" fmla="*/ 74 h 77"/>
              <a:gd name="T36" fmla="*/ 401 w 478"/>
              <a:gd name="T37" fmla="*/ 73 h 77"/>
              <a:gd name="T38" fmla="*/ 368 w 478"/>
              <a:gd name="T39" fmla="*/ 70 h 77"/>
              <a:gd name="T40" fmla="*/ 372 w 478"/>
              <a:gd name="T41" fmla="*/ 68 h 77"/>
              <a:gd name="T42" fmla="*/ 372 w 478"/>
              <a:gd name="T43" fmla="*/ 66 h 77"/>
              <a:gd name="T44" fmla="*/ 412 w 478"/>
              <a:gd name="T45" fmla="*/ 66 h 77"/>
              <a:gd name="T46" fmla="*/ 429 w 478"/>
              <a:gd name="T47" fmla="*/ 66 h 77"/>
              <a:gd name="T48" fmla="*/ 415 w 478"/>
              <a:gd name="T49" fmla="*/ 65 h 77"/>
              <a:gd name="T50" fmla="*/ 393 w 478"/>
              <a:gd name="T51" fmla="*/ 64 h 77"/>
              <a:gd name="T52" fmla="*/ 330 w 478"/>
              <a:gd name="T53" fmla="*/ 63 h 77"/>
              <a:gd name="T54" fmla="*/ 378 w 478"/>
              <a:gd name="T55" fmla="*/ 60 h 77"/>
              <a:gd name="T56" fmla="*/ 406 w 478"/>
              <a:gd name="T57" fmla="*/ 60 h 77"/>
              <a:gd name="T58" fmla="*/ 403 w 478"/>
              <a:gd name="T59" fmla="*/ 59 h 77"/>
              <a:gd name="T60" fmla="*/ 399 w 478"/>
              <a:gd name="T61" fmla="*/ 56 h 77"/>
              <a:gd name="T62" fmla="*/ 381 w 478"/>
              <a:gd name="T63" fmla="*/ 54 h 77"/>
              <a:gd name="T64" fmla="*/ 388 w 478"/>
              <a:gd name="T65" fmla="*/ 54 h 77"/>
              <a:gd name="T66" fmla="*/ 367 w 478"/>
              <a:gd name="T67" fmla="*/ 49 h 77"/>
              <a:gd name="T68" fmla="*/ 383 w 478"/>
              <a:gd name="T69" fmla="*/ 49 h 77"/>
              <a:gd name="T70" fmla="*/ 368 w 478"/>
              <a:gd name="T71" fmla="*/ 46 h 77"/>
              <a:gd name="T72" fmla="*/ 400 w 478"/>
              <a:gd name="T73" fmla="*/ 44 h 77"/>
              <a:gd name="T74" fmla="*/ 408 w 478"/>
              <a:gd name="T75" fmla="*/ 42 h 77"/>
              <a:gd name="T76" fmla="*/ 451 w 478"/>
              <a:gd name="T77" fmla="*/ 42 h 77"/>
              <a:gd name="T78" fmla="*/ 373 w 478"/>
              <a:gd name="T79" fmla="*/ 38 h 77"/>
              <a:gd name="T80" fmla="*/ 435 w 478"/>
              <a:gd name="T81" fmla="*/ 34 h 77"/>
              <a:gd name="T82" fmla="*/ 445 w 478"/>
              <a:gd name="T83" fmla="*/ 31 h 77"/>
              <a:gd name="T84" fmla="*/ 449 w 478"/>
              <a:gd name="T85" fmla="*/ 29 h 77"/>
              <a:gd name="T86" fmla="*/ 464 w 478"/>
              <a:gd name="T87" fmla="*/ 25 h 77"/>
              <a:gd name="T88" fmla="*/ 443 w 478"/>
              <a:gd name="T89" fmla="*/ 20 h 77"/>
              <a:gd name="T90" fmla="*/ 455 w 478"/>
              <a:gd name="T91" fmla="*/ 15 h 77"/>
              <a:gd name="T92" fmla="*/ 22 w 478"/>
              <a:gd name="T93" fmla="*/ 46 h 77"/>
              <a:gd name="T94" fmla="*/ 212 w 478"/>
              <a:gd name="T95" fmla="*/ 74 h 77"/>
              <a:gd name="T96" fmla="*/ 234 w 478"/>
              <a:gd name="T97" fmla="*/ 73 h 77"/>
              <a:gd name="T98" fmla="*/ 367 w 478"/>
              <a:gd name="T99" fmla="*/ 70 h 77"/>
              <a:gd name="T100" fmla="*/ 415 w 478"/>
              <a:gd name="T101" fmla="*/ 11 h 77"/>
              <a:gd name="T102" fmla="*/ 422 w 478"/>
              <a:gd name="T103" fmla="*/ 1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8" h="77">
                <a:moveTo>
                  <a:pt x="478" y="13"/>
                </a:moveTo>
                <a:cubicBezTo>
                  <a:pt x="472" y="13"/>
                  <a:pt x="468" y="13"/>
                  <a:pt x="462" y="12"/>
                </a:cubicBezTo>
                <a:cubicBezTo>
                  <a:pt x="461" y="11"/>
                  <a:pt x="465" y="12"/>
                  <a:pt x="464" y="11"/>
                </a:cubicBezTo>
                <a:cubicBezTo>
                  <a:pt x="434" y="9"/>
                  <a:pt x="403" y="9"/>
                  <a:pt x="373" y="7"/>
                </a:cubicBezTo>
                <a:cubicBezTo>
                  <a:pt x="402" y="6"/>
                  <a:pt x="431" y="10"/>
                  <a:pt x="460" y="10"/>
                </a:cubicBezTo>
                <a:cubicBezTo>
                  <a:pt x="436" y="6"/>
                  <a:pt x="407" y="7"/>
                  <a:pt x="381" y="5"/>
                </a:cubicBezTo>
                <a:cubicBezTo>
                  <a:pt x="288" y="3"/>
                  <a:pt x="288" y="3"/>
                  <a:pt x="288" y="3"/>
                </a:cubicBezTo>
                <a:cubicBezTo>
                  <a:pt x="222" y="3"/>
                  <a:pt x="222" y="3"/>
                  <a:pt x="222" y="3"/>
                </a:cubicBezTo>
                <a:cubicBezTo>
                  <a:pt x="130" y="4"/>
                  <a:pt x="130" y="4"/>
                  <a:pt x="130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27" y="2"/>
                  <a:pt x="125" y="3"/>
                  <a:pt x="123" y="3"/>
                </a:cubicBezTo>
                <a:cubicBezTo>
                  <a:pt x="124" y="3"/>
                  <a:pt x="125" y="3"/>
                  <a:pt x="125" y="4"/>
                </a:cubicBezTo>
                <a:cubicBezTo>
                  <a:pt x="122" y="4"/>
                  <a:pt x="118" y="3"/>
                  <a:pt x="115" y="4"/>
                </a:cubicBezTo>
                <a:cubicBezTo>
                  <a:pt x="112" y="3"/>
                  <a:pt x="107" y="4"/>
                  <a:pt x="102" y="3"/>
                </a:cubicBezTo>
                <a:cubicBezTo>
                  <a:pt x="100" y="2"/>
                  <a:pt x="98" y="2"/>
                  <a:pt x="95" y="2"/>
                </a:cubicBezTo>
                <a:cubicBezTo>
                  <a:pt x="70" y="2"/>
                  <a:pt x="50" y="0"/>
                  <a:pt x="24" y="1"/>
                </a:cubicBezTo>
                <a:cubicBezTo>
                  <a:pt x="18" y="2"/>
                  <a:pt x="10" y="1"/>
                  <a:pt x="6" y="4"/>
                </a:cubicBezTo>
                <a:cubicBezTo>
                  <a:pt x="6" y="5"/>
                  <a:pt x="8" y="5"/>
                  <a:pt x="8" y="5"/>
                </a:cubicBezTo>
                <a:cubicBezTo>
                  <a:pt x="7" y="5"/>
                  <a:pt x="6" y="6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0" y="6"/>
                  <a:pt x="0" y="6"/>
                  <a:pt x="0" y="6"/>
                </a:cubicBezTo>
                <a:cubicBezTo>
                  <a:pt x="2" y="7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4" y="8"/>
                  <a:pt x="4" y="8"/>
                  <a:pt x="4" y="8"/>
                </a:cubicBezTo>
                <a:cubicBezTo>
                  <a:pt x="3" y="8"/>
                  <a:pt x="1" y="9"/>
                  <a:pt x="0" y="9"/>
                </a:cubicBezTo>
                <a:cubicBezTo>
                  <a:pt x="0" y="11"/>
                  <a:pt x="0" y="13"/>
                  <a:pt x="3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2" y="15"/>
                  <a:pt x="3" y="15"/>
                </a:cubicBezTo>
                <a:cubicBezTo>
                  <a:pt x="1" y="17"/>
                  <a:pt x="1" y="17"/>
                  <a:pt x="1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8"/>
                  <a:pt x="1" y="18"/>
                  <a:pt x="1" y="18"/>
                </a:cubicBezTo>
                <a:cubicBezTo>
                  <a:pt x="3" y="18"/>
                  <a:pt x="1" y="19"/>
                  <a:pt x="1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5" y="21"/>
                  <a:pt x="2" y="20"/>
                  <a:pt x="2" y="20"/>
                </a:cubicBezTo>
                <a:cubicBezTo>
                  <a:pt x="3" y="21"/>
                  <a:pt x="5" y="21"/>
                  <a:pt x="6" y="21"/>
                </a:cubicBezTo>
                <a:cubicBezTo>
                  <a:pt x="5" y="22"/>
                  <a:pt x="3" y="21"/>
                  <a:pt x="1" y="21"/>
                </a:cubicBezTo>
                <a:cubicBezTo>
                  <a:pt x="1" y="22"/>
                  <a:pt x="1" y="22"/>
                  <a:pt x="1" y="22"/>
                </a:cubicBezTo>
                <a:cubicBezTo>
                  <a:pt x="2" y="24"/>
                  <a:pt x="6" y="24"/>
                  <a:pt x="10" y="24"/>
                </a:cubicBezTo>
                <a:cubicBezTo>
                  <a:pt x="7" y="25"/>
                  <a:pt x="5" y="25"/>
                  <a:pt x="2" y="25"/>
                </a:cubicBezTo>
                <a:cubicBezTo>
                  <a:pt x="2" y="26"/>
                  <a:pt x="2" y="26"/>
                  <a:pt x="2" y="26"/>
                </a:cubicBezTo>
                <a:cubicBezTo>
                  <a:pt x="3" y="27"/>
                  <a:pt x="5" y="26"/>
                  <a:pt x="5" y="27"/>
                </a:cubicBezTo>
                <a:cubicBezTo>
                  <a:pt x="10" y="27"/>
                  <a:pt x="10" y="27"/>
                  <a:pt x="10" y="27"/>
                </a:cubicBezTo>
                <a:cubicBezTo>
                  <a:pt x="9" y="27"/>
                  <a:pt x="9" y="27"/>
                  <a:pt x="9" y="27"/>
                </a:cubicBezTo>
                <a:cubicBezTo>
                  <a:pt x="9" y="26"/>
                  <a:pt x="10" y="26"/>
                  <a:pt x="11" y="26"/>
                </a:cubicBezTo>
                <a:cubicBezTo>
                  <a:pt x="15" y="26"/>
                  <a:pt x="12" y="30"/>
                  <a:pt x="14" y="30"/>
                </a:cubicBezTo>
                <a:cubicBezTo>
                  <a:pt x="12" y="32"/>
                  <a:pt x="9" y="30"/>
                  <a:pt x="6" y="31"/>
                </a:cubicBezTo>
                <a:cubicBezTo>
                  <a:pt x="9" y="32"/>
                  <a:pt x="12" y="31"/>
                  <a:pt x="16" y="31"/>
                </a:cubicBezTo>
                <a:cubicBezTo>
                  <a:pt x="17" y="34"/>
                  <a:pt x="17" y="34"/>
                  <a:pt x="17" y="34"/>
                </a:cubicBezTo>
                <a:cubicBezTo>
                  <a:pt x="14" y="35"/>
                  <a:pt x="14" y="35"/>
                  <a:pt x="14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5"/>
                  <a:pt x="23" y="36"/>
                </a:cubicBezTo>
                <a:cubicBezTo>
                  <a:pt x="23" y="37"/>
                  <a:pt x="22" y="37"/>
                  <a:pt x="21" y="37"/>
                </a:cubicBezTo>
                <a:cubicBezTo>
                  <a:pt x="18" y="41"/>
                  <a:pt x="11" y="37"/>
                  <a:pt x="6" y="38"/>
                </a:cubicBezTo>
                <a:cubicBezTo>
                  <a:pt x="7" y="39"/>
                  <a:pt x="10" y="39"/>
                  <a:pt x="12" y="40"/>
                </a:cubicBezTo>
                <a:cubicBezTo>
                  <a:pt x="16" y="39"/>
                  <a:pt x="18" y="38"/>
                  <a:pt x="21" y="39"/>
                </a:cubicBezTo>
                <a:cubicBezTo>
                  <a:pt x="19" y="40"/>
                  <a:pt x="19" y="40"/>
                  <a:pt x="19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1" y="40"/>
                  <a:pt x="21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20" y="41"/>
                  <a:pt x="21" y="42"/>
                  <a:pt x="22" y="41"/>
                </a:cubicBezTo>
                <a:cubicBezTo>
                  <a:pt x="22" y="43"/>
                  <a:pt x="22" y="43"/>
                  <a:pt x="22" y="43"/>
                </a:cubicBezTo>
                <a:cubicBezTo>
                  <a:pt x="20" y="44"/>
                  <a:pt x="22" y="46"/>
                  <a:pt x="19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16" y="47"/>
                  <a:pt x="12" y="44"/>
                  <a:pt x="9" y="46"/>
                </a:cubicBezTo>
                <a:cubicBezTo>
                  <a:pt x="13" y="47"/>
                  <a:pt x="19" y="46"/>
                  <a:pt x="23" y="48"/>
                </a:cubicBezTo>
                <a:cubicBezTo>
                  <a:pt x="22" y="49"/>
                  <a:pt x="22" y="49"/>
                  <a:pt x="22" y="49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48"/>
                  <a:pt x="17" y="49"/>
                  <a:pt x="16" y="49"/>
                </a:cubicBezTo>
                <a:cubicBezTo>
                  <a:pt x="17" y="49"/>
                  <a:pt x="19" y="49"/>
                  <a:pt x="20" y="49"/>
                </a:cubicBezTo>
                <a:cubicBezTo>
                  <a:pt x="22" y="50"/>
                  <a:pt x="25" y="51"/>
                  <a:pt x="24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26" y="55"/>
                  <a:pt x="26" y="55"/>
                  <a:pt x="26" y="55"/>
                </a:cubicBezTo>
                <a:cubicBezTo>
                  <a:pt x="25" y="57"/>
                  <a:pt x="29" y="58"/>
                  <a:pt x="30" y="59"/>
                </a:cubicBezTo>
                <a:cubicBezTo>
                  <a:pt x="29" y="60"/>
                  <a:pt x="27" y="59"/>
                  <a:pt x="26" y="60"/>
                </a:cubicBezTo>
                <a:cubicBezTo>
                  <a:pt x="22" y="61"/>
                  <a:pt x="28" y="62"/>
                  <a:pt x="26" y="64"/>
                </a:cubicBezTo>
                <a:cubicBezTo>
                  <a:pt x="27" y="64"/>
                  <a:pt x="29" y="64"/>
                  <a:pt x="30" y="65"/>
                </a:cubicBezTo>
                <a:cubicBezTo>
                  <a:pt x="30" y="65"/>
                  <a:pt x="29" y="66"/>
                  <a:pt x="29" y="66"/>
                </a:cubicBezTo>
                <a:cubicBezTo>
                  <a:pt x="25" y="64"/>
                  <a:pt x="21" y="63"/>
                  <a:pt x="17" y="63"/>
                </a:cubicBezTo>
                <a:cubicBezTo>
                  <a:pt x="22" y="66"/>
                  <a:pt x="22" y="66"/>
                  <a:pt x="22" y="66"/>
                </a:cubicBezTo>
                <a:cubicBezTo>
                  <a:pt x="30" y="66"/>
                  <a:pt x="36" y="70"/>
                  <a:pt x="44" y="70"/>
                </a:cubicBezTo>
                <a:cubicBezTo>
                  <a:pt x="51" y="73"/>
                  <a:pt x="61" y="73"/>
                  <a:pt x="70" y="75"/>
                </a:cubicBezTo>
                <a:cubicBezTo>
                  <a:pt x="82" y="75"/>
                  <a:pt x="93" y="77"/>
                  <a:pt x="104" y="77"/>
                </a:cubicBezTo>
                <a:cubicBezTo>
                  <a:pt x="123" y="76"/>
                  <a:pt x="142" y="76"/>
                  <a:pt x="161" y="76"/>
                </a:cubicBezTo>
                <a:cubicBezTo>
                  <a:pt x="258" y="76"/>
                  <a:pt x="258" y="76"/>
                  <a:pt x="258" y="76"/>
                </a:cubicBezTo>
                <a:cubicBezTo>
                  <a:pt x="286" y="75"/>
                  <a:pt x="315" y="77"/>
                  <a:pt x="341" y="75"/>
                </a:cubicBezTo>
                <a:cubicBezTo>
                  <a:pt x="336" y="75"/>
                  <a:pt x="331" y="74"/>
                  <a:pt x="326" y="75"/>
                </a:cubicBezTo>
                <a:cubicBezTo>
                  <a:pt x="323" y="75"/>
                  <a:pt x="321" y="74"/>
                  <a:pt x="319" y="75"/>
                </a:cubicBezTo>
                <a:cubicBezTo>
                  <a:pt x="316" y="75"/>
                  <a:pt x="313" y="75"/>
                  <a:pt x="311" y="74"/>
                </a:cubicBezTo>
                <a:cubicBezTo>
                  <a:pt x="280" y="74"/>
                  <a:pt x="280" y="74"/>
                  <a:pt x="280" y="74"/>
                </a:cubicBezTo>
                <a:cubicBezTo>
                  <a:pt x="279" y="74"/>
                  <a:pt x="279" y="74"/>
                  <a:pt x="279" y="74"/>
                </a:cubicBezTo>
                <a:cubicBezTo>
                  <a:pt x="276" y="74"/>
                  <a:pt x="272" y="75"/>
                  <a:pt x="270" y="74"/>
                </a:cubicBezTo>
                <a:cubicBezTo>
                  <a:pt x="271" y="73"/>
                  <a:pt x="271" y="73"/>
                  <a:pt x="271" y="73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415" y="72"/>
                  <a:pt x="415" y="72"/>
                  <a:pt x="415" y="72"/>
                </a:cubicBezTo>
                <a:cubicBezTo>
                  <a:pt x="384" y="72"/>
                  <a:pt x="352" y="72"/>
                  <a:pt x="320" y="71"/>
                </a:cubicBezTo>
                <a:cubicBezTo>
                  <a:pt x="309" y="71"/>
                  <a:pt x="297" y="72"/>
                  <a:pt x="286" y="70"/>
                </a:cubicBezTo>
                <a:cubicBezTo>
                  <a:pt x="312" y="70"/>
                  <a:pt x="341" y="71"/>
                  <a:pt x="368" y="70"/>
                </a:cubicBezTo>
                <a:cubicBezTo>
                  <a:pt x="368" y="70"/>
                  <a:pt x="368" y="70"/>
                  <a:pt x="368" y="70"/>
                </a:cubicBezTo>
                <a:cubicBezTo>
                  <a:pt x="369" y="69"/>
                  <a:pt x="369" y="69"/>
                  <a:pt x="369" y="69"/>
                </a:cubicBezTo>
                <a:cubicBezTo>
                  <a:pt x="370" y="70"/>
                  <a:pt x="371" y="69"/>
                  <a:pt x="372" y="69"/>
                </a:cubicBezTo>
                <a:cubicBezTo>
                  <a:pt x="376" y="69"/>
                  <a:pt x="383" y="71"/>
                  <a:pt x="387" y="69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74" y="67"/>
                  <a:pt x="374" y="67"/>
                  <a:pt x="374" y="67"/>
                </a:cubicBezTo>
                <a:cubicBezTo>
                  <a:pt x="371" y="67"/>
                  <a:pt x="371" y="67"/>
                  <a:pt x="371" y="67"/>
                </a:cubicBezTo>
                <a:cubicBezTo>
                  <a:pt x="371" y="67"/>
                  <a:pt x="370" y="67"/>
                  <a:pt x="370" y="66"/>
                </a:cubicBezTo>
                <a:cubicBezTo>
                  <a:pt x="371" y="66"/>
                  <a:pt x="373" y="65"/>
                  <a:pt x="374" y="66"/>
                </a:cubicBezTo>
                <a:cubicBezTo>
                  <a:pt x="374" y="66"/>
                  <a:pt x="372" y="66"/>
                  <a:pt x="372" y="66"/>
                </a:cubicBezTo>
                <a:cubicBezTo>
                  <a:pt x="378" y="66"/>
                  <a:pt x="387" y="67"/>
                  <a:pt x="395" y="67"/>
                </a:cubicBezTo>
                <a:cubicBezTo>
                  <a:pt x="394" y="67"/>
                  <a:pt x="394" y="67"/>
                  <a:pt x="394" y="67"/>
                </a:cubicBezTo>
                <a:cubicBezTo>
                  <a:pt x="398" y="68"/>
                  <a:pt x="405" y="68"/>
                  <a:pt x="408" y="67"/>
                </a:cubicBezTo>
                <a:cubicBezTo>
                  <a:pt x="410" y="66"/>
                  <a:pt x="410" y="67"/>
                  <a:pt x="410" y="67"/>
                </a:cubicBezTo>
                <a:cubicBezTo>
                  <a:pt x="412" y="68"/>
                  <a:pt x="411" y="67"/>
                  <a:pt x="412" y="66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9" y="67"/>
                  <a:pt x="429" y="67"/>
                  <a:pt x="429" y="67"/>
                </a:cubicBezTo>
                <a:cubicBezTo>
                  <a:pt x="424" y="67"/>
                  <a:pt x="419" y="67"/>
                  <a:pt x="414" y="67"/>
                </a:cubicBezTo>
                <a:cubicBezTo>
                  <a:pt x="421" y="68"/>
                  <a:pt x="431" y="68"/>
                  <a:pt x="436" y="67"/>
                </a:cubicBezTo>
                <a:cubicBezTo>
                  <a:pt x="434" y="67"/>
                  <a:pt x="431" y="67"/>
                  <a:pt x="429" y="66"/>
                </a:cubicBezTo>
                <a:cubicBezTo>
                  <a:pt x="440" y="66"/>
                  <a:pt x="453" y="66"/>
                  <a:pt x="465" y="66"/>
                </a:cubicBezTo>
                <a:cubicBezTo>
                  <a:pt x="463" y="65"/>
                  <a:pt x="459" y="66"/>
                  <a:pt x="456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5" y="66"/>
                  <a:pt x="453" y="64"/>
                  <a:pt x="451" y="65"/>
                </a:cubicBezTo>
                <a:cubicBezTo>
                  <a:pt x="441" y="65"/>
                  <a:pt x="428" y="65"/>
                  <a:pt x="415" y="65"/>
                </a:cubicBezTo>
                <a:cubicBezTo>
                  <a:pt x="414" y="64"/>
                  <a:pt x="414" y="64"/>
                  <a:pt x="414" y="64"/>
                </a:cubicBezTo>
                <a:cubicBezTo>
                  <a:pt x="413" y="64"/>
                  <a:pt x="413" y="65"/>
                  <a:pt x="411" y="65"/>
                </a:cubicBezTo>
                <a:cubicBezTo>
                  <a:pt x="410" y="63"/>
                  <a:pt x="409" y="66"/>
                  <a:pt x="407" y="64"/>
                </a:cubicBezTo>
                <a:cubicBezTo>
                  <a:pt x="407" y="64"/>
                  <a:pt x="407" y="64"/>
                  <a:pt x="407" y="64"/>
                </a:cubicBezTo>
                <a:cubicBezTo>
                  <a:pt x="403" y="65"/>
                  <a:pt x="397" y="65"/>
                  <a:pt x="393" y="64"/>
                </a:cubicBezTo>
                <a:cubicBezTo>
                  <a:pt x="373" y="64"/>
                  <a:pt x="373" y="64"/>
                  <a:pt x="373" y="64"/>
                </a:cubicBezTo>
                <a:cubicBezTo>
                  <a:pt x="371" y="65"/>
                  <a:pt x="367" y="65"/>
                  <a:pt x="365" y="64"/>
                </a:cubicBezTo>
                <a:cubicBezTo>
                  <a:pt x="367" y="64"/>
                  <a:pt x="367" y="64"/>
                  <a:pt x="367" y="64"/>
                </a:cubicBezTo>
                <a:cubicBezTo>
                  <a:pt x="363" y="64"/>
                  <a:pt x="359" y="63"/>
                  <a:pt x="356" y="64"/>
                </a:cubicBezTo>
                <a:cubicBezTo>
                  <a:pt x="347" y="64"/>
                  <a:pt x="338" y="65"/>
                  <a:pt x="330" y="63"/>
                </a:cubicBezTo>
                <a:cubicBezTo>
                  <a:pt x="344" y="62"/>
                  <a:pt x="354" y="64"/>
                  <a:pt x="368" y="62"/>
                </a:cubicBezTo>
                <a:cubicBezTo>
                  <a:pt x="335" y="62"/>
                  <a:pt x="335" y="62"/>
                  <a:pt x="335" y="62"/>
                </a:cubicBezTo>
                <a:cubicBezTo>
                  <a:pt x="345" y="61"/>
                  <a:pt x="357" y="61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71" y="59"/>
                  <a:pt x="375" y="60"/>
                  <a:pt x="378" y="60"/>
                </a:cubicBezTo>
                <a:cubicBezTo>
                  <a:pt x="375" y="61"/>
                  <a:pt x="375" y="61"/>
                  <a:pt x="375" y="61"/>
                </a:cubicBezTo>
                <a:cubicBezTo>
                  <a:pt x="382" y="61"/>
                  <a:pt x="391" y="61"/>
                  <a:pt x="399" y="61"/>
                </a:cubicBezTo>
                <a:cubicBezTo>
                  <a:pt x="400" y="60"/>
                  <a:pt x="400" y="60"/>
                  <a:pt x="400" y="60"/>
                </a:cubicBezTo>
                <a:cubicBezTo>
                  <a:pt x="402" y="59"/>
                  <a:pt x="404" y="61"/>
                  <a:pt x="406" y="60"/>
                </a:cubicBezTo>
                <a:cubicBezTo>
                  <a:pt x="406" y="60"/>
                  <a:pt x="406" y="60"/>
                  <a:pt x="406" y="60"/>
                </a:cubicBezTo>
                <a:cubicBezTo>
                  <a:pt x="426" y="61"/>
                  <a:pt x="450" y="60"/>
                  <a:pt x="471" y="60"/>
                </a:cubicBezTo>
                <a:cubicBezTo>
                  <a:pt x="453" y="59"/>
                  <a:pt x="433" y="59"/>
                  <a:pt x="415" y="59"/>
                </a:cubicBezTo>
                <a:cubicBezTo>
                  <a:pt x="415" y="59"/>
                  <a:pt x="415" y="59"/>
                  <a:pt x="415" y="59"/>
                </a:cubicBezTo>
                <a:cubicBezTo>
                  <a:pt x="414" y="59"/>
                  <a:pt x="414" y="59"/>
                  <a:pt x="414" y="59"/>
                </a:cubicBezTo>
                <a:cubicBezTo>
                  <a:pt x="410" y="57"/>
                  <a:pt x="407" y="61"/>
                  <a:pt x="403" y="59"/>
                </a:cubicBezTo>
                <a:cubicBezTo>
                  <a:pt x="396" y="61"/>
                  <a:pt x="390" y="57"/>
                  <a:pt x="383" y="59"/>
                </a:cubicBezTo>
                <a:cubicBezTo>
                  <a:pt x="381" y="58"/>
                  <a:pt x="381" y="58"/>
                  <a:pt x="381" y="58"/>
                </a:cubicBezTo>
                <a:cubicBezTo>
                  <a:pt x="393" y="57"/>
                  <a:pt x="403" y="59"/>
                  <a:pt x="414" y="58"/>
                </a:cubicBezTo>
                <a:cubicBezTo>
                  <a:pt x="404" y="57"/>
                  <a:pt x="404" y="57"/>
                  <a:pt x="404" y="57"/>
                </a:cubicBezTo>
                <a:cubicBezTo>
                  <a:pt x="403" y="57"/>
                  <a:pt x="399" y="58"/>
                  <a:pt x="399" y="56"/>
                </a:cubicBezTo>
                <a:cubicBezTo>
                  <a:pt x="381" y="55"/>
                  <a:pt x="381" y="55"/>
                  <a:pt x="381" y="55"/>
                </a:cubicBezTo>
                <a:cubicBezTo>
                  <a:pt x="380" y="55"/>
                  <a:pt x="379" y="55"/>
                  <a:pt x="379" y="54"/>
                </a:cubicBezTo>
                <a:cubicBezTo>
                  <a:pt x="380" y="54"/>
                  <a:pt x="381" y="54"/>
                  <a:pt x="382" y="54"/>
                </a:cubicBezTo>
                <a:cubicBezTo>
                  <a:pt x="382" y="54"/>
                  <a:pt x="382" y="54"/>
                  <a:pt x="382" y="54"/>
                </a:cubicBezTo>
                <a:cubicBezTo>
                  <a:pt x="382" y="54"/>
                  <a:pt x="381" y="54"/>
                  <a:pt x="381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3" y="54"/>
                  <a:pt x="383" y="54"/>
                  <a:pt x="382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4" y="54"/>
                  <a:pt x="387" y="53"/>
                  <a:pt x="388" y="54"/>
                </a:cubicBezTo>
                <a:cubicBezTo>
                  <a:pt x="388" y="54"/>
                  <a:pt x="388" y="54"/>
                  <a:pt x="388" y="54"/>
                </a:cubicBezTo>
                <a:cubicBezTo>
                  <a:pt x="426" y="54"/>
                  <a:pt x="426" y="54"/>
                  <a:pt x="426" y="54"/>
                </a:cubicBezTo>
                <a:cubicBezTo>
                  <a:pt x="425" y="53"/>
                  <a:pt x="425" y="53"/>
                  <a:pt x="425" y="53"/>
                </a:cubicBezTo>
                <a:cubicBezTo>
                  <a:pt x="407" y="52"/>
                  <a:pt x="386" y="52"/>
                  <a:pt x="368" y="51"/>
                </a:cubicBezTo>
                <a:cubicBezTo>
                  <a:pt x="366" y="51"/>
                  <a:pt x="360" y="51"/>
                  <a:pt x="362" y="49"/>
                </a:cubicBezTo>
                <a:cubicBezTo>
                  <a:pt x="364" y="50"/>
                  <a:pt x="365" y="48"/>
                  <a:pt x="367" y="49"/>
                </a:cubicBezTo>
                <a:cubicBezTo>
                  <a:pt x="366" y="49"/>
                  <a:pt x="366" y="49"/>
                  <a:pt x="366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8" y="49"/>
                  <a:pt x="368" y="49"/>
                  <a:pt x="368" y="49"/>
                </a:cubicBezTo>
                <a:cubicBezTo>
                  <a:pt x="383" y="49"/>
                  <a:pt x="383" y="49"/>
                  <a:pt x="383" y="49"/>
                </a:cubicBezTo>
                <a:cubicBezTo>
                  <a:pt x="387" y="48"/>
                  <a:pt x="387" y="48"/>
                  <a:pt x="387" y="48"/>
                </a:cubicBezTo>
                <a:cubicBezTo>
                  <a:pt x="381" y="48"/>
                  <a:pt x="375" y="48"/>
                  <a:pt x="369" y="48"/>
                </a:cubicBezTo>
                <a:cubicBezTo>
                  <a:pt x="368" y="47"/>
                  <a:pt x="368" y="47"/>
                  <a:pt x="368" y="47"/>
                </a:cubicBezTo>
                <a:cubicBezTo>
                  <a:pt x="372" y="46"/>
                  <a:pt x="378" y="47"/>
                  <a:pt x="381" y="46"/>
                </a:cubicBezTo>
                <a:cubicBezTo>
                  <a:pt x="376" y="45"/>
                  <a:pt x="373" y="46"/>
                  <a:pt x="368" y="46"/>
                </a:cubicBezTo>
                <a:cubicBezTo>
                  <a:pt x="368" y="45"/>
                  <a:pt x="368" y="45"/>
                  <a:pt x="368" y="45"/>
                </a:cubicBezTo>
                <a:cubicBezTo>
                  <a:pt x="368" y="45"/>
                  <a:pt x="369" y="45"/>
                  <a:pt x="370" y="45"/>
                </a:cubicBezTo>
                <a:cubicBezTo>
                  <a:pt x="372" y="43"/>
                  <a:pt x="375" y="44"/>
                  <a:pt x="378" y="44"/>
                </a:cubicBezTo>
                <a:cubicBezTo>
                  <a:pt x="382" y="44"/>
                  <a:pt x="385" y="44"/>
                  <a:pt x="388" y="44"/>
                </a:cubicBezTo>
                <a:cubicBezTo>
                  <a:pt x="391" y="43"/>
                  <a:pt x="397" y="44"/>
                  <a:pt x="400" y="44"/>
                </a:cubicBezTo>
                <a:cubicBezTo>
                  <a:pt x="400" y="44"/>
                  <a:pt x="399" y="44"/>
                  <a:pt x="399" y="44"/>
                </a:cubicBezTo>
                <a:cubicBezTo>
                  <a:pt x="400" y="43"/>
                  <a:pt x="400" y="42"/>
                  <a:pt x="402" y="42"/>
                </a:cubicBezTo>
                <a:cubicBezTo>
                  <a:pt x="403" y="42"/>
                  <a:pt x="404" y="42"/>
                  <a:pt x="404" y="43"/>
                </a:cubicBezTo>
                <a:cubicBezTo>
                  <a:pt x="405" y="43"/>
                  <a:pt x="407" y="43"/>
                  <a:pt x="408" y="43"/>
                </a:cubicBezTo>
                <a:cubicBezTo>
                  <a:pt x="408" y="42"/>
                  <a:pt x="408" y="42"/>
                  <a:pt x="408" y="42"/>
                </a:cubicBezTo>
                <a:cubicBezTo>
                  <a:pt x="409" y="43"/>
                  <a:pt x="411" y="42"/>
                  <a:pt x="412" y="43"/>
                </a:cubicBezTo>
                <a:cubicBezTo>
                  <a:pt x="412" y="43"/>
                  <a:pt x="412" y="43"/>
                  <a:pt x="412" y="43"/>
                </a:cubicBezTo>
                <a:cubicBezTo>
                  <a:pt x="419" y="43"/>
                  <a:pt x="428" y="44"/>
                  <a:pt x="435" y="43"/>
                </a:cubicBezTo>
                <a:cubicBezTo>
                  <a:pt x="437" y="43"/>
                  <a:pt x="445" y="43"/>
                  <a:pt x="450" y="43"/>
                </a:cubicBezTo>
                <a:cubicBezTo>
                  <a:pt x="451" y="42"/>
                  <a:pt x="451" y="42"/>
                  <a:pt x="451" y="42"/>
                </a:cubicBezTo>
                <a:cubicBezTo>
                  <a:pt x="435" y="42"/>
                  <a:pt x="435" y="42"/>
                  <a:pt x="435" y="42"/>
                </a:cubicBezTo>
                <a:cubicBezTo>
                  <a:pt x="434" y="42"/>
                  <a:pt x="434" y="42"/>
                  <a:pt x="434" y="42"/>
                </a:cubicBezTo>
                <a:cubicBezTo>
                  <a:pt x="424" y="42"/>
                  <a:pt x="424" y="42"/>
                  <a:pt x="424" y="42"/>
                </a:cubicBezTo>
                <a:cubicBezTo>
                  <a:pt x="414" y="40"/>
                  <a:pt x="402" y="40"/>
                  <a:pt x="391" y="40"/>
                </a:cubicBezTo>
                <a:cubicBezTo>
                  <a:pt x="385" y="39"/>
                  <a:pt x="379" y="39"/>
                  <a:pt x="373" y="38"/>
                </a:cubicBezTo>
                <a:cubicBezTo>
                  <a:pt x="380" y="36"/>
                  <a:pt x="388" y="37"/>
                  <a:pt x="396" y="36"/>
                </a:cubicBezTo>
                <a:cubicBezTo>
                  <a:pt x="390" y="35"/>
                  <a:pt x="382" y="36"/>
                  <a:pt x="376" y="35"/>
                </a:cubicBezTo>
                <a:cubicBezTo>
                  <a:pt x="402" y="35"/>
                  <a:pt x="431" y="37"/>
                  <a:pt x="459" y="36"/>
                </a:cubicBezTo>
                <a:cubicBezTo>
                  <a:pt x="460" y="35"/>
                  <a:pt x="460" y="35"/>
                  <a:pt x="460" y="35"/>
                </a:cubicBezTo>
                <a:cubicBezTo>
                  <a:pt x="452" y="34"/>
                  <a:pt x="443" y="35"/>
                  <a:pt x="435" y="34"/>
                </a:cubicBezTo>
                <a:cubicBezTo>
                  <a:pt x="435" y="33"/>
                  <a:pt x="435" y="33"/>
                  <a:pt x="435" y="33"/>
                </a:cubicBezTo>
                <a:cubicBezTo>
                  <a:pt x="445" y="33"/>
                  <a:pt x="445" y="33"/>
                  <a:pt x="445" y="33"/>
                </a:cubicBezTo>
                <a:cubicBezTo>
                  <a:pt x="429" y="32"/>
                  <a:pt x="414" y="31"/>
                  <a:pt x="397" y="32"/>
                </a:cubicBezTo>
                <a:cubicBezTo>
                  <a:pt x="395" y="31"/>
                  <a:pt x="393" y="31"/>
                  <a:pt x="391" y="30"/>
                </a:cubicBezTo>
                <a:cubicBezTo>
                  <a:pt x="410" y="30"/>
                  <a:pt x="428" y="32"/>
                  <a:pt x="445" y="31"/>
                </a:cubicBezTo>
                <a:cubicBezTo>
                  <a:pt x="439" y="31"/>
                  <a:pt x="434" y="30"/>
                  <a:pt x="428" y="30"/>
                </a:cubicBezTo>
                <a:cubicBezTo>
                  <a:pt x="426" y="30"/>
                  <a:pt x="426" y="30"/>
                  <a:pt x="426" y="30"/>
                </a:cubicBezTo>
                <a:cubicBezTo>
                  <a:pt x="428" y="29"/>
                  <a:pt x="428" y="29"/>
                  <a:pt x="428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32" y="28"/>
                  <a:pt x="415" y="28"/>
                  <a:pt x="398" y="27"/>
                </a:cubicBezTo>
                <a:cubicBezTo>
                  <a:pt x="399" y="26"/>
                  <a:pt x="399" y="26"/>
                  <a:pt x="399" y="26"/>
                </a:cubicBezTo>
                <a:cubicBezTo>
                  <a:pt x="417" y="24"/>
                  <a:pt x="432" y="30"/>
                  <a:pt x="449" y="27"/>
                </a:cubicBezTo>
                <a:cubicBezTo>
                  <a:pt x="444" y="26"/>
                  <a:pt x="440" y="27"/>
                  <a:pt x="436" y="26"/>
                </a:cubicBezTo>
                <a:cubicBezTo>
                  <a:pt x="445" y="26"/>
                  <a:pt x="455" y="25"/>
                  <a:pt x="464" y="25"/>
                </a:cubicBezTo>
                <a:cubicBezTo>
                  <a:pt x="463" y="23"/>
                  <a:pt x="471" y="25"/>
                  <a:pt x="474" y="23"/>
                </a:cubicBezTo>
                <a:cubicBezTo>
                  <a:pt x="461" y="23"/>
                  <a:pt x="447" y="23"/>
                  <a:pt x="435" y="22"/>
                </a:cubicBezTo>
                <a:cubicBezTo>
                  <a:pt x="438" y="21"/>
                  <a:pt x="441" y="21"/>
                  <a:pt x="444" y="21"/>
                </a:cubicBezTo>
                <a:cubicBezTo>
                  <a:pt x="443" y="21"/>
                  <a:pt x="443" y="21"/>
                  <a:pt x="443" y="20"/>
                </a:cubicBezTo>
                <a:cubicBezTo>
                  <a:pt x="443" y="20"/>
                  <a:pt x="443" y="20"/>
                  <a:pt x="443" y="20"/>
                </a:cubicBezTo>
                <a:cubicBezTo>
                  <a:pt x="452" y="20"/>
                  <a:pt x="460" y="21"/>
                  <a:pt x="468" y="19"/>
                </a:cubicBezTo>
                <a:cubicBezTo>
                  <a:pt x="464" y="19"/>
                  <a:pt x="460" y="19"/>
                  <a:pt x="457" y="18"/>
                </a:cubicBezTo>
                <a:cubicBezTo>
                  <a:pt x="457" y="18"/>
                  <a:pt x="458" y="17"/>
                  <a:pt x="458" y="17"/>
                </a:cubicBezTo>
                <a:cubicBezTo>
                  <a:pt x="457" y="17"/>
                  <a:pt x="455" y="17"/>
                  <a:pt x="454" y="16"/>
                </a:cubicBezTo>
                <a:cubicBezTo>
                  <a:pt x="455" y="15"/>
                  <a:pt x="455" y="15"/>
                  <a:pt x="455" y="15"/>
                </a:cubicBezTo>
                <a:cubicBezTo>
                  <a:pt x="459" y="17"/>
                  <a:pt x="463" y="15"/>
                  <a:pt x="467" y="15"/>
                </a:cubicBezTo>
                <a:cubicBezTo>
                  <a:pt x="446" y="13"/>
                  <a:pt x="446" y="13"/>
                  <a:pt x="446" y="13"/>
                </a:cubicBezTo>
                <a:cubicBezTo>
                  <a:pt x="457" y="13"/>
                  <a:pt x="467" y="13"/>
                  <a:pt x="478" y="13"/>
                </a:cubicBezTo>
                <a:close/>
                <a:moveTo>
                  <a:pt x="20" y="46"/>
                </a:moveTo>
                <a:cubicBezTo>
                  <a:pt x="22" y="46"/>
                  <a:pt x="22" y="46"/>
                  <a:pt x="22" y="46"/>
                </a:cubicBezTo>
                <a:cubicBezTo>
                  <a:pt x="22" y="46"/>
                  <a:pt x="22" y="46"/>
                  <a:pt x="22" y="46"/>
                </a:cubicBezTo>
                <a:lnTo>
                  <a:pt x="20" y="46"/>
                </a:lnTo>
                <a:close/>
                <a:moveTo>
                  <a:pt x="224" y="74"/>
                </a:moveTo>
                <a:cubicBezTo>
                  <a:pt x="214" y="74"/>
                  <a:pt x="214" y="74"/>
                  <a:pt x="214" y="74"/>
                </a:cubicBezTo>
                <a:cubicBezTo>
                  <a:pt x="213" y="74"/>
                  <a:pt x="213" y="74"/>
                  <a:pt x="212" y="74"/>
                </a:cubicBezTo>
                <a:cubicBezTo>
                  <a:pt x="214" y="74"/>
                  <a:pt x="214" y="74"/>
                  <a:pt x="214" y="74"/>
                </a:cubicBezTo>
                <a:cubicBezTo>
                  <a:pt x="216" y="74"/>
                  <a:pt x="217" y="73"/>
                  <a:pt x="218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4" y="73"/>
                  <a:pt x="234" y="73"/>
                  <a:pt x="235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0" y="73"/>
                  <a:pt x="227" y="73"/>
                  <a:pt x="224" y="74"/>
                </a:cubicBezTo>
                <a:close/>
                <a:moveTo>
                  <a:pt x="380" y="69"/>
                </a:moveTo>
                <a:cubicBezTo>
                  <a:pt x="379" y="69"/>
                  <a:pt x="378" y="69"/>
                  <a:pt x="377" y="69"/>
                </a:cubicBezTo>
                <a:cubicBezTo>
                  <a:pt x="377" y="69"/>
                  <a:pt x="379" y="69"/>
                  <a:pt x="380" y="69"/>
                </a:cubicBezTo>
                <a:close/>
                <a:moveTo>
                  <a:pt x="367" y="70"/>
                </a:move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5" y="70"/>
                  <a:pt x="366" y="69"/>
                  <a:pt x="367" y="70"/>
                </a:cubicBezTo>
                <a:close/>
                <a:moveTo>
                  <a:pt x="415" y="11"/>
                </a:moveTo>
                <a:cubicBezTo>
                  <a:pt x="410" y="11"/>
                  <a:pt x="410" y="11"/>
                  <a:pt x="410" y="11"/>
                </a:cubicBezTo>
                <a:cubicBezTo>
                  <a:pt x="411" y="11"/>
                  <a:pt x="413" y="11"/>
                  <a:pt x="415" y="11"/>
                </a:cubicBezTo>
                <a:cubicBezTo>
                  <a:pt x="419" y="11"/>
                  <a:pt x="419" y="11"/>
                  <a:pt x="419" y="11"/>
                </a:cubicBezTo>
                <a:cubicBezTo>
                  <a:pt x="417" y="12"/>
                  <a:pt x="416" y="11"/>
                  <a:pt x="415" y="11"/>
                </a:cubicBezTo>
                <a:close/>
                <a:moveTo>
                  <a:pt x="422" y="12"/>
                </a:moveTo>
                <a:cubicBezTo>
                  <a:pt x="428" y="12"/>
                  <a:pt x="433" y="12"/>
                  <a:pt x="439" y="13"/>
                </a:cubicBezTo>
                <a:cubicBezTo>
                  <a:pt x="433" y="12"/>
                  <a:pt x="428" y="12"/>
                  <a:pt x="422" y="1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en-US" dirty="0"/>
          </a:p>
        </p:txBody>
      </p:sp>
      <p:sp>
        <p:nvSpPr>
          <p:cNvPr id="3" name="文本框 21"/>
          <p:cNvSpPr txBox="1"/>
          <p:nvPr/>
        </p:nvSpPr>
        <p:spPr>
          <a:xfrm>
            <a:off x="2487930" y="558165"/>
            <a:ext cx="4903470" cy="52197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  <a:sym typeface="+mn-ea"/>
              </a:rPr>
              <a:t>李姗</a:t>
            </a:r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  <a:sym typeface="+mn-ea"/>
              </a:rPr>
              <a:t>遇到的问题及解决方案</a:t>
            </a:r>
            <a:endParaRPr lang="zh-CN" altLang="en-US" sz="2800" dirty="0">
              <a:solidFill>
                <a:schemeClr val="bg1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grpSp>
        <p:nvGrpSpPr>
          <p:cNvPr id="24" name="chenying0907 23"/>
          <p:cNvGrpSpPr/>
          <p:nvPr/>
        </p:nvGrpSpPr>
        <p:grpSpPr>
          <a:xfrm>
            <a:off x="4901565" y="1560830"/>
            <a:ext cx="76200" cy="4194810"/>
            <a:chOff x="4597501" y="2216030"/>
            <a:chExt cx="45719" cy="3703199"/>
          </a:xfrm>
          <a:solidFill>
            <a:srgbClr val="5F7797"/>
          </a:solidFill>
        </p:grpSpPr>
        <p:sp>
          <p:nvSpPr>
            <p:cNvPr id="25" name="Freeform 548"/>
            <p:cNvSpPr>
              <a:spLocks noEditPoints="1"/>
            </p:cNvSpPr>
            <p:nvPr/>
          </p:nvSpPr>
          <p:spPr bwMode="auto">
            <a:xfrm rot="16200000" flipV="1">
              <a:off x="4438472" y="2375059"/>
              <a:ext cx="363777" cy="45719"/>
            </a:xfrm>
            <a:custGeom>
              <a:avLst/>
              <a:gdLst>
                <a:gd name="T0" fmla="*/ 480 w 748"/>
                <a:gd name="T1" fmla="*/ 13 h 95"/>
                <a:gd name="T2" fmla="*/ 427 w 748"/>
                <a:gd name="T3" fmla="*/ 8 h 95"/>
                <a:gd name="T4" fmla="*/ 366 w 748"/>
                <a:gd name="T5" fmla="*/ 13 h 95"/>
                <a:gd name="T6" fmla="*/ 311 w 748"/>
                <a:gd name="T7" fmla="*/ 15 h 95"/>
                <a:gd name="T8" fmla="*/ 289 w 748"/>
                <a:gd name="T9" fmla="*/ 1 h 95"/>
                <a:gd name="T10" fmla="*/ 234 w 748"/>
                <a:gd name="T11" fmla="*/ 11 h 95"/>
                <a:gd name="T12" fmla="*/ 205 w 748"/>
                <a:gd name="T13" fmla="*/ 13 h 95"/>
                <a:gd name="T14" fmla="*/ 152 w 748"/>
                <a:gd name="T15" fmla="*/ 18 h 95"/>
                <a:gd name="T16" fmla="*/ 142 w 748"/>
                <a:gd name="T17" fmla="*/ 18 h 95"/>
                <a:gd name="T18" fmla="*/ 126 w 748"/>
                <a:gd name="T19" fmla="*/ 20 h 95"/>
                <a:gd name="T20" fmla="*/ 107 w 748"/>
                <a:gd name="T21" fmla="*/ 1 h 95"/>
                <a:gd name="T22" fmla="*/ 64 w 748"/>
                <a:gd name="T23" fmla="*/ 20 h 95"/>
                <a:gd name="T24" fmla="*/ 17 w 748"/>
                <a:gd name="T25" fmla="*/ 64 h 95"/>
                <a:gd name="T26" fmla="*/ 71 w 748"/>
                <a:gd name="T27" fmla="*/ 69 h 95"/>
                <a:gd name="T28" fmla="*/ 101 w 748"/>
                <a:gd name="T29" fmla="*/ 51 h 95"/>
                <a:gd name="T30" fmla="*/ 90 w 748"/>
                <a:gd name="T31" fmla="*/ 67 h 95"/>
                <a:gd name="T32" fmla="*/ 112 w 748"/>
                <a:gd name="T33" fmla="*/ 63 h 95"/>
                <a:gd name="T34" fmla="*/ 140 w 748"/>
                <a:gd name="T35" fmla="*/ 69 h 95"/>
                <a:gd name="T36" fmla="*/ 151 w 748"/>
                <a:gd name="T37" fmla="*/ 51 h 95"/>
                <a:gd name="T38" fmla="*/ 167 w 748"/>
                <a:gd name="T39" fmla="*/ 62 h 95"/>
                <a:gd name="T40" fmla="*/ 213 w 748"/>
                <a:gd name="T41" fmla="*/ 61 h 95"/>
                <a:gd name="T42" fmla="*/ 244 w 748"/>
                <a:gd name="T43" fmla="*/ 84 h 95"/>
                <a:gd name="T44" fmla="*/ 306 w 748"/>
                <a:gd name="T45" fmla="*/ 77 h 95"/>
                <a:gd name="T46" fmla="*/ 364 w 748"/>
                <a:gd name="T47" fmla="*/ 85 h 95"/>
                <a:gd name="T48" fmla="*/ 566 w 748"/>
                <a:gd name="T49" fmla="*/ 89 h 95"/>
                <a:gd name="T50" fmla="*/ 675 w 748"/>
                <a:gd name="T51" fmla="*/ 85 h 95"/>
                <a:gd name="T52" fmla="*/ 744 w 748"/>
                <a:gd name="T53" fmla="*/ 58 h 95"/>
                <a:gd name="T54" fmla="*/ 725 w 748"/>
                <a:gd name="T55" fmla="*/ 56 h 95"/>
                <a:gd name="T56" fmla="*/ 733 w 748"/>
                <a:gd name="T57" fmla="*/ 32 h 95"/>
                <a:gd name="T58" fmla="*/ 725 w 748"/>
                <a:gd name="T59" fmla="*/ 7 h 95"/>
                <a:gd name="T60" fmla="*/ 672 w 748"/>
                <a:gd name="T61" fmla="*/ 9 h 95"/>
                <a:gd name="T62" fmla="*/ 642 w 748"/>
                <a:gd name="T63" fmla="*/ 9 h 95"/>
                <a:gd name="T64" fmla="*/ 604 w 748"/>
                <a:gd name="T65" fmla="*/ 6 h 95"/>
                <a:gd name="T66" fmla="*/ 227 w 748"/>
                <a:gd name="T67" fmla="*/ 28 h 95"/>
                <a:gd name="T68" fmla="*/ 201 w 748"/>
                <a:gd name="T69" fmla="*/ 36 h 95"/>
                <a:gd name="T70" fmla="*/ 220 w 748"/>
                <a:gd name="T71" fmla="*/ 21 h 95"/>
                <a:gd name="T72" fmla="*/ 196 w 748"/>
                <a:gd name="T73" fmla="*/ 25 h 95"/>
                <a:gd name="T74" fmla="*/ 184 w 748"/>
                <a:gd name="T75" fmla="*/ 11 h 95"/>
                <a:gd name="T76" fmla="*/ 79 w 748"/>
                <a:gd name="T77" fmla="*/ 39 h 95"/>
                <a:gd name="T78" fmla="*/ 54 w 748"/>
                <a:gd name="T79" fmla="*/ 40 h 95"/>
                <a:gd name="T80" fmla="*/ 71 w 748"/>
                <a:gd name="T81" fmla="*/ 38 h 95"/>
                <a:gd name="T82" fmla="*/ 79 w 748"/>
                <a:gd name="T83" fmla="*/ 44 h 95"/>
                <a:gd name="T84" fmla="*/ 60 w 748"/>
                <a:gd name="T85" fmla="*/ 68 h 95"/>
                <a:gd name="T86" fmla="*/ 95 w 748"/>
                <a:gd name="T87" fmla="*/ 48 h 95"/>
                <a:gd name="T88" fmla="*/ 115 w 748"/>
                <a:gd name="T89" fmla="*/ 39 h 95"/>
                <a:gd name="T90" fmla="*/ 132 w 748"/>
                <a:gd name="T91" fmla="*/ 31 h 95"/>
                <a:gd name="T92" fmla="*/ 168 w 748"/>
                <a:gd name="T93" fmla="*/ 26 h 95"/>
                <a:gd name="T94" fmla="*/ 134 w 748"/>
                <a:gd name="T95" fmla="*/ 63 h 95"/>
                <a:gd name="T96" fmla="*/ 174 w 748"/>
                <a:gd name="T97" fmla="*/ 29 h 95"/>
                <a:gd name="T98" fmla="*/ 159 w 748"/>
                <a:gd name="T99" fmla="*/ 58 h 95"/>
                <a:gd name="T100" fmla="*/ 194 w 748"/>
                <a:gd name="T101" fmla="*/ 38 h 95"/>
                <a:gd name="T102" fmla="*/ 201 w 748"/>
                <a:gd name="T103" fmla="*/ 43 h 95"/>
                <a:gd name="T104" fmla="*/ 183 w 748"/>
                <a:gd name="T105" fmla="*/ 66 h 95"/>
                <a:gd name="T106" fmla="*/ 222 w 748"/>
                <a:gd name="T107" fmla="*/ 63 h 95"/>
                <a:gd name="T108" fmla="*/ 227 w 748"/>
                <a:gd name="T109" fmla="*/ 66 h 95"/>
                <a:gd name="T110" fmla="*/ 241 w 748"/>
                <a:gd name="T111" fmla="*/ 73 h 95"/>
                <a:gd name="T112" fmla="*/ 363 w 748"/>
                <a:gd name="T113" fmla="*/ 12 h 95"/>
                <a:gd name="T114" fmla="*/ 717 w 748"/>
                <a:gd name="T115" fmla="*/ 62 h 95"/>
                <a:gd name="T116" fmla="*/ 721 w 748"/>
                <a:gd name="T117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48" h="95">
                  <a:moveTo>
                    <a:pt x="559" y="11"/>
                  </a:moveTo>
                  <a:cubicBezTo>
                    <a:pt x="559" y="7"/>
                    <a:pt x="557" y="9"/>
                    <a:pt x="557" y="5"/>
                  </a:cubicBezTo>
                  <a:cubicBezTo>
                    <a:pt x="546" y="13"/>
                    <a:pt x="543" y="8"/>
                    <a:pt x="534" y="8"/>
                  </a:cubicBezTo>
                  <a:cubicBezTo>
                    <a:pt x="537" y="7"/>
                    <a:pt x="541" y="7"/>
                    <a:pt x="539" y="3"/>
                  </a:cubicBezTo>
                  <a:cubicBezTo>
                    <a:pt x="529" y="8"/>
                    <a:pt x="508" y="10"/>
                    <a:pt x="498" y="11"/>
                  </a:cubicBezTo>
                  <a:cubicBezTo>
                    <a:pt x="499" y="11"/>
                    <a:pt x="499" y="9"/>
                    <a:pt x="498" y="8"/>
                  </a:cubicBezTo>
                  <a:cubicBezTo>
                    <a:pt x="491" y="10"/>
                    <a:pt x="491" y="13"/>
                    <a:pt x="485" y="9"/>
                  </a:cubicBezTo>
                  <a:cubicBezTo>
                    <a:pt x="483" y="14"/>
                    <a:pt x="481" y="8"/>
                    <a:pt x="480" y="13"/>
                  </a:cubicBezTo>
                  <a:cubicBezTo>
                    <a:pt x="478" y="10"/>
                    <a:pt x="476" y="12"/>
                    <a:pt x="476" y="9"/>
                  </a:cubicBezTo>
                  <a:cubicBezTo>
                    <a:pt x="473" y="9"/>
                    <a:pt x="470" y="11"/>
                    <a:pt x="467" y="8"/>
                  </a:cubicBezTo>
                  <a:cubicBezTo>
                    <a:pt x="463" y="10"/>
                    <a:pt x="469" y="13"/>
                    <a:pt x="465" y="15"/>
                  </a:cubicBezTo>
                  <a:cubicBezTo>
                    <a:pt x="464" y="14"/>
                    <a:pt x="463" y="13"/>
                    <a:pt x="462" y="13"/>
                  </a:cubicBezTo>
                  <a:cubicBezTo>
                    <a:pt x="463" y="12"/>
                    <a:pt x="464" y="10"/>
                    <a:pt x="462" y="9"/>
                  </a:cubicBezTo>
                  <a:cubicBezTo>
                    <a:pt x="461" y="10"/>
                    <a:pt x="459" y="11"/>
                    <a:pt x="458" y="12"/>
                  </a:cubicBezTo>
                  <a:cubicBezTo>
                    <a:pt x="445" y="2"/>
                    <a:pt x="432" y="14"/>
                    <a:pt x="426" y="14"/>
                  </a:cubicBezTo>
                  <a:cubicBezTo>
                    <a:pt x="422" y="9"/>
                    <a:pt x="428" y="10"/>
                    <a:pt x="427" y="8"/>
                  </a:cubicBezTo>
                  <a:cubicBezTo>
                    <a:pt x="420" y="9"/>
                    <a:pt x="412" y="6"/>
                    <a:pt x="410" y="14"/>
                  </a:cubicBezTo>
                  <a:cubicBezTo>
                    <a:pt x="405" y="6"/>
                    <a:pt x="404" y="18"/>
                    <a:pt x="401" y="13"/>
                  </a:cubicBezTo>
                  <a:cubicBezTo>
                    <a:pt x="400" y="11"/>
                    <a:pt x="406" y="9"/>
                    <a:pt x="402" y="7"/>
                  </a:cubicBezTo>
                  <a:cubicBezTo>
                    <a:pt x="397" y="8"/>
                    <a:pt x="397" y="14"/>
                    <a:pt x="392" y="11"/>
                  </a:cubicBezTo>
                  <a:cubicBezTo>
                    <a:pt x="393" y="10"/>
                    <a:pt x="394" y="9"/>
                    <a:pt x="392" y="7"/>
                  </a:cubicBezTo>
                  <a:cubicBezTo>
                    <a:pt x="386" y="13"/>
                    <a:pt x="381" y="11"/>
                    <a:pt x="375" y="13"/>
                  </a:cubicBezTo>
                  <a:cubicBezTo>
                    <a:pt x="376" y="13"/>
                    <a:pt x="376" y="7"/>
                    <a:pt x="374" y="9"/>
                  </a:cubicBezTo>
                  <a:cubicBezTo>
                    <a:pt x="375" y="12"/>
                    <a:pt x="368" y="13"/>
                    <a:pt x="366" y="13"/>
                  </a:cubicBezTo>
                  <a:cubicBezTo>
                    <a:pt x="370" y="11"/>
                    <a:pt x="369" y="8"/>
                    <a:pt x="370" y="5"/>
                  </a:cubicBezTo>
                  <a:cubicBezTo>
                    <a:pt x="365" y="4"/>
                    <a:pt x="369" y="8"/>
                    <a:pt x="365" y="10"/>
                  </a:cubicBezTo>
                  <a:cubicBezTo>
                    <a:pt x="361" y="4"/>
                    <a:pt x="353" y="5"/>
                    <a:pt x="350" y="11"/>
                  </a:cubicBezTo>
                  <a:cubicBezTo>
                    <a:pt x="346" y="10"/>
                    <a:pt x="340" y="11"/>
                    <a:pt x="338" y="8"/>
                  </a:cubicBezTo>
                  <a:cubicBezTo>
                    <a:pt x="336" y="8"/>
                    <a:pt x="326" y="14"/>
                    <a:pt x="322" y="8"/>
                  </a:cubicBezTo>
                  <a:cubicBezTo>
                    <a:pt x="318" y="9"/>
                    <a:pt x="321" y="12"/>
                    <a:pt x="319" y="14"/>
                  </a:cubicBezTo>
                  <a:cubicBezTo>
                    <a:pt x="317" y="11"/>
                    <a:pt x="315" y="8"/>
                    <a:pt x="315" y="6"/>
                  </a:cubicBezTo>
                  <a:cubicBezTo>
                    <a:pt x="310" y="8"/>
                    <a:pt x="314" y="12"/>
                    <a:pt x="311" y="15"/>
                  </a:cubicBezTo>
                  <a:cubicBezTo>
                    <a:pt x="309" y="12"/>
                    <a:pt x="301" y="15"/>
                    <a:pt x="302" y="11"/>
                  </a:cubicBezTo>
                  <a:cubicBezTo>
                    <a:pt x="304" y="12"/>
                    <a:pt x="311" y="14"/>
                    <a:pt x="310" y="8"/>
                  </a:cubicBezTo>
                  <a:cubicBezTo>
                    <a:pt x="305" y="11"/>
                    <a:pt x="302" y="7"/>
                    <a:pt x="298" y="7"/>
                  </a:cubicBezTo>
                  <a:cubicBezTo>
                    <a:pt x="298" y="11"/>
                    <a:pt x="299" y="8"/>
                    <a:pt x="302" y="9"/>
                  </a:cubicBezTo>
                  <a:cubicBezTo>
                    <a:pt x="298" y="10"/>
                    <a:pt x="297" y="14"/>
                    <a:pt x="295" y="13"/>
                  </a:cubicBezTo>
                  <a:cubicBezTo>
                    <a:pt x="292" y="11"/>
                    <a:pt x="295" y="6"/>
                    <a:pt x="292" y="8"/>
                  </a:cubicBezTo>
                  <a:cubicBezTo>
                    <a:pt x="294" y="10"/>
                    <a:pt x="287" y="15"/>
                    <a:pt x="286" y="13"/>
                  </a:cubicBezTo>
                  <a:cubicBezTo>
                    <a:pt x="284" y="8"/>
                    <a:pt x="293" y="5"/>
                    <a:pt x="289" y="1"/>
                  </a:cubicBezTo>
                  <a:cubicBezTo>
                    <a:pt x="285" y="11"/>
                    <a:pt x="272" y="11"/>
                    <a:pt x="263" y="11"/>
                  </a:cubicBezTo>
                  <a:cubicBezTo>
                    <a:pt x="263" y="8"/>
                    <a:pt x="264" y="2"/>
                    <a:pt x="260" y="4"/>
                  </a:cubicBezTo>
                  <a:cubicBezTo>
                    <a:pt x="258" y="8"/>
                    <a:pt x="261" y="7"/>
                    <a:pt x="260" y="9"/>
                  </a:cubicBezTo>
                  <a:cubicBezTo>
                    <a:pt x="257" y="10"/>
                    <a:pt x="256" y="12"/>
                    <a:pt x="253" y="6"/>
                  </a:cubicBezTo>
                  <a:cubicBezTo>
                    <a:pt x="251" y="7"/>
                    <a:pt x="252" y="9"/>
                    <a:pt x="250" y="10"/>
                  </a:cubicBezTo>
                  <a:cubicBezTo>
                    <a:pt x="245" y="1"/>
                    <a:pt x="245" y="12"/>
                    <a:pt x="243" y="10"/>
                  </a:cubicBezTo>
                  <a:cubicBezTo>
                    <a:pt x="238" y="7"/>
                    <a:pt x="247" y="6"/>
                    <a:pt x="242" y="3"/>
                  </a:cubicBezTo>
                  <a:cubicBezTo>
                    <a:pt x="237" y="7"/>
                    <a:pt x="240" y="10"/>
                    <a:pt x="234" y="11"/>
                  </a:cubicBezTo>
                  <a:cubicBezTo>
                    <a:pt x="234" y="8"/>
                    <a:pt x="232" y="6"/>
                    <a:pt x="230" y="6"/>
                  </a:cubicBezTo>
                  <a:cubicBezTo>
                    <a:pt x="229" y="8"/>
                    <a:pt x="227" y="11"/>
                    <a:pt x="226" y="5"/>
                  </a:cubicBezTo>
                  <a:cubicBezTo>
                    <a:pt x="220" y="7"/>
                    <a:pt x="230" y="10"/>
                    <a:pt x="224" y="12"/>
                  </a:cubicBezTo>
                  <a:cubicBezTo>
                    <a:pt x="223" y="11"/>
                    <a:pt x="222" y="10"/>
                    <a:pt x="220" y="10"/>
                  </a:cubicBezTo>
                  <a:cubicBezTo>
                    <a:pt x="223" y="8"/>
                    <a:pt x="223" y="6"/>
                    <a:pt x="221" y="4"/>
                  </a:cubicBezTo>
                  <a:cubicBezTo>
                    <a:pt x="214" y="5"/>
                    <a:pt x="221" y="17"/>
                    <a:pt x="213" y="12"/>
                  </a:cubicBezTo>
                  <a:cubicBezTo>
                    <a:pt x="219" y="11"/>
                    <a:pt x="214" y="9"/>
                    <a:pt x="216" y="4"/>
                  </a:cubicBezTo>
                  <a:cubicBezTo>
                    <a:pt x="212" y="5"/>
                    <a:pt x="207" y="9"/>
                    <a:pt x="205" y="13"/>
                  </a:cubicBezTo>
                  <a:cubicBezTo>
                    <a:pt x="202" y="10"/>
                    <a:pt x="204" y="7"/>
                    <a:pt x="201" y="5"/>
                  </a:cubicBezTo>
                  <a:cubicBezTo>
                    <a:pt x="194" y="9"/>
                    <a:pt x="192" y="14"/>
                    <a:pt x="188" y="12"/>
                  </a:cubicBezTo>
                  <a:cubicBezTo>
                    <a:pt x="191" y="10"/>
                    <a:pt x="183" y="7"/>
                    <a:pt x="188" y="6"/>
                  </a:cubicBezTo>
                  <a:cubicBezTo>
                    <a:pt x="189" y="7"/>
                    <a:pt x="188" y="8"/>
                    <a:pt x="190" y="10"/>
                  </a:cubicBezTo>
                  <a:cubicBezTo>
                    <a:pt x="197" y="2"/>
                    <a:pt x="183" y="7"/>
                    <a:pt x="179" y="4"/>
                  </a:cubicBezTo>
                  <a:cubicBezTo>
                    <a:pt x="174" y="7"/>
                    <a:pt x="174" y="12"/>
                    <a:pt x="169" y="8"/>
                  </a:cubicBezTo>
                  <a:cubicBezTo>
                    <a:pt x="169" y="4"/>
                    <a:pt x="176" y="9"/>
                    <a:pt x="175" y="2"/>
                  </a:cubicBezTo>
                  <a:cubicBezTo>
                    <a:pt x="167" y="6"/>
                    <a:pt x="150" y="5"/>
                    <a:pt x="152" y="18"/>
                  </a:cubicBezTo>
                  <a:cubicBezTo>
                    <a:pt x="155" y="14"/>
                    <a:pt x="157" y="17"/>
                    <a:pt x="160" y="17"/>
                  </a:cubicBezTo>
                  <a:cubicBezTo>
                    <a:pt x="165" y="15"/>
                    <a:pt x="162" y="12"/>
                    <a:pt x="166" y="9"/>
                  </a:cubicBezTo>
                  <a:cubicBezTo>
                    <a:pt x="170" y="13"/>
                    <a:pt x="167" y="16"/>
                    <a:pt x="164" y="19"/>
                  </a:cubicBezTo>
                  <a:cubicBezTo>
                    <a:pt x="159" y="19"/>
                    <a:pt x="153" y="20"/>
                    <a:pt x="148" y="23"/>
                  </a:cubicBezTo>
                  <a:cubicBezTo>
                    <a:pt x="147" y="22"/>
                    <a:pt x="147" y="22"/>
                    <a:pt x="146" y="21"/>
                  </a:cubicBezTo>
                  <a:cubicBezTo>
                    <a:pt x="156" y="14"/>
                    <a:pt x="144" y="12"/>
                    <a:pt x="152" y="7"/>
                  </a:cubicBezTo>
                  <a:cubicBezTo>
                    <a:pt x="146" y="7"/>
                    <a:pt x="146" y="11"/>
                    <a:pt x="140" y="13"/>
                  </a:cubicBezTo>
                  <a:cubicBezTo>
                    <a:pt x="138" y="17"/>
                    <a:pt x="144" y="15"/>
                    <a:pt x="142" y="18"/>
                  </a:cubicBezTo>
                  <a:cubicBezTo>
                    <a:pt x="136" y="18"/>
                    <a:pt x="138" y="21"/>
                    <a:pt x="133" y="25"/>
                  </a:cubicBezTo>
                  <a:cubicBezTo>
                    <a:pt x="131" y="19"/>
                    <a:pt x="127" y="30"/>
                    <a:pt x="125" y="26"/>
                  </a:cubicBezTo>
                  <a:cubicBezTo>
                    <a:pt x="123" y="22"/>
                    <a:pt x="130" y="20"/>
                    <a:pt x="129" y="16"/>
                  </a:cubicBezTo>
                  <a:cubicBezTo>
                    <a:pt x="139" y="21"/>
                    <a:pt x="139" y="4"/>
                    <a:pt x="149" y="6"/>
                  </a:cubicBezTo>
                  <a:cubicBezTo>
                    <a:pt x="143" y="3"/>
                    <a:pt x="136" y="7"/>
                    <a:pt x="130" y="5"/>
                  </a:cubicBezTo>
                  <a:cubicBezTo>
                    <a:pt x="129" y="8"/>
                    <a:pt x="127" y="12"/>
                    <a:pt x="127" y="16"/>
                  </a:cubicBezTo>
                  <a:cubicBezTo>
                    <a:pt x="125" y="14"/>
                    <a:pt x="123" y="14"/>
                    <a:pt x="121" y="15"/>
                  </a:cubicBezTo>
                  <a:cubicBezTo>
                    <a:pt x="119" y="19"/>
                    <a:pt x="128" y="17"/>
                    <a:pt x="126" y="20"/>
                  </a:cubicBezTo>
                  <a:cubicBezTo>
                    <a:pt x="115" y="20"/>
                    <a:pt x="116" y="24"/>
                    <a:pt x="111" y="27"/>
                  </a:cubicBezTo>
                  <a:cubicBezTo>
                    <a:pt x="111" y="22"/>
                    <a:pt x="111" y="17"/>
                    <a:pt x="114" y="13"/>
                  </a:cubicBezTo>
                  <a:cubicBezTo>
                    <a:pt x="118" y="16"/>
                    <a:pt x="116" y="18"/>
                    <a:pt x="119" y="21"/>
                  </a:cubicBezTo>
                  <a:cubicBezTo>
                    <a:pt x="120" y="15"/>
                    <a:pt x="122" y="9"/>
                    <a:pt x="126" y="4"/>
                  </a:cubicBezTo>
                  <a:cubicBezTo>
                    <a:pt x="124" y="1"/>
                    <a:pt x="109" y="1"/>
                    <a:pt x="114" y="8"/>
                  </a:cubicBezTo>
                  <a:cubicBezTo>
                    <a:pt x="114" y="10"/>
                    <a:pt x="109" y="12"/>
                    <a:pt x="106" y="12"/>
                  </a:cubicBezTo>
                  <a:cubicBezTo>
                    <a:pt x="103" y="10"/>
                    <a:pt x="112" y="9"/>
                    <a:pt x="109" y="6"/>
                  </a:cubicBezTo>
                  <a:cubicBezTo>
                    <a:pt x="104" y="8"/>
                    <a:pt x="106" y="3"/>
                    <a:pt x="107" y="1"/>
                  </a:cubicBezTo>
                  <a:cubicBezTo>
                    <a:pt x="103" y="6"/>
                    <a:pt x="93" y="13"/>
                    <a:pt x="86" y="16"/>
                  </a:cubicBezTo>
                  <a:cubicBezTo>
                    <a:pt x="87" y="14"/>
                    <a:pt x="85" y="13"/>
                    <a:pt x="86" y="12"/>
                  </a:cubicBezTo>
                  <a:cubicBezTo>
                    <a:pt x="90" y="7"/>
                    <a:pt x="103" y="8"/>
                    <a:pt x="99" y="0"/>
                  </a:cubicBezTo>
                  <a:cubicBezTo>
                    <a:pt x="94" y="2"/>
                    <a:pt x="96" y="5"/>
                    <a:pt x="92" y="7"/>
                  </a:cubicBezTo>
                  <a:cubicBezTo>
                    <a:pt x="86" y="7"/>
                    <a:pt x="91" y="4"/>
                    <a:pt x="89" y="1"/>
                  </a:cubicBezTo>
                  <a:cubicBezTo>
                    <a:pt x="80" y="5"/>
                    <a:pt x="88" y="11"/>
                    <a:pt x="82" y="15"/>
                  </a:cubicBezTo>
                  <a:cubicBezTo>
                    <a:pt x="78" y="10"/>
                    <a:pt x="73" y="16"/>
                    <a:pt x="70" y="10"/>
                  </a:cubicBezTo>
                  <a:cubicBezTo>
                    <a:pt x="68" y="13"/>
                    <a:pt x="69" y="17"/>
                    <a:pt x="64" y="20"/>
                  </a:cubicBezTo>
                  <a:cubicBezTo>
                    <a:pt x="57" y="12"/>
                    <a:pt x="58" y="16"/>
                    <a:pt x="51" y="12"/>
                  </a:cubicBezTo>
                  <a:cubicBezTo>
                    <a:pt x="52" y="17"/>
                    <a:pt x="49" y="18"/>
                    <a:pt x="44" y="21"/>
                  </a:cubicBezTo>
                  <a:cubicBezTo>
                    <a:pt x="50" y="29"/>
                    <a:pt x="44" y="36"/>
                    <a:pt x="35" y="43"/>
                  </a:cubicBezTo>
                  <a:cubicBezTo>
                    <a:pt x="29" y="38"/>
                    <a:pt x="22" y="43"/>
                    <a:pt x="18" y="49"/>
                  </a:cubicBezTo>
                  <a:cubicBezTo>
                    <a:pt x="13" y="48"/>
                    <a:pt x="18" y="44"/>
                    <a:pt x="12" y="42"/>
                  </a:cubicBezTo>
                  <a:cubicBezTo>
                    <a:pt x="11" y="46"/>
                    <a:pt x="16" y="67"/>
                    <a:pt x="8" y="58"/>
                  </a:cubicBezTo>
                  <a:cubicBezTo>
                    <a:pt x="7" y="60"/>
                    <a:pt x="0" y="62"/>
                    <a:pt x="5" y="64"/>
                  </a:cubicBezTo>
                  <a:cubicBezTo>
                    <a:pt x="9" y="64"/>
                    <a:pt x="13" y="63"/>
                    <a:pt x="17" y="64"/>
                  </a:cubicBezTo>
                  <a:cubicBezTo>
                    <a:pt x="18" y="60"/>
                    <a:pt x="17" y="56"/>
                    <a:pt x="20" y="52"/>
                  </a:cubicBezTo>
                  <a:cubicBezTo>
                    <a:pt x="22" y="53"/>
                    <a:pt x="24" y="53"/>
                    <a:pt x="25" y="56"/>
                  </a:cubicBezTo>
                  <a:cubicBezTo>
                    <a:pt x="27" y="51"/>
                    <a:pt x="30" y="52"/>
                    <a:pt x="34" y="51"/>
                  </a:cubicBezTo>
                  <a:cubicBezTo>
                    <a:pt x="32" y="48"/>
                    <a:pt x="30" y="49"/>
                    <a:pt x="29" y="47"/>
                  </a:cubicBezTo>
                  <a:cubicBezTo>
                    <a:pt x="35" y="41"/>
                    <a:pt x="36" y="47"/>
                    <a:pt x="40" y="40"/>
                  </a:cubicBezTo>
                  <a:cubicBezTo>
                    <a:pt x="43" y="44"/>
                    <a:pt x="49" y="46"/>
                    <a:pt x="56" y="46"/>
                  </a:cubicBezTo>
                  <a:cubicBezTo>
                    <a:pt x="46" y="53"/>
                    <a:pt x="60" y="57"/>
                    <a:pt x="51" y="64"/>
                  </a:cubicBezTo>
                  <a:cubicBezTo>
                    <a:pt x="57" y="73"/>
                    <a:pt x="65" y="66"/>
                    <a:pt x="71" y="69"/>
                  </a:cubicBezTo>
                  <a:cubicBezTo>
                    <a:pt x="69" y="66"/>
                    <a:pt x="67" y="67"/>
                    <a:pt x="65" y="63"/>
                  </a:cubicBezTo>
                  <a:cubicBezTo>
                    <a:pt x="66" y="61"/>
                    <a:pt x="66" y="59"/>
                    <a:pt x="68" y="58"/>
                  </a:cubicBezTo>
                  <a:cubicBezTo>
                    <a:pt x="70" y="60"/>
                    <a:pt x="69" y="62"/>
                    <a:pt x="71" y="63"/>
                  </a:cubicBezTo>
                  <a:cubicBezTo>
                    <a:pt x="72" y="64"/>
                    <a:pt x="78" y="62"/>
                    <a:pt x="76" y="59"/>
                  </a:cubicBezTo>
                  <a:cubicBezTo>
                    <a:pt x="75" y="59"/>
                    <a:pt x="81" y="47"/>
                    <a:pt x="86" y="46"/>
                  </a:cubicBezTo>
                  <a:cubicBezTo>
                    <a:pt x="84" y="48"/>
                    <a:pt x="83" y="50"/>
                    <a:pt x="83" y="52"/>
                  </a:cubicBezTo>
                  <a:cubicBezTo>
                    <a:pt x="86" y="51"/>
                    <a:pt x="92" y="50"/>
                    <a:pt x="91" y="55"/>
                  </a:cubicBezTo>
                  <a:cubicBezTo>
                    <a:pt x="94" y="52"/>
                    <a:pt x="98" y="50"/>
                    <a:pt x="101" y="51"/>
                  </a:cubicBezTo>
                  <a:cubicBezTo>
                    <a:pt x="101" y="52"/>
                    <a:pt x="102" y="53"/>
                    <a:pt x="101" y="54"/>
                  </a:cubicBezTo>
                  <a:cubicBezTo>
                    <a:pt x="96" y="55"/>
                    <a:pt x="91" y="54"/>
                    <a:pt x="85" y="59"/>
                  </a:cubicBezTo>
                  <a:cubicBezTo>
                    <a:pt x="85" y="58"/>
                    <a:pt x="85" y="53"/>
                    <a:pt x="82" y="55"/>
                  </a:cubicBezTo>
                  <a:cubicBezTo>
                    <a:pt x="85" y="62"/>
                    <a:pt x="73" y="61"/>
                    <a:pt x="75" y="69"/>
                  </a:cubicBezTo>
                  <a:cubicBezTo>
                    <a:pt x="79" y="65"/>
                    <a:pt x="82" y="74"/>
                    <a:pt x="86" y="69"/>
                  </a:cubicBezTo>
                  <a:cubicBezTo>
                    <a:pt x="90" y="67"/>
                    <a:pt x="84" y="64"/>
                    <a:pt x="86" y="62"/>
                  </a:cubicBezTo>
                  <a:cubicBezTo>
                    <a:pt x="88" y="61"/>
                    <a:pt x="89" y="60"/>
                    <a:pt x="90" y="61"/>
                  </a:cubicBezTo>
                  <a:cubicBezTo>
                    <a:pt x="93" y="63"/>
                    <a:pt x="88" y="65"/>
                    <a:pt x="90" y="67"/>
                  </a:cubicBezTo>
                  <a:cubicBezTo>
                    <a:pt x="92" y="66"/>
                    <a:pt x="93" y="70"/>
                    <a:pt x="96" y="65"/>
                  </a:cubicBezTo>
                  <a:cubicBezTo>
                    <a:pt x="94" y="64"/>
                    <a:pt x="93" y="62"/>
                    <a:pt x="91" y="60"/>
                  </a:cubicBezTo>
                  <a:cubicBezTo>
                    <a:pt x="93" y="59"/>
                    <a:pt x="93" y="57"/>
                    <a:pt x="94" y="56"/>
                  </a:cubicBezTo>
                  <a:cubicBezTo>
                    <a:pt x="96" y="62"/>
                    <a:pt x="99" y="56"/>
                    <a:pt x="101" y="60"/>
                  </a:cubicBezTo>
                  <a:cubicBezTo>
                    <a:pt x="98" y="64"/>
                    <a:pt x="97" y="57"/>
                    <a:pt x="94" y="61"/>
                  </a:cubicBezTo>
                  <a:cubicBezTo>
                    <a:pt x="100" y="64"/>
                    <a:pt x="97" y="67"/>
                    <a:pt x="98" y="71"/>
                  </a:cubicBezTo>
                  <a:cubicBezTo>
                    <a:pt x="105" y="68"/>
                    <a:pt x="100" y="63"/>
                    <a:pt x="104" y="59"/>
                  </a:cubicBezTo>
                  <a:cubicBezTo>
                    <a:pt x="107" y="57"/>
                    <a:pt x="109" y="64"/>
                    <a:pt x="112" y="63"/>
                  </a:cubicBezTo>
                  <a:cubicBezTo>
                    <a:pt x="114" y="59"/>
                    <a:pt x="118" y="57"/>
                    <a:pt x="112" y="54"/>
                  </a:cubicBezTo>
                  <a:cubicBezTo>
                    <a:pt x="115" y="51"/>
                    <a:pt x="120" y="47"/>
                    <a:pt x="124" y="49"/>
                  </a:cubicBezTo>
                  <a:cubicBezTo>
                    <a:pt x="117" y="54"/>
                    <a:pt x="118" y="60"/>
                    <a:pt x="114" y="66"/>
                  </a:cubicBezTo>
                  <a:cubicBezTo>
                    <a:pt x="111" y="60"/>
                    <a:pt x="96" y="73"/>
                    <a:pt x="104" y="74"/>
                  </a:cubicBezTo>
                  <a:cubicBezTo>
                    <a:pt x="103" y="70"/>
                    <a:pt x="109" y="75"/>
                    <a:pt x="112" y="69"/>
                  </a:cubicBezTo>
                  <a:cubicBezTo>
                    <a:pt x="115" y="75"/>
                    <a:pt x="123" y="71"/>
                    <a:pt x="131" y="76"/>
                  </a:cubicBezTo>
                  <a:cubicBezTo>
                    <a:pt x="136" y="74"/>
                    <a:pt x="133" y="71"/>
                    <a:pt x="134" y="68"/>
                  </a:cubicBezTo>
                  <a:cubicBezTo>
                    <a:pt x="136" y="69"/>
                    <a:pt x="138" y="65"/>
                    <a:pt x="140" y="69"/>
                  </a:cubicBezTo>
                  <a:cubicBezTo>
                    <a:pt x="143" y="65"/>
                    <a:pt x="143" y="65"/>
                    <a:pt x="147" y="64"/>
                  </a:cubicBezTo>
                  <a:cubicBezTo>
                    <a:pt x="145" y="58"/>
                    <a:pt x="142" y="67"/>
                    <a:pt x="140" y="64"/>
                  </a:cubicBezTo>
                  <a:cubicBezTo>
                    <a:pt x="137" y="61"/>
                    <a:pt x="137" y="59"/>
                    <a:pt x="138" y="57"/>
                  </a:cubicBezTo>
                  <a:cubicBezTo>
                    <a:pt x="142" y="56"/>
                    <a:pt x="145" y="61"/>
                    <a:pt x="150" y="56"/>
                  </a:cubicBezTo>
                  <a:cubicBezTo>
                    <a:pt x="146" y="52"/>
                    <a:pt x="148" y="49"/>
                    <a:pt x="151" y="46"/>
                  </a:cubicBezTo>
                  <a:cubicBezTo>
                    <a:pt x="154" y="49"/>
                    <a:pt x="157" y="43"/>
                    <a:pt x="160" y="44"/>
                  </a:cubicBezTo>
                  <a:cubicBezTo>
                    <a:pt x="161" y="45"/>
                    <a:pt x="160" y="47"/>
                    <a:pt x="160" y="48"/>
                  </a:cubicBezTo>
                  <a:cubicBezTo>
                    <a:pt x="157" y="52"/>
                    <a:pt x="154" y="50"/>
                    <a:pt x="151" y="51"/>
                  </a:cubicBezTo>
                  <a:cubicBezTo>
                    <a:pt x="154" y="59"/>
                    <a:pt x="144" y="65"/>
                    <a:pt x="147" y="73"/>
                  </a:cubicBezTo>
                  <a:cubicBezTo>
                    <a:pt x="143" y="73"/>
                    <a:pt x="140" y="68"/>
                    <a:pt x="136" y="72"/>
                  </a:cubicBezTo>
                  <a:cubicBezTo>
                    <a:pt x="140" y="79"/>
                    <a:pt x="149" y="71"/>
                    <a:pt x="150" y="77"/>
                  </a:cubicBezTo>
                  <a:cubicBezTo>
                    <a:pt x="157" y="75"/>
                    <a:pt x="157" y="70"/>
                    <a:pt x="162" y="64"/>
                  </a:cubicBezTo>
                  <a:cubicBezTo>
                    <a:pt x="163" y="66"/>
                    <a:pt x="165" y="65"/>
                    <a:pt x="166" y="67"/>
                  </a:cubicBezTo>
                  <a:cubicBezTo>
                    <a:pt x="165" y="71"/>
                    <a:pt x="161" y="69"/>
                    <a:pt x="161" y="72"/>
                  </a:cubicBezTo>
                  <a:cubicBezTo>
                    <a:pt x="163" y="76"/>
                    <a:pt x="166" y="72"/>
                    <a:pt x="169" y="75"/>
                  </a:cubicBezTo>
                  <a:cubicBezTo>
                    <a:pt x="175" y="71"/>
                    <a:pt x="166" y="64"/>
                    <a:pt x="167" y="62"/>
                  </a:cubicBezTo>
                  <a:cubicBezTo>
                    <a:pt x="169" y="61"/>
                    <a:pt x="170" y="62"/>
                    <a:pt x="171" y="63"/>
                  </a:cubicBezTo>
                  <a:cubicBezTo>
                    <a:pt x="173" y="68"/>
                    <a:pt x="172" y="72"/>
                    <a:pt x="177" y="76"/>
                  </a:cubicBezTo>
                  <a:cubicBezTo>
                    <a:pt x="180" y="76"/>
                    <a:pt x="182" y="72"/>
                    <a:pt x="184" y="78"/>
                  </a:cubicBezTo>
                  <a:cubicBezTo>
                    <a:pt x="187" y="73"/>
                    <a:pt x="190" y="78"/>
                    <a:pt x="189" y="81"/>
                  </a:cubicBezTo>
                  <a:cubicBezTo>
                    <a:pt x="195" y="71"/>
                    <a:pt x="202" y="78"/>
                    <a:pt x="204" y="70"/>
                  </a:cubicBezTo>
                  <a:cubicBezTo>
                    <a:pt x="202" y="67"/>
                    <a:pt x="200" y="69"/>
                    <a:pt x="198" y="65"/>
                  </a:cubicBezTo>
                  <a:cubicBezTo>
                    <a:pt x="204" y="64"/>
                    <a:pt x="201" y="62"/>
                    <a:pt x="204" y="58"/>
                  </a:cubicBezTo>
                  <a:cubicBezTo>
                    <a:pt x="204" y="64"/>
                    <a:pt x="210" y="59"/>
                    <a:pt x="213" y="61"/>
                  </a:cubicBezTo>
                  <a:cubicBezTo>
                    <a:pt x="213" y="64"/>
                    <a:pt x="208" y="64"/>
                    <a:pt x="205" y="64"/>
                  </a:cubicBezTo>
                  <a:cubicBezTo>
                    <a:pt x="207" y="69"/>
                    <a:pt x="203" y="73"/>
                    <a:pt x="203" y="78"/>
                  </a:cubicBezTo>
                  <a:cubicBezTo>
                    <a:pt x="209" y="73"/>
                    <a:pt x="209" y="80"/>
                    <a:pt x="215" y="79"/>
                  </a:cubicBezTo>
                  <a:cubicBezTo>
                    <a:pt x="216" y="75"/>
                    <a:pt x="211" y="77"/>
                    <a:pt x="213" y="75"/>
                  </a:cubicBezTo>
                  <a:cubicBezTo>
                    <a:pt x="216" y="77"/>
                    <a:pt x="219" y="75"/>
                    <a:pt x="221" y="76"/>
                  </a:cubicBezTo>
                  <a:cubicBezTo>
                    <a:pt x="223" y="77"/>
                    <a:pt x="220" y="78"/>
                    <a:pt x="221" y="80"/>
                  </a:cubicBezTo>
                  <a:cubicBezTo>
                    <a:pt x="225" y="82"/>
                    <a:pt x="228" y="76"/>
                    <a:pt x="229" y="77"/>
                  </a:cubicBezTo>
                  <a:cubicBezTo>
                    <a:pt x="229" y="82"/>
                    <a:pt x="244" y="78"/>
                    <a:pt x="244" y="84"/>
                  </a:cubicBezTo>
                  <a:cubicBezTo>
                    <a:pt x="249" y="80"/>
                    <a:pt x="255" y="79"/>
                    <a:pt x="259" y="82"/>
                  </a:cubicBezTo>
                  <a:cubicBezTo>
                    <a:pt x="263" y="79"/>
                    <a:pt x="269" y="76"/>
                    <a:pt x="268" y="72"/>
                  </a:cubicBezTo>
                  <a:cubicBezTo>
                    <a:pt x="268" y="73"/>
                    <a:pt x="269" y="73"/>
                    <a:pt x="270" y="73"/>
                  </a:cubicBezTo>
                  <a:cubicBezTo>
                    <a:pt x="266" y="77"/>
                    <a:pt x="272" y="82"/>
                    <a:pt x="274" y="83"/>
                  </a:cubicBezTo>
                  <a:cubicBezTo>
                    <a:pt x="274" y="79"/>
                    <a:pt x="284" y="87"/>
                    <a:pt x="284" y="79"/>
                  </a:cubicBezTo>
                  <a:cubicBezTo>
                    <a:pt x="289" y="84"/>
                    <a:pt x="296" y="83"/>
                    <a:pt x="302" y="82"/>
                  </a:cubicBezTo>
                  <a:cubicBezTo>
                    <a:pt x="300" y="78"/>
                    <a:pt x="296" y="79"/>
                    <a:pt x="299" y="75"/>
                  </a:cubicBezTo>
                  <a:cubicBezTo>
                    <a:pt x="298" y="81"/>
                    <a:pt x="304" y="77"/>
                    <a:pt x="306" y="77"/>
                  </a:cubicBezTo>
                  <a:cubicBezTo>
                    <a:pt x="303" y="84"/>
                    <a:pt x="321" y="74"/>
                    <a:pt x="318" y="84"/>
                  </a:cubicBezTo>
                  <a:cubicBezTo>
                    <a:pt x="314" y="77"/>
                    <a:pt x="310" y="84"/>
                    <a:pt x="305" y="83"/>
                  </a:cubicBezTo>
                  <a:cubicBezTo>
                    <a:pt x="305" y="84"/>
                    <a:pt x="306" y="84"/>
                    <a:pt x="305" y="85"/>
                  </a:cubicBezTo>
                  <a:cubicBezTo>
                    <a:pt x="305" y="86"/>
                    <a:pt x="305" y="87"/>
                    <a:pt x="305" y="88"/>
                  </a:cubicBezTo>
                  <a:cubicBezTo>
                    <a:pt x="312" y="84"/>
                    <a:pt x="317" y="85"/>
                    <a:pt x="327" y="86"/>
                  </a:cubicBezTo>
                  <a:cubicBezTo>
                    <a:pt x="337" y="86"/>
                    <a:pt x="354" y="90"/>
                    <a:pt x="362" y="87"/>
                  </a:cubicBezTo>
                  <a:cubicBezTo>
                    <a:pt x="364" y="86"/>
                    <a:pt x="364" y="86"/>
                    <a:pt x="364" y="85"/>
                  </a:cubicBezTo>
                  <a:cubicBezTo>
                    <a:pt x="363" y="84"/>
                    <a:pt x="364" y="84"/>
                    <a:pt x="364" y="85"/>
                  </a:cubicBezTo>
                  <a:cubicBezTo>
                    <a:pt x="364" y="85"/>
                    <a:pt x="365" y="86"/>
                    <a:pt x="365" y="86"/>
                  </a:cubicBezTo>
                  <a:cubicBezTo>
                    <a:pt x="372" y="93"/>
                    <a:pt x="389" y="81"/>
                    <a:pt x="387" y="91"/>
                  </a:cubicBezTo>
                  <a:cubicBezTo>
                    <a:pt x="387" y="87"/>
                    <a:pt x="400" y="85"/>
                    <a:pt x="399" y="90"/>
                  </a:cubicBezTo>
                  <a:cubicBezTo>
                    <a:pt x="413" y="85"/>
                    <a:pt x="426" y="87"/>
                    <a:pt x="439" y="90"/>
                  </a:cubicBezTo>
                  <a:cubicBezTo>
                    <a:pt x="448" y="88"/>
                    <a:pt x="461" y="85"/>
                    <a:pt x="465" y="91"/>
                  </a:cubicBezTo>
                  <a:cubicBezTo>
                    <a:pt x="464" y="90"/>
                    <a:pt x="465" y="89"/>
                    <a:pt x="466" y="87"/>
                  </a:cubicBezTo>
                  <a:cubicBezTo>
                    <a:pt x="481" y="89"/>
                    <a:pt x="505" y="89"/>
                    <a:pt x="524" y="92"/>
                  </a:cubicBezTo>
                  <a:cubicBezTo>
                    <a:pt x="539" y="86"/>
                    <a:pt x="551" y="95"/>
                    <a:pt x="566" y="89"/>
                  </a:cubicBezTo>
                  <a:cubicBezTo>
                    <a:pt x="569" y="91"/>
                    <a:pt x="572" y="89"/>
                    <a:pt x="575" y="93"/>
                  </a:cubicBezTo>
                  <a:cubicBezTo>
                    <a:pt x="588" y="85"/>
                    <a:pt x="600" y="94"/>
                    <a:pt x="614" y="87"/>
                  </a:cubicBezTo>
                  <a:cubicBezTo>
                    <a:pt x="615" y="88"/>
                    <a:pt x="616" y="90"/>
                    <a:pt x="616" y="91"/>
                  </a:cubicBezTo>
                  <a:cubicBezTo>
                    <a:pt x="625" y="89"/>
                    <a:pt x="634" y="85"/>
                    <a:pt x="641" y="86"/>
                  </a:cubicBezTo>
                  <a:cubicBezTo>
                    <a:pt x="643" y="86"/>
                    <a:pt x="646" y="89"/>
                    <a:pt x="648" y="89"/>
                  </a:cubicBezTo>
                  <a:cubicBezTo>
                    <a:pt x="652" y="89"/>
                    <a:pt x="655" y="84"/>
                    <a:pt x="659" y="85"/>
                  </a:cubicBezTo>
                  <a:cubicBezTo>
                    <a:pt x="661" y="85"/>
                    <a:pt x="662" y="88"/>
                    <a:pt x="665" y="87"/>
                  </a:cubicBezTo>
                  <a:cubicBezTo>
                    <a:pt x="669" y="87"/>
                    <a:pt x="669" y="86"/>
                    <a:pt x="675" y="85"/>
                  </a:cubicBezTo>
                  <a:cubicBezTo>
                    <a:pt x="687" y="81"/>
                    <a:pt x="703" y="89"/>
                    <a:pt x="708" y="79"/>
                  </a:cubicBezTo>
                  <a:cubicBezTo>
                    <a:pt x="708" y="81"/>
                    <a:pt x="709" y="82"/>
                    <a:pt x="712" y="83"/>
                  </a:cubicBezTo>
                  <a:cubicBezTo>
                    <a:pt x="715" y="79"/>
                    <a:pt x="717" y="79"/>
                    <a:pt x="721" y="74"/>
                  </a:cubicBezTo>
                  <a:cubicBezTo>
                    <a:pt x="722" y="77"/>
                    <a:pt x="720" y="79"/>
                    <a:pt x="721" y="81"/>
                  </a:cubicBezTo>
                  <a:cubicBezTo>
                    <a:pt x="728" y="77"/>
                    <a:pt x="735" y="72"/>
                    <a:pt x="736" y="64"/>
                  </a:cubicBezTo>
                  <a:cubicBezTo>
                    <a:pt x="742" y="66"/>
                    <a:pt x="744" y="59"/>
                    <a:pt x="748" y="58"/>
                  </a:cubicBezTo>
                  <a:cubicBezTo>
                    <a:pt x="745" y="56"/>
                    <a:pt x="748" y="50"/>
                    <a:pt x="743" y="51"/>
                  </a:cubicBezTo>
                  <a:cubicBezTo>
                    <a:pt x="742" y="55"/>
                    <a:pt x="745" y="56"/>
                    <a:pt x="744" y="58"/>
                  </a:cubicBezTo>
                  <a:cubicBezTo>
                    <a:pt x="740" y="59"/>
                    <a:pt x="732" y="63"/>
                    <a:pt x="732" y="56"/>
                  </a:cubicBezTo>
                  <a:cubicBezTo>
                    <a:pt x="731" y="61"/>
                    <a:pt x="726" y="59"/>
                    <a:pt x="726" y="62"/>
                  </a:cubicBezTo>
                  <a:cubicBezTo>
                    <a:pt x="733" y="58"/>
                    <a:pt x="727" y="71"/>
                    <a:pt x="730" y="69"/>
                  </a:cubicBezTo>
                  <a:cubicBezTo>
                    <a:pt x="732" y="68"/>
                    <a:pt x="729" y="62"/>
                    <a:pt x="732" y="65"/>
                  </a:cubicBezTo>
                  <a:cubicBezTo>
                    <a:pt x="733" y="68"/>
                    <a:pt x="731" y="70"/>
                    <a:pt x="728" y="72"/>
                  </a:cubicBezTo>
                  <a:cubicBezTo>
                    <a:pt x="727" y="66"/>
                    <a:pt x="723" y="75"/>
                    <a:pt x="721" y="72"/>
                  </a:cubicBezTo>
                  <a:cubicBezTo>
                    <a:pt x="721" y="71"/>
                    <a:pt x="720" y="70"/>
                    <a:pt x="719" y="70"/>
                  </a:cubicBezTo>
                  <a:cubicBezTo>
                    <a:pt x="726" y="65"/>
                    <a:pt x="720" y="62"/>
                    <a:pt x="725" y="56"/>
                  </a:cubicBezTo>
                  <a:cubicBezTo>
                    <a:pt x="732" y="58"/>
                    <a:pt x="730" y="47"/>
                    <a:pt x="736" y="53"/>
                  </a:cubicBezTo>
                  <a:cubicBezTo>
                    <a:pt x="737" y="50"/>
                    <a:pt x="746" y="41"/>
                    <a:pt x="739" y="40"/>
                  </a:cubicBezTo>
                  <a:cubicBezTo>
                    <a:pt x="741" y="41"/>
                    <a:pt x="734" y="48"/>
                    <a:pt x="733" y="43"/>
                  </a:cubicBezTo>
                  <a:cubicBezTo>
                    <a:pt x="729" y="46"/>
                    <a:pt x="726" y="58"/>
                    <a:pt x="720" y="51"/>
                  </a:cubicBezTo>
                  <a:cubicBezTo>
                    <a:pt x="722" y="47"/>
                    <a:pt x="723" y="47"/>
                    <a:pt x="727" y="47"/>
                  </a:cubicBezTo>
                  <a:cubicBezTo>
                    <a:pt x="723" y="44"/>
                    <a:pt x="729" y="42"/>
                    <a:pt x="728" y="39"/>
                  </a:cubicBezTo>
                  <a:cubicBezTo>
                    <a:pt x="724" y="39"/>
                    <a:pt x="725" y="30"/>
                    <a:pt x="730" y="27"/>
                  </a:cubicBezTo>
                  <a:cubicBezTo>
                    <a:pt x="731" y="29"/>
                    <a:pt x="732" y="30"/>
                    <a:pt x="733" y="32"/>
                  </a:cubicBezTo>
                  <a:cubicBezTo>
                    <a:pt x="734" y="31"/>
                    <a:pt x="735" y="31"/>
                    <a:pt x="736" y="30"/>
                  </a:cubicBezTo>
                  <a:cubicBezTo>
                    <a:pt x="737" y="29"/>
                    <a:pt x="736" y="27"/>
                    <a:pt x="736" y="26"/>
                  </a:cubicBezTo>
                  <a:cubicBezTo>
                    <a:pt x="735" y="27"/>
                    <a:pt x="733" y="28"/>
                    <a:pt x="732" y="26"/>
                  </a:cubicBezTo>
                  <a:cubicBezTo>
                    <a:pt x="734" y="22"/>
                    <a:pt x="738" y="21"/>
                    <a:pt x="736" y="17"/>
                  </a:cubicBezTo>
                  <a:cubicBezTo>
                    <a:pt x="733" y="19"/>
                    <a:pt x="734" y="21"/>
                    <a:pt x="730" y="23"/>
                  </a:cubicBezTo>
                  <a:cubicBezTo>
                    <a:pt x="724" y="22"/>
                    <a:pt x="725" y="19"/>
                    <a:pt x="724" y="13"/>
                  </a:cubicBezTo>
                  <a:cubicBezTo>
                    <a:pt x="728" y="14"/>
                    <a:pt x="731" y="16"/>
                    <a:pt x="735" y="14"/>
                  </a:cubicBezTo>
                  <a:cubicBezTo>
                    <a:pt x="732" y="10"/>
                    <a:pt x="725" y="13"/>
                    <a:pt x="725" y="7"/>
                  </a:cubicBezTo>
                  <a:cubicBezTo>
                    <a:pt x="723" y="9"/>
                    <a:pt x="723" y="10"/>
                    <a:pt x="723" y="11"/>
                  </a:cubicBezTo>
                  <a:cubicBezTo>
                    <a:pt x="715" y="0"/>
                    <a:pt x="704" y="15"/>
                    <a:pt x="697" y="8"/>
                  </a:cubicBezTo>
                  <a:cubicBezTo>
                    <a:pt x="692" y="9"/>
                    <a:pt x="697" y="17"/>
                    <a:pt x="693" y="15"/>
                  </a:cubicBezTo>
                  <a:cubicBezTo>
                    <a:pt x="696" y="11"/>
                    <a:pt x="689" y="17"/>
                    <a:pt x="689" y="12"/>
                  </a:cubicBezTo>
                  <a:cubicBezTo>
                    <a:pt x="692" y="10"/>
                    <a:pt x="695" y="8"/>
                    <a:pt x="693" y="6"/>
                  </a:cubicBezTo>
                  <a:cubicBezTo>
                    <a:pt x="687" y="9"/>
                    <a:pt x="689" y="7"/>
                    <a:pt x="689" y="10"/>
                  </a:cubicBezTo>
                  <a:cubicBezTo>
                    <a:pt x="684" y="9"/>
                    <a:pt x="676" y="11"/>
                    <a:pt x="674" y="13"/>
                  </a:cubicBezTo>
                  <a:cubicBezTo>
                    <a:pt x="672" y="12"/>
                    <a:pt x="672" y="10"/>
                    <a:pt x="672" y="9"/>
                  </a:cubicBezTo>
                  <a:cubicBezTo>
                    <a:pt x="668" y="10"/>
                    <a:pt x="664" y="10"/>
                    <a:pt x="660" y="10"/>
                  </a:cubicBezTo>
                  <a:cubicBezTo>
                    <a:pt x="661" y="11"/>
                    <a:pt x="658" y="13"/>
                    <a:pt x="658" y="15"/>
                  </a:cubicBezTo>
                  <a:cubicBezTo>
                    <a:pt x="658" y="8"/>
                    <a:pt x="656" y="16"/>
                    <a:pt x="654" y="14"/>
                  </a:cubicBezTo>
                  <a:cubicBezTo>
                    <a:pt x="654" y="13"/>
                    <a:pt x="653" y="13"/>
                    <a:pt x="652" y="12"/>
                  </a:cubicBezTo>
                  <a:cubicBezTo>
                    <a:pt x="654" y="11"/>
                    <a:pt x="655" y="12"/>
                    <a:pt x="657" y="10"/>
                  </a:cubicBezTo>
                  <a:cubicBezTo>
                    <a:pt x="653" y="8"/>
                    <a:pt x="643" y="5"/>
                    <a:pt x="644" y="13"/>
                  </a:cubicBezTo>
                  <a:cubicBezTo>
                    <a:pt x="645" y="12"/>
                    <a:pt x="648" y="11"/>
                    <a:pt x="646" y="13"/>
                  </a:cubicBezTo>
                  <a:cubicBezTo>
                    <a:pt x="642" y="15"/>
                    <a:pt x="644" y="12"/>
                    <a:pt x="642" y="9"/>
                  </a:cubicBezTo>
                  <a:cubicBezTo>
                    <a:pt x="638" y="11"/>
                    <a:pt x="631" y="8"/>
                    <a:pt x="630" y="13"/>
                  </a:cubicBezTo>
                  <a:cubicBezTo>
                    <a:pt x="626" y="9"/>
                    <a:pt x="618" y="13"/>
                    <a:pt x="622" y="8"/>
                  </a:cubicBezTo>
                  <a:cubicBezTo>
                    <a:pt x="621" y="9"/>
                    <a:pt x="620" y="8"/>
                    <a:pt x="620" y="7"/>
                  </a:cubicBezTo>
                  <a:cubicBezTo>
                    <a:pt x="617" y="8"/>
                    <a:pt x="619" y="10"/>
                    <a:pt x="618" y="12"/>
                  </a:cubicBezTo>
                  <a:cubicBezTo>
                    <a:pt x="617" y="10"/>
                    <a:pt x="615" y="12"/>
                    <a:pt x="614" y="11"/>
                  </a:cubicBezTo>
                  <a:cubicBezTo>
                    <a:pt x="616" y="10"/>
                    <a:pt x="618" y="8"/>
                    <a:pt x="616" y="6"/>
                  </a:cubicBezTo>
                  <a:cubicBezTo>
                    <a:pt x="611" y="7"/>
                    <a:pt x="607" y="11"/>
                    <a:pt x="600" y="9"/>
                  </a:cubicBezTo>
                  <a:cubicBezTo>
                    <a:pt x="601" y="9"/>
                    <a:pt x="607" y="9"/>
                    <a:pt x="604" y="6"/>
                  </a:cubicBezTo>
                  <a:cubicBezTo>
                    <a:pt x="601" y="6"/>
                    <a:pt x="595" y="6"/>
                    <a:pt x="594" y="11"/>
                  </a:cubicBezTo>
                  <a:cubicBezTo>
                    <a:pt x="589" y="4"/>
                    <a:pt x="584" y="11"/>
                    <a:pt x="580" y="12"/>
                  </a:cubicBezTo>
                  <a:cubicBezTo>
                    <a:pt x="582" y="11"/>
                    <a:pt x="583" y="9"/>
                    <a:pt x="582" y="7"/>
                  </a:cubicBezTo>
                  <a:cubicBezTo>
                    <a:pt x="578" y="12"/>
                    <a:pt x="581" y="4"/>
                    <a:pt x="578" y="7"/>
                  </a:cubicBezTo>
                  <a:cubicBezTo>
                    <a:pt x="576" y="11"/>
                    <a:pt x="574" y="9"/>
                    <a:pt x="571" y="7"/>
                  </a:cubicBezTo>
                  <a:cubicBezTo>
                    <a:pt x="566" y="14"/>
                    <a:pt x="564" y="5"/>
                    <a:pt x="559" y="11"/>
                  </a:cubicBezTo>
                  <a:close/>
                  <a:moveTo>
                    <a:pt x="231" y="32"/>
                  </a:moveTo>
                  <a:cubicBezTo>
                    <a:pt x="227" y="31"/>
                    <a:pt x="230" y="31"/>
                    <a:pt x="227" y="28"/>
                  </a:cubicBezTo>
                  <a:cubicBezTo>
                    <a:pt x="231" y="24"/>
                    <a:pt x="236" y="30"/>
                    <a:pt x="231" y="32"/>
                  </a:cubicBezTo>
                  <a:close/>
                  <a:moveTo>
                    <a:pt x="231" y="21"/>
                  </a:moveTo>
                  <a:cubicBezTo>
                    <a:pt x="230" y="21"/>
                    <a:pt x="222" y="23"/>
                    <a:pt x="227" y="23"/>
                  </a:cubicBezTo>
                  <a:cubicBezTo>
                    <a:pt x="228" y="25"/>
                    <a:pt x="222" y="25"/>
                    <a:pt x="221" y="22"/>
                  </a:cubicBezTo>
                  <a:cubicBezTo>
                    <a:pt x="224" y="23"/>
                    <a:pt x="228" y="16"/>
                    <a:pt x="231" y="21"/>
                  </a:cubicBezTo>
                  <a:close/>
                  <a:moveTo>
                    <a:pt x="201" y="36"/>
                  </a:moveTo>
                  <a:cubicBezTo>
                    <a:pt x="201" y="32"/>
                    <a:pt x="207" y="22"/>
                    <a:pt x="209" y="30"/>
                  </a:cubicBezTo>
                  <a:cubicBezTo>
                    <a:pt x="203" y="27"/>
                    <a:pt x="206" y="33"/>
                    <a:pt x="201" y="36"/>
                  </a:cubicBezTo>
                  <a:close/>
                  <a:moveTo>
                    <a:pt x="211" y="26"/>
                  </a:moveTo>
                  <a:cubicBezTo>
                    <a:pt x="213" y="25"/>
                    <a:pt x="213" y="26"/>
                    <a:pt x="212" y="27"/>
                  </a:cubicBezTo>
                  <a:cubicBezTo>
                    <a:pt x="217" y="29"/>
                    <a:pt x="212" y="22"/>
                    <a:pt x="217" y="23"/>
                  </a:cubicBezTo>
                  <a:cubicBezTo>
                    <a:pt x="216" y="26"/>
                    <a:pt x="217" y="30"/>
                    <a:pt x="213" y="32"/>
                  </a:cubicBezTo>
                  <a:cubicBezTo>
                    <a:pt x="212" y="30"/>
                    <a:pt x="212" y="28"/>
                    <a:pt x="211" y="26"/>
                  </a:cubicBezTo>
                  <a:close/>
                  <a:moveTo>
                    <a:pt x="217" y="16"/>
                  </a:moveTo>
                  <a:cubicBezTo>
                    <a:pt x="216" y="19"/>
                    <a:pt x="217" y="19"/>
                    <a:pt x="219" y="18"/>
                  </a:cubicBezTo>
                  <a:cubicBezTo>
                    <a:pt x="220" y="19"/>
                    <a:pt x="219" y="20"/>
                    <a:pt x="220" y="21"/>
                  </a:cubicBezTo>
                  <a:cubicBezTo>
                    <a:pt x="219" y="21"/>
                    <a:pt x="219" y="22"/>
                    <a:pt x="218" y="23"/>
                  </a:cubicBezTo>
                  <a:cubicBezTo>
                    <a:pt x="216" y="20"/>
                    <a:pt x="215" y="21"/>
                    <a:pt x="213" y="19"/>
                  </a:cubicBezTo>
                  <a:cubicBezTo>
                    <a:pt x="214" y="18"/>
                    <a:pt x="215" y="17"/>
                    <a:pt x="217" y="16"/>
                  </a:cubicBezTo>
                  <a:close/>
                  <a:moveTo>
                    <a:pt x="196" y="25"/>
                  </a:moveTo>
                  <a:cubicBezTo>
                    <a:pt x="193" y="27"/>
                    <a:pt x="196" y="29"/>
                    <a:pt x="195" y="31"/>
                  </a:cubicBezTo>
                  <a:cubicBezTo>
                    <a:pt x="193" y="27"/>
                    <a:pt x="186" y="16"/>
                    <a:pt x="180" y="21"/>
                  </a:cubicBezTo>
                  <a:cubicBezTo>
                    <a:pt x="177" y="18"/>
                    <a:pt x="187" y="17"/>
                    <a:pt x="184" y="14"/>
                  </a:cubicBezTo>
                  <a:cubicBezTo>
                    <a:pt x="187" y="17"/>
                    <a:pt x="191" y="19"/>
                    <a:pt x="196" y="25"/>
                  </a:cubicBezTo>
                  <a:close/>
                  <a:moveTo>
                    <a:pt x="181" y="31"/>
                  </a:moveTo>
                  <a:cubicBezTo>
                    <a:pt x="181" y="30"/>
                    <a:pt x="180" y="28"/>
                    <a:pt x="179" y="26"/>
                  </a:cubicBezTo>
                  <a:cubicBezTo>
                    <a:pt x="180" y="26"/>
                    <a:pt x="182" y="25"/>
                    <a:pt x="184" y="24"/>
                  </a:cubicBezTo>
                  <a:cubicBezTo>
                    <a:pt x="187" y="27"/>
                    <a:pt x="184" y="29"/>
                    <a:pt x="181" y="31"/>
                  </a:cubicBezTo>
                  <a:close/>
                  <a:moveTo>
                    <a:pt x="184" y="11"/>
                  </a:moveTo>
                  <a:cubicBezTo>
                    <a:pt x="181" y="15"/>
                    <a:pt x="179" y="12"/>
                    <a:pt x="177" y="15"/>
                  </a:cubicBezTo>
                  <a:cubicBezTo>
                    <a:pt x="172" y="11"/>
                    <a:pt x="183" y="10"/>
                    <a:pt x="180" y="7"/>
                  </a:cubicBezTo>
                  <a:cubicBezTo>
                    <a:pt x="184" y="5"/>
                    <a:pt x="181" y="10"/>
                    <a:pt x="184" y="11"/>
                  </a:cubicBezTo>
                  <a:close/>
                  <a:moveTo>
                    <a:pt x="88" y="30"/>
                  </a:moveTo>
                  <a:cubicBezTo>
                    <a:pt x="87" y="25"/>
                    <a:pt x="93" y="22"/>
                    <a:pt x="97" y="18"/>
                  </a:cubicBezTo>
                  <a:cubicBezTo>
                    <a:pt x="96" y="17"/>
                    <a:pt x="95" y="16"/>
                    <a:pt x="95" y="16"/>
                  </a:cubicBezTo>
                  <a:cubicBezTo>
                    <a:pt x="101" y="18"/>
                    <a:pt x="102" y="25"/>
                    <a:pt x="88" y="30"/>
                  </a:cubicBezTo>
                  <a:close/>
                  <a:moveTo>
                    <a:pt x="74" y="17"/>
                  </a:moveTo>
                  <a:cubicBezTo>
                    <a:pt x="79" y="24"/>
                    <a:pt x="80" y="13"/>
                    <a:pt x="85" y="18"/>
                  </a:cubicBezTo>
                  <a:cubicBezTo>
                    <a:pt x="87" y="24"/>
                    <a:pt x="81" y="35"/>
                    <a:pt x="85" y="38"/>
                  </a:cubicBezTo>
                  <a:cubicBezTo>
                    <a:pt x="86" y="42"/>
                    <a:pt x="80" y="37"/>
                    <a:pt x="79" y="39"/>
                  </a:cubicBezTo>
                  <a:cubicBezTo>
                    <a:pt x="78" y="34"/>
                    <a:pt x="81" y="30"/>
                    <a:pt x="82" y="25"/>
                  </a:cubicBezTo>
                  <a:cubicBezTo>
                    <a:pt x="78" y="21"/>
                    <a:pt x="71" y="28"/>
                    <a:pt x="66" y="23"/>
                  </a:cubicBezTo>
                  <a:cubicBezTo>
                    <a:pt x="69" y="21"/>
                    <a:pt x="72" y="19"/>
                    <a:pt x="74" y="17"/>
                  </a:cubicBezTo>
                  <a:close/>
                  <a:moveTo>
                    <a:pt x="48" y="23"/>
                  </a:moveTo>
                  <a:cubicBezTo>
                    <a:pt x="52" y="17"/>
                    <a:pt x="55" y="22"/>
                    <a:pt x="59" y="18"/>
                  </a:cubicBezTo>
                  <a:cubicBezTo>
                    <a:pt x="56" y="23"/>
                    <a:pt x="53" y="27"/>
                    <a:pt x="51" y="32"/>
                  </a:cubicBezTo>
                  <a:cubicBezTo>
                    <a:pt x="50" y="29"/>
                    <a:pt x="50" y="26"/>
                    <a:pt x="48" y="23"/>
                  </a:cubicBezTo>
                  <a:close/>
                  <a:moveTo>
                    <a:pt x="54" y="40"/>
                  </a:moveTo>
                  <a:cubicBezTo>
                    <a:pt x="56" y="40"/>
                    <a:pt x="58" y="40"/>
                    <a:pt x="59" y="40"/>
                  </a:cubicBezTo>
                  <a:cubicBezTo>
                    <a:pt x="57" y="51"/>
                    <a:pt x="48" y="41"/>
                    <a:pt x="46" y="36"/>
                  </a:cubicBezTo>
                  <a:cubicBezTo>
                    <a:pt x="55" y="39"/>
                    <a:pt x="57" y="20"/>
                    <a:pt x="66" y="25"/>
                  </a:cubicBezTo>
                  <a:cubicBezTo>
                    <a:pt x="63" y="28"/>
                    <a:pt x="64" y="34"/>
                    <a:pt x="58" y="33"/>
                  </a:cubicBezTo>
                  <a:cubicBezTo>
                    <a:pt x="61" y="36"/>
                    <a:pt x="64" y="37"/>
                    <a:pt x="68" y="35"/>
                  </a:cubicBezTo>
                  <a:cubicBezTo>
                    <a:pt x="71" y="32"/>
                    <a:pt x="65" y="34"/>
                    <a:pt x="65" y="30"/>
                  </a:cubicBezTo>
                  <a:cubicBezTo>
                    <a:pt x="67" y="31"/>
                    <a:pt x="71" y="28"/>
                    <a:pt x="74" y="28"/>
                  </a:cubicBezTo>
                  <a:cubicBezTo>
                    <a:pt x="78" y="32"/>
                    <a:pt x="68" y="34"/>
                    <a:pt x="71" y="38"/>
                  </a:cubicBezTo>
                  <a:cubicBezTo>
                    <a:pt x="66" y="38"/>
                    <a:pt x="57" y="41"/>
                    <a:pt x="56" y="35"/>
                  </a:cubicBezTo>
                  <a:cubicBezTo>
                    <a:pt x="55" y="37"/>
                    <a:pt x="56" y="39"/>
                    <a:pt x="54" y="40"/>
                  </a:cubicBezTo>
                  <a:close/>
                  <a:moveTo>
                    <a:pt x="61" y="55"/>
                  </a:moveTo>
                  <a:cubicBezTo>
                    <a:pt x="59" y="55"/>
                    <a:pt x="57" y="53"/>
                    <a:pt x="56" y="51"/>
                  </a:cubicBezTo>
                  <a:cubicBezTo>
                    <a:pt x="63" y="47"/>
                    <a:pt x="63" y="47"/>
                    <a:pt x="64" y="41"/>
                  </a:cubicBezTo>
                  <a:cubicBezTo>
                    <a:pt x="68" y="42"/>
                    <a:pt x="66" y="45"/>
                    <a:pt x="70" y="48"/>
                  </a:cubicBezTo>
                  <a:cubicBezTo>
                    <a:pt x="72" y="45"/>
                    <a:pt x="71" y="41"/>
                    <a:pt x="76" y="38"/>
                  </a:cubicBezTo>
                  <a:cubicBezTo>
                    <a:pt x="76" y="40"/>
                    <a:pt x="77" y="42"/>
                    <a:pt x="79" y="44"/>
                  </a:cubicBezTo>
                  <a:cubicBezTo>
                    <a:pt x="73" y="47"/>
                    <a:pt x="76" y="52"/>
                    <a:pt x="67" y="56"/>
                  </a:cubicBezTo>
                  <a:cubicBezTo>
                    <a:pt x="65" y="54"/>
                    <a:pt x="66" y="52"/>
                    <a:pt x="64" y="50"/>
                  </a:cubicBezTo>
                  <a:cubicBezTo>
                    <a:pt x="62" y="52"/>
                    <a:pt x="63" y="54"/>
                    <a:pt x="61" y="55"/>
                  </a:cubicBezTo>
                  <a:close/>
                  <a:moveTo>
                    <a:pt x="60" y="68"/>
                  </a:moveTo>
                  <a:cubicBezTo>
                    <a:pt x="56" y="66"/>
                    <a:pt x="58" y="66"/>
                    <a:pt x="55" y="61"/>
                  </a:cubicBezTo>
                  <a:cubicBezTo>
                    <a:pt x="57" y="60"/>
                    <a:pt x="58" y="59"/>
                    <a:pt x="60" y="57"/>
                  </a:cubicBezTo>
                  <a:cubicBezTo>
                    <a:pt x="60" y="59"/>
                    <a:pt x="61" y="62"/>
                    <a:pt x="63" y="60"/>
                  </a:cubicBezTo>
                  <a:cubicBezTo>
                    <a:pt x="61" y="62"/>
                    <a:pt x="62" y="64"/>
                    <a:pt x="60" y="68"/>
                  </a:cubicBezTo>
                  <a:close/>
                  <a:moveTo>
                    <a:pt x="95" y="48"/>
                  </a:moveTo>
                  <a:cubicBezTo>
                    <a:pt x="92" y="46"/>
                    <a:pt x="96" y="44"/>
                    <a:pt x="96" y="42"/>
                  </a:cubicBezTo>
                  <a:cubicBezTo>
                    <a:pt x="91" y="39"/>
                    <a:pt x="92" y="44"/>
                    <a:pt x="88" y="46"/>
                  </a:cubicBezTo>
                  <a:cubicBezTo>
                    <a:pt x="87" y="45"/>
                    <a:pt x="86" y="43"/>
                    <a:pt x="85" y="42"/>
                  </a:cubicBezTo>
                  <a:cubicBezTo>
                    <a:pt x="96" y="36"/>
                    <a:pt x="95" y="29"/>
                    <a:pt x="107" y="20"/>
                  </a:cubicBezTo>
                  <a:cubicBezTo>
                    <a:pt x="111" y="23"/>
                    <a:pt x="104" y="32"/>
                    <a:pt x="100" y="27"/>
                  </a:cubicBezTo>
                  <a:cubicBezTo>
                    <a:pt x="100" y="32"/>
                    <a:pt x="99" y="35"/>
                    <a:pt x="101" y="40"/>
                  </a:cubicBezTo>
                  <a:cubicBezTo>
                    <a:pt x="95" y="42"/>
                    <a:pt x="100" y="46"/>
                    <a:pt x="95" y="48"/>
                  </a:cubicBezTo>
                  <a:close/>
                  <a:moveTo>
                    <a:pt x="104" y="52"/>
                  </a:moveTo>
                  <a:cubicBezTo>
                    <a:pt x="105" y="51"/>
                    <a:pt x="107" y="49"/>
                    <a:pt x="109" y="48"/>
                  </a:cubicBezTo>
                  <a:cubicBezTo>
                    <a:pt x="111" y="50"/>
                    <a:pt x="111" y="51"/>
                    <a:pt x="112" y="53"/>
                  </a:cubicBezTo>
                  <a:cubicBezTo>
                    <a:pt x="109" y="55"/>
                    <a:pt x="106" y="55"/>
                    <a:pt x="104" y="52"/>
                  </a:cubicBezTo>
                  <a:close/>
                  <a:moveTo>
                    <a:pt x="127" y="45"/>
                  </a:moveTo>
                  <a:cubicBezTo>
                    <a:pt x="124" y="42"/>
                    <a:pt x="126" y="39"/>
                    <a:pt x="127" y="36"/>
                  </a:cubicBezTo>
                  <a:cubicBezTo>
                    <a:pt x="124" y="36"/>
                    <a:pt x="121" y="35"/>
                    <a:pt x="119" y="35"/>
                  </a:cubicBezTo>
                  <a:cubicBezTo>
                    <a:pt x="117" y="37"/>
                    <a:pt x="119" y="40"/>
                    <a:pt x="115" y="39"/>
                  </a:cubicBezTo>
                  <a:cubicBezTo>
                    <a:pt x="114" y="38"/>
                    <a:pt x="118" y="36"/>
                    <a:pt x="117" y="35"/>
                  </a:cubicBezTo>
                  <a:cubicBezTo>
                    <a:pt x="116" y="32"/>
                    <a:pt x="113" y="35"/>
                    <a:pt x="112" y="33"/>
                  </a:cubicBezTo>
                  <a:cubicBezTo>
                    <a:pt x="113" y="35"/>
                    <a:pt x="113" y="50"/>
                    <a:pt x="105" y="44"/>
                  </a:cubicBezTo>
                  <a:cubicBezTo>
                    <a:pt x="108" y="43"/>
                    <a:pt x="106" y="40"/>
                    <a:pt x="109" y="39"/>
                  </a:cubicBezTo>
                  <a:cubicBezTo>
                    <a:pt x="107" y="38"/>
                    <a:pt x="105" y="37"/>
                    <a:pt x="103" y="38"/>
                  </a:cubicBezTo>
                  <a:cubicBezTo>
                    <a:pt x="106" y="25"/>
                    <a:pt x="120" y="33"/>
                    <a:pt x="128" y="31"/>
                  </a:cubicBezTo>
                  <a:cubicBezTo>
                    <a:pt x="132" y="36"/>
                    <a:pt x="133" y="41"/>
                    <a:pt x="127" y="45"/>
                  </a:cubicBezTo>
                  <a:close/>
                  <a:moveTo>
                    <a:pt x="132" y="31"/>
                  </a:moveTo>
                  <a:cubicBezTo>
                    <a:pt x="140" y="27"/>
                    <a:pt x="141" y="24"/>
                    <a:pt x="145" y="22"/>
                  </a:cubicBezTo>
                  <a:cubicBezTo>
                    <a:pt x="146" y="25"/>
                    <a:pt x="143" y="34"/>
                    <a:pt x="139" y="30"/>
                  </a:cubicBezTo>
                  <a:cubicBezTo>
                    <a:pt x="134" y="34"/>
                    <a:pt x="139" y="39"/>
                    <a:pt x="136" y="43"/>
                  </a:cubicBezTo>
                  <a:cubicBezTo>
                    <a:pt x="133" y="39"/>
                    <a:pt x="135" y="35"/>
                    <a:pt x="132" y="31"/>
                  </a:cubicBezTo>
                  <a:close/>
                  <a:moveTo>
                    <a:pt x="155" y="26"/>
                  </a:moveTo>
                  <a:cubicBezTo>
                    <a:pt x="161" y="26"/>
                    <a:pt x="164" y="21"/>
                    <a:pt x="171" y="23"/>
                  </a:cubicBezTo>
                  <a:cubicBezTo>
                    <a:pt x="172" y="26"/>
                    <a:pt x="172" y="33"/>
                    <a:pt x="168" y="33"/>
                  </a:cubicBezTo>
                  <a:cubicBezTo>
                    <a:pt x="164" y="30"/>
                    <a:pt x="170" y="28"/>
                    <a:pt x="168" y="26"/>
                  </a:cubicBezTo>
                  <a:cubicBezTo>
                    <a:pt x="167" y="25"/>
                    <a:pt x="166" y="25"/>
                    <a:pt x="165" y="24"/>
                  </a:cubicBezTo>
                  <a:cubicBezTo>
                    <a:pt x="162" y="28"/>
                    <a:pt x="162" y="31"/>
                    <a:pt x="158" y="35"/>
                  </a:cubicBezTo>
                  <a:cubicBezTo>
                    <a:pt x="154" y="31"/>
                    <a:pt x="159" y="29"/>
                    <a:pt x="155" y="26"/>
                  </a:cubicBezTo>
                  <a:close/>
                  <a:moveTo>
                    <a:pt x="149" y="42"/>
                  </a:moveTo>
                  <a:cubicBezTo>
                    <a:pt x="148" y="39"/>
                    <a:pt x="151" y="38"/>
                    <a:pt x="148" y="35"/>
                  </a:cubicBezTo>
                  <a:cubicBezTo>
                    <a:pt x="150" y="34"/>
                    <a:pt x="152" y="35"/>
                    <a:pt x="154" y="33"/>
                  </a:cubicBezTo>
                  <a:cubicBezTo>
                    <a:pt x="157" y="36"/>
                    <a:pt x="153" y="39"/>
                    <a:pt x="149" y="42"/>
                  </a:cubicBezTo>
                  <a:close/>
                  <a:moveTo>
                    <a:pt x="134" y="63"/>
                  </a:moveTo>
                  <a:cubicBezTo>
                    <a:pt x="137" y="68"/>
                    <a:pt x="128" y="66"/>
                    <a:pt x="130" y="70"/>
                  </a:cubicBezTo>
                  <a:cubicBezTo>
                    <a:pt x="126" y="67"/>
                    <a:pt x="126" y="57"/>
                    <a:pt x="127" y="52"/>
                  </a:cubicBezTo>
                  <a:cubicBezTo>
                    <a:pt x="134" y="49"/>
                    <a:pt x="143" y="49"/>
                    <a:pt x="143" y="40"/>
                  </a:cubicBezTo>
                  <a:cubicBezTo>
                    <a:pt x="149" y="41"/>
                    <a:pt x="144" y="47"/>
                    <a:pt x="145" y="50"/>
                  </a:cubicBezTo>
                  <a:cubicBezTo>
                    <a:pt x="138" y="46"/>
                    <a:pt x="123" y="64"/>
                    <a:pt x="134" y="63"/>
                  </a:cubicBezTo>
                  <a:close/>
                  <a:moveTo>
                    <a:pt x="170" y="42"/>
                  </a:moveTo>
                  <a:cubicBezTo>
                    <a:pt x="168" y="40"/>
                    <a:pt x="164" y="38"/>
                    <a:pt x="160" y="41"/>
                  </a:cubicBezTo>
                  <a:cubicBezTo>
                    <a:pt x="158" y="33"/>
                    <a:pt x="172" y="39"/>
                    <a:pt x="174" y="29"/>
                  </a:cubicBezTo>
                  <a:cubicBezTo>
                    <a:pt x="174" y="33"/>
                    <a:pt x="175" y="37"/>
                    <a:pt x="180" y="32"/>
                  </a:cubicBezTo>
                  <a:cubicBezTo>
                    <a:pt x="186" y="42"/>
                    <a:pt x="170" y="33"/>
                    <a:pt x="170" y="42"/>
                  </a:cubicBezTo>
                  <a:close/>
                  <a:moveTo>
                    <a:pt x="189" y="32"/>
                  </a:moveTo>
                  <a:cubicBezTo>
                    <a:pt x="190" y="35"/>
                    <a:pt x="189" y="39"/>
                    <a:pt x="185" y="39"/>
                  </a:cubicBezTo>
                  <a:cubicBezTo>
                    <a:pt x="184" y="36"/>
                    <a:pt x="186" y="32"/>
                    <a:pt x="189" y="32"/>
                  </a:cubicBezTo>
                  <a:close/>
                  <a:moveTo>
                    <a:pt x="159" y="58"/>
                  </a:moveTo>
                  <a:cubicBezTo>
                    <a:pt x="164" y="58"/>
                    <a:pt x="165" y="48"/>
                    <a:pt x="170" y="54"/>
                  </a:cubicBezTo>
                  <a:cubicBezTo>
                    <a:pt x="165" y="53"/>
                    <a:pt x="164" y="65"/>
                    <a:pt x="159" y="58"/>
                  </a:cubicBezTo>
                  <a:close/>
                  <a:moveTo>
                    <a:pt x="173" y="58"/>
                  </a:moveTo>
                  <a:cubicBezTo>
                    <a:pt x="171" y="55"/>
                    <a:pt x="177" y="53"/>
                    <a:pt x="172" y="49"/>
                  </a:cubicBezTo>
                  <a:cubicBezTo>
                    <a:pt x="174" y="48"/>
                    <a:pt x="175" y="47"/>
                    <a:pt x="174" y="46"/>
                  </a:cubicBezTo>
                  <a:cubicBezTo>
                    <a:pt x="176" y="45"/>
                    <a:pt x="176" y="46"/>
                    <a:pt x="175" y="47"/>
                  </a:cubicBezTo>
                  <a:cubicBezTo>
                    <a:pt x="177" y="49"/>
                    <a:pt x="178" y="49"/>
                    <a:pt x="180" y="48"/>
                  </a:cubicBezTo>
                  <a:cubicBezTo>
                    <a:pt x="181" y="50"/>
                    <a:pt x="179" y="50"/>
                    <a:pt x="179" y="49"/>
                  </a:cubicBezTo>
                  <a:cubicBezTo>
                    <a:pt x="174" y="52"/>
                    <a:pt x="178" y="55"/>
                    <a:pt x="173" y="58"/>
                  </a:cubicBezTo>
                  <a:close/>
                  <a:moveTo>
                    <a:pt x="194" y="38"/>
                  </a:moveTo>
                  <a:cubicBezTo>
                    <a:pt x="197" y="42"/>
                    <a:pt x="189" y="43"/>
                    <a:pt x="196" y="45"/>
                  </a:cubicBezTo>
                  <a:cubicBezTo>
                    <a:pt x="193" y="47"/>
                    <a:pt x="192" y="48"/>
                    <a:pt x="194" y="50"/>
                  </a:cubicBezTo>
                  <a:cubicBezTo>
                    <a:pt x="188" y="49"/>
                    <a:pt x="190" y="41"/>
                    <a:pt x="194" y="38"/>
                  </a:cubicBezTo>
                  <a:close/>
                  <a:moveTo>
                    <a:pt x="182" y="60"/>
                  </a:moveTo>
                  <a:cubicBezTo>
                    <a:pt x="180" y="58"/>
                    <a:pt x="181" y="57"/>
                    <a:pt x="180" y="56"/>
                  </a:cubicBezTo>
                  <a:cubicBezTo>
                    <a:pt x="183" y="54"/>
                    <a:pt x="187" y="53"/>
                    <a:pt x="189" y="56"/>
                  </a:cubicBezTo>
                  <a:cubicBezTo>
                    <a:pt x="187" y="59"/>
                    <a:pt x="185" y="56"/>
                    <a:pt x="182" y="60"/>
                  </a:cubicBezTo>
                  <a:close/>
                  <a:moveTo>
                    <a:pt x="201" y="43"/>
                  </a:moveTo>
                  <a:cubicBezTo>
                    <a:pt x="203" y="39"/>
                    <a:pt x="207" y="38"/>
                    <a:pt x="211" y="35"/>
                  </a:cubicBezTo>
                  <a:cubicBezTo>
                    <a:pt x="214" y="42"/>
                    <a:pt x="205" y="42"/>
                    <a:pt x="201" y="43"/>
                  </a:cubicBezTo>
                  <a:close/>
                  <a:moveTo>
                    <a:pt x="197" y="55"/>
                  </a:moveTo>
                  <a:cubicBezTo>
                    <a:pt x="198" y="57"/>
                    <a:pt x="197" y="58"/>
                    <a:pt x="198" y="60"/>
                  </a:cubicBezTo>
                  <a:cubicBezTo>
                    <a:pt x="196" y="61"/>
                    <a:pt x="194" y="58"/>
                    <a:pt x="192" y="61"/>
                  </a:cubicBezTo>
                  <a:cubicBezTo>
                    <a:pt x="190" y="58"/>
                    <a:pt x="194" y="55"/>
                    <a:pt x="197" y="55"/>
                  </a:cubicBezTo>
                  <a:close/>
                  <a:moveTo>
                    <a:pt x="184" y="72"/>
                  </a:moveTo>
                  <a:cubicBezTo>
                    <a:pt x="182" y="70"/>
                    <a:pt x="181" y="68"/>
                    <a:pt x="183" y="66"/>
                  </a:cubicBezTo>
                  <a:cubicBezTo>
                    <a:pt x="188" y="63"/>
                    <a:pt x="191" y="70"/>
                    <a:pt x="196" y="65"/>
                  </a:cubicBezTo>
                  <a:cubicBezTo>
                    <a:pt x="198" y="73"/>
                    <a:pt x="190" y="69"/>
                    <a:pt x="184" y="72"/>
                  </a:cubicBezTo>
                  <a:close/>
                  <a:moveTo>
                    <a:pt x="214" y="36"/>
                  </a:moveTo>
                  <a:cubicBezTo>
                    <a:pt x="216" y="36"/>
                    <a:pt x="218" y="38"/>
                    <a:pt x="217" y="36"/>
                  </a:cubicBezTo>
                  <a:cubicBezTo>
                    <a:pt x="221" y="40"/>
                    <a:pt x="224" y="38"/>
                    <a:pt x="229" y="37"/>
                  </a:cubicBezTo>
                  <a:cubicBezTo>
                    <a:pt x="231" y="43"/>
                    <a:pt x="214" y="41"/>
                    <a:pt x="214" y="36"/>
                  </a:cubicBezTo>
                  <a:close/>
                  <a:moveTo>
                    <a:pt x="225" y="57"/>
                  </a:moveTo>
                  <a:cubicBezTo>
                    <a:pt x="223" y="59"/>
                    <a:pt x="226" y="61"/>
                    <a:pt x="222" y="63"/>
                  </a:cubicBezTo>
                  <a:cubicBezTo>
                    <a:pt x="220" y="61"/>
                    <a:pt x="217" y="62"/>
                    <a:pt x="215" y="59"/>
                  </a:cubicBezTo>
                  <a:cubicBezTo>
                    <a:pt x="218" y="57"/>
                    <a:pt x="214" y="55"/>
                    <a:pt x="218" y="53"/>
                  </a:cubicBezTo>
                  <a:cubicBezTo>
                    <a:pt x="222" y="56"/>
                    <a:pt x="227" y="55"/>
                    <a:pt x="232" y="59"/>
                  </a:cubicBezTo>
                  <a:cubicBezTo>
                    <a:pt x="228" y="61"/>
                    <a:pt x="229" y="58"/>
                    <a:pt x="225" y="57"/>
                  </a:cubicBezTo>
                  <a:close/>
                  <a:moveTo>
                    <a:pt x="224" y="72"/>
                  </a:moveTo>
                  <a:cubicBezTo>
                    <a:pt x="223" y="67"/>
                    <a:pt x="222" y="72"/>
                    <a:pt x="218" y="73"/>
                  </a:cubicBezTo>
                  <a:cubicBezTo>
                    <a:pt x="219" y="67"/>
                    <a:pt x="224" y="66"/>
                    <a:pt x="228" y="63"/>
                  </a:cubicBezTo>
                  <a:cubicBezTo>
                    <a:pt x="229" y="65"/>
                    <a:pt x="228" y="68"/>
                    <a:pt x="227" y="66"/>
                  </a:cubicBezTo>
                  <a:cubicBezTo>
                    <a:pt x="224" y="68"/>
                    <a:pt x="228" y="70"/>
                    <a:pt x="224" y="72"/>
                  </a:cubicBezTo>
                  <a:close/>
                  <a:moveTo>
                    <a:pt x="241" y="73"/>
                  </a:moveTo>
                  <a:cubicBezTo>
                    <a:pt x="240" y="72"/>
                    <a:pt x="242" y="72"/>
                    <a:pt x="242" y="72"/>
                  </a:cubicBezTo>
                  <a:cubicBezTo>
                    <a:pt x="245" y="71"/>
                    <a:pt x="241" y="68"/>
                    <a:pt x="243" y="66"/>
                  </a:cubicBezTo>
                  <a:cubicBezTo>
                    <a:pt x="241" y="65"/>
                    <a:pt x="241" y="68"/>
                    <a:pt x="242" y="69"/>
                  </a:cubicBezTo>
                  <a:cubicBezTo>
                    <a:pt x="239" y="70"/>
                    <a:pt x="239" y="62"/>
                    <a:pt x="242" y="60"/>
                  </a:cubicBezTo>
                  <a:cubicBezTo>
                    <a:pt x="242" y="65"/>
                    <a:pt x="242" y="65"/>
                    <a:pt x="246" y="71"/>
                  </a:cubicBezTo>
                  <a:cubicBezTo>
                    <a:pt x="244" y="73"/>
                    <a:pt x="243" y="72"/>
                    <a:pt x="241" y="73"/>
                  </a:cubicBezTo>
                  <a:close/>
                  <a:moveTo>
                    <a:pt x="251" y="78"/>
                  </a:moveTo>
                  <a:cubicBezTo>
                    <a:pt x="251" y="73"/>
                    <a:pt x="256" y="72"/>
                    <a:pt x="255" y="68"/>
                  </a:cubicBezTo>
                  <a:cubicBezTo>
                    <a:pt x="257" y="68"/>
                    <a:pt x="258" y="76"/>
                    <a:pt x="257" y="79"/>
                  </a:cubicBezTo>
                  <a:cubicBezTo>
                    <a:pt x="254" y="73"/>
                    <a:pt x="255" y="74"/>
                    <a:pt x="251" y="78"/>
                  </a:cubicBezTo>
                  <a:close/>
                  <a:moveTo>
                    <a:pt x="354" y="12"/>
                  </a:moveTo>
                  <a:cubicBezTo>
                    <a:pt x="355" y="11"/>
                    <a:pt x="356" y="13"/>
                    <a:pt x="357" y="13"/>
                  </a:cubicBezTo>
                  <a:cubicBezTo>
                    <a:pt x="359" y="12"/>
                    <a:pt x="358" y="10"/>
                    <a:pt x="361" y="9"/>
                  </a:cubicBezTo>
                  <a:cubicBezTo>
                    <a:pt x="361" y="10"/>
                    <a:pt x="362" y="11"/>
                    <a:pt x="363" y="12"/>
                  </a:cubicBezTo>
                  <a:cubicBezTo>
                    <a:pt x="360" y="13"/>
                    <a:pt x="357" y="15"/>
                    <a:pt x="354" y="12"/>
                  </a:cubicBezTo>
                  <a:close/>
                  <a:moveTo>
                    <a:pt x="716" y="72"/>
                  </a:moveTo>
                  <a:cubicBezTo>
                    <a:pt x="717" y="79"/>
                    <a:pt x="704" y="74"/>
                    <a:pt x="698" y="77"/>
                  </a:cubicBezTo>
                  <a:cubicBezTo>
                    <a:pt x="697" y="72"/>
                    <a:pt x="708" y="74"/>
                    <a:pt x="704" y="69"/>
                  </a:cubicBezTo>
                  <a:cubicBezTo>
                    <a:pt x="707" y="71"/>
                    <a:pt x="711" y="68"/>
                    <a:pt x="714" y="65"/>
                  </a:cubicBezTo>
                  <a:cubicBezTo>
                    <a:pt x="714" y="71"/>
                    <a:pt x="706" y="74"/>
                    <a:pt x="702" y="75"/>
                  </a:cubicBezTo>
                  <a:cubicBezTo>
                    <a:pt x="706" y="77"/>
                    <a:pt x="711" y="73"/>
                    <a:pt x="716" y="72"/>
                  </a:cubicBezTo>
                  <a:close/>
                  <a:moveTo>
                    <a:pt x="717" y="62"/>
                  </a:moveTo>
                  <a:cubicBezTo>
                    <a:pt x="718" y="66"/>
                    <a:pt x="708" y="63"/>
                    <a:pt x="710" y="59"/>
                  </a:cubicBezTo>
                  <a:cubicBezTo>
                    <a:pt x="717" y="63"/>
                    <a:pt x="711" y="54"/>
                    <a:pt x="716" y="51"/>
                  </a:cubicBezTo>
                  <a:cubicBezTo>
                    <a:pt x="722" y="56"/>
                    <a:pt x="711" y="60"/>
                    <a:pt x="717" y="62"/>
                  </a:cubicBezTo>
                  <a:close/>
                  <a:moveTo>
                    <a:pt x="712" y="39"/>
                  </a:moveTo>
                  <a:cubicBezTo>
                    <a:pt x="714" y="43"/>
                    <a:pt x="714" y="33"/>
                    <a:pt x="717" y="39"/>
                  </a:cubicBezTo>
                  <a:cubicBezTo>
                    <a:pt x="712" y="44"/>
                    <a:pt x="711" y="46"/>
                    <a:pt x="706" y="43"/>
                  </a:cubicBezTo>
                  <a:cubicBezTo>
                    <a:pt x="713" y="44"/>
                    <a:pt x="708" y="28"/>
                    <a:pt x="712" y="39"/>
                  </a:cubicBezTo>
                  <a:close/>
                  <a:moveTo>
                    <a:pt x="721" y="30"/>
                  </a:moveTo>
                  <a:cubicBezTo>
                    <a:pt x="717" y="32"/>
                    <a:pt x="712" y="33"/>
                    <a:pt x="708" y="32"/>
                  </a:cubicBezTo>
                  <a:cubicBezTo>
                    <a:pt x="709" y="28"/>
                    <a:pt x="716" y="17"/>
                    <a:pt x="720" y="10"/>
                  </a:cubicBezTo>
                  <a:cubicBezTo>
                    <a:pt x="722" y="17"/>
                    <a:pt x="720" y="21"/>
                    <a:pt x="721" y="30"/>
                  </a:cubicBezTo>
                  <a:close/>
                  <a:moveTo>
                    <a:pt x="716" y="13"/>
                  </a:moveTo>
                  <a:cubicBezTo>
                    <a:pt x="714" y="14"/>
                    <a:pt x="713" y="15"/>
                    <a:pt x="711" y="17"/>
                  </a:cubicBezTo>
                  <a:cubicBezTo>
                    <a:pt x="709" y="11"/>
                    <a:pt x="706" y="17"/>
                    <a:pt x="704" y="13"/>
                  </a:cubicBezTo>
                  <a:cubicBezTo>
                    <a:pt x="708" y="13"/>
                    <a:pt x="713" y="8"/>
                    <a:pt x="716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Freeform 548"/>
            <p:cNvSpPr>
              <a:spLocks noEditPoints="1"/>
            </p:cNvSpPr>
            <p:nvPr/>
          </p:nvSpPr>
          <p:spPr bwMode="auto">
            <a:xfrm rot="16200000" flipV="1">
              <a:off x="4438472" y="2792487"/>
              <a:ext cx="363777" cy="45719"/>
            </a:xfrm>
            <a:custGeom>
              <a:avLst/>
              <a:gdLst>
                <a:gd name="T0" fmla="*/ 480 w 748"/>
                <a:gd name="T1" fmla="*/ 13 h 95"/>
                <a:gd name="T2" fmla="*/ 427 w 748"/>
                <a:gd name="T3" fmla="*/ 8 h 95"/>
                <a:gd name="T4" fmla="*/ 366 w 748"/>
                <a:gd name="T5" fmla="*/ 13 h 95"/>
                <a:gd name="T6" fmla="*/ 311 w 748"/>
                <a:gd name="T7" fmla="*/ 15 h 95"/>
                <a:gd name="T8" fmla="*/ 289 w 748"/>
                <a:gd name="T9" fmla="*/ 1 h 95"/>
                <a:gd name="T10" fmla="*/ 234 w 748"/>
                <a:gd name="T11" fmla="*/ 11 h 95"/>
                <a:gd name="T12" fmla="*/ 205 w 748"/>
                <a:gd name="T13" fmla="*/ 13 h 95"/>
                <a:gd name="T14" fmla="*/ 152 w 748"/>
                <a:gd name="T15" fmla="*/ 18 h 95"/>
                <a:gd name="T16" fmla="*/ 142 w 748"/>
                <a:gd name="T17" fmla="*/ 18 h 95"/>
                <a:gd name="T18" fmla="*/ 126 w 748"/>
                <a:gd name="T19" fmla="*/ 20 h 95"/>
                <a:gd name="T20" fmla="*/ 107 w 748"/>
                <a:gd name="T21" fmla="*/ 1 h 95"/>
                <a:gd name="T22" fmla="*/ 64 w 748"/>
                <a:gd name="T23" fmla="*/ 20 h 95"/>
                <a:gd name="T24" fmla="*/ 17 w 748"/>
                <a:gd name="T25" fmla="*/ 64 h 95"/>
                <a:gd name="T26" fmla="*/ 71 w 748"/>
                <a:gd name="T27" fmla="*/ 69 h 95"/>
                <a:gd name="T28" fmla="*/ 101 w 748"/>
                <a:gd name="T29" fmla="*/ 51 h 95"/>
                <a:gd name="T30" fmla="*/ 90 w 748"/>
                <a:gd name="T31" fmla="*/ 67 h 95"/>
                <a:gd name="T32" fmla="*/ 112 w 748"/>
                <a:gd name="T33" fmla="*/ 63 h 95"/>
                <a:gd name="T34" fmla="*/ 140 w 748"/>
                <a:gd name="T35" fmla="*/ 69 h 95"/>
                <a:gd name="T36" fmla="*/ 151 w 748"/>
                <a:gd name="T37" fmla="*/ 51 h 95"/>
                <a:gd name="T38" fmla="*/ 167 w 748"/>
                <a:gd name="T39" fmla="*/ 62 h 95"/>
                <a:gd name="T40" fmla="*/ 213 w 748"/>
                <a:gd name="T41" fmla="*/ 61 h 95"/>
                <a:gd name="T42" fmla="*/ 244 w 748"/>
                <a:gd name="T43" fmla="*/ 84 h 95"/>
                <a:gd name="T44" fmla="*/ 306 w 748"/>
                <a:gd name="T45" fmla="*/ 77 h 95"/>
                <a:gd name="T46" fmla="*/ 364 w 748"/>
                <a:gd name="T47" fmla="*/ 85 h 95"/>
                <a:gd name="T48" fmla="*/ 566 w 748"/>
                <a:gd name="T49" fmla="*/ 89 h 95"/>
                <a:gd name="T50" fmla="*/ 675 w 748"/>
                <a:gd name="T51" fmla="*/ 85 h 95"/>
                <a:gd name="T52" fmla="*/ 744 w 748"/>
                <a:gd name="T53" fmla="*/ 58 h 95"/>
                <a:gd name="T54" fmla="*/ 725 w 748"/>
                <a:gd name="T55" fmla="*/ 56 h 95"/>
                <a:gd name="T56" fmla="*/ 733 w 748"/>
                <a:gd name="T57" fmla="*/ 32 h 95"/>
                <a:gd name="T58" fmla="*/ 725 w 748"/>
                <a:gd name="T59" fmla="*/ 7 h 95"/>
                <a:gd name="T60" fmla="*/ 672 w 748"/>
                <a:gd name="T61" fmla="*/ 9 h 95"/>
                <a:gd name="T62" fmla="*/ 642 w 748"/>
                <a:gd name="T63" fmla="*/ 9 h 95"/>
                <a:gd name="T64" fmla="*/ 604 w 748"/>
                <a:gd name="T65" fmla="*/ 6 h 95"/>
                <a:gd name="T66" fmla="*/ 227 w 748"/>
                <a:gd name="T67" fmla="*/ 28 h 95"/>
                <a:gd name="T68" fmla="*/ 201 w 748"/>
                <a:gd name="T69" fmla="*/ 36 h 95"/>
                <a:gd name="T70" fmla="*/ 220 w 748"/>
                <a:gd name="T71" fmla="*/ 21 h 95"/>
                <a:gd name="T72" fmla="*/ 196 w 748"/>
                <a:gd name="T73" fmla="*/ 25 h 95"/>
                <a:gd name="T74" fmla="*/ 184 w 748"/>
                <a:gd name="T75" fmla="*/ 11 h 95"/>
                <a:gd name="T76" fmla="*/ 79 w 748"/>
                <a:gd name="T77" fmla="*/ 39 h 95"/>
                <a:gd name="T78" fmla="*/ 54 w 748"/>
                <a:gd name="T79" fmla="*/ 40 h 95"/>
                <a:gd name="T80" fmla="*/ 71 w 748"/>
                <a:gd name="T81" fmla="*/ 38 h 95"/>
                <a:gd name="T82" fmla="*/ 79 w 748"/>
                <a:gd name="T83" fmla="*/ 44 h 95"/>
                <a:gd name="T84" fmla="*/ 60 w 748"/>
                <a:gd name="T85" fmla="*/ 68 h 95"/>
                <a:gd name="T86" fmla="*/ 95 w 748"/>
                <a:gd name="T87" fmla="*/ 48 h 95"/>
                <a:gd name="T88" fmla="*/ 115 w 748"/>
                <a:gd name="T89" fmla="*/ 39 h 95"/>
                <a:gd name="T90" fmla="*/ 132 w 748"/>
                <a:gd name="T91" fmla="*/ 31 h 95"/>
                <a:gd name="T92" fmla="*/ 168 w 748"/>
                <a:gd name="T93" fmla="*/ 26 h 95"/>
                <a:gd name="T94" fmla="*/ 134 w 748"/>
                <a:gd name="T95" fmla="*/ 63 h 95"/>
                <a:gd name="T96" fmla="*/ 174 w 748"/>
                <a:gd name="T97" fmla="*/ 29 h 95"/>
                <a:gd name="T98" fmla="*/ 159 w 748"/>
                <a:gd name="T99" fmla="*/ 58 h 95"/>
                <a:gd name="T100" fmla="*/ 194 w 748"/>
                <a:gd name="T101" fmla="*/ 38 h 95"/>
                <a:gd name="T102" fmla="*/ 201 w 748"/>
                <a:gd name="T103" fmla="*/ 43 h 95"/>
                <a:gd name="T104" fmla="*/ 183 w 748"/>
                <a:gd name="T105" fmla="*/ 66 h 95"/>
                <a:gd name="T106" fmla="*/ 222 w 748"/>
                <a:gd name="T107" fmla="*/ 63 h 95"/>
                <a:gd name="T108" fmla="*/ 227 w 748"/>
                <a:gd name="T109" fmla="*/ 66 h 95"/>
                <a:gd name="T110" fmla="*/ 241 w 748"/>
                <a:gd name="T111" fmla="*/ 73 h 95"/>
                <a:gd name="T112" fmla="*/ 363 w 748"/>
                <a:gd name="T113" fmla="*/ 12 h 95"/>
                <a:gd name="T114" fmla="*/ 717 w 748"/>
                <a:gd name="T115" fmla="*/ 62 h 95"/>
                <a:gd name="T116" fmla="*/ 721 w 748"/>
                <a:gd name="T117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48" h="95">
                  <a:moveTo>
                    <a:pt x="559" y="11"/>
                  </a:moveTo>
                  <a:cubicBezTo>
                    <a:pt x="559" y="7"/>
                    <a:pt x="557" y="9"/>
                    <a:pt x="557" y="5"/>
                  </a:cubicBezTo>
                  <a:cubicBezTo>
                    <a:pt x="546" y="13"/>
                    <a:pt x="543" y="8"/>
                    <a:pt x="534" y="8"/>
                  </a:cubicBezTo>
                  <a:cubicBezTo>
                    <a:pt x="537" y="7"/>
                    <a:pt x="541" y="7"/>
                    <a:pt x="539" y="3"/>
                  </a:cubicBezTo>
                  <a:cubicBezTo>
                    <a:pt x="529" y="8"/>
                    <a:pt x="508" y="10"/>
                    <a:pt x="498" y="11"/>
                  </a:cubicBezTo>
                  <a:cubicBezTo>
                    <a:pt x="499" y="11"/>
                    <a:pt x="499" y="9"/>
                    <a:pt x="498" y="8"/>
                  </a:cubicBezTo>
                  <a:cubicBezTo>
                    <a:pt x="491" y="10"/>
                    <a:pt x="491" y="13"/>
                    <a:pt x="485" y="9"/>
                  </a:cubicBezTo>
                  <a:cubicBezTo>
                    <a:pt x="483" y="14"/>
                    <a:pt x="481" y="8"/>
                    <a:pt x="480" y="13"/>
                  </a:cubicBezTo>
                  <a:cubicBezTo>
                    <a:pt x="478" y="10"/>
                    <a:pt x="476" y="12"/>
                    <a:pt x="476" y="9"/>
                  </a:cubicBezTo>
                  <a:cubicBezTo>
                    <a:pt x="473" y="9"/>
                    <a:pt x="470" y="11"/>
                    <a:pt x="467" y="8"/>
                  </a:cubicBezTo>
                  <a:cubicBezTo>
                    <a:pt x="463" y="10"/>
                    <a:pt x="469" y="13"/>
                    <a:pt x="465" y="15"/>
                  </a:cubicBezTo>
                  <a:cubicBezTo>
                    <a:pt x="464" y="14"/>
                    <a:pt x="463" y="13"/>
                    <a:pt x="462" y="13"/>
                  </a:cubicBezTo>
                  <a:cubicBezTo>
                    <a:pt x="463" y="12"/>
                    <a:pt x="464" y="10"/>
                    <a:pt x="462" y="9"/>
                  </a:cubicBezTo>
                  <a:cubicBezTo>
                    <a:pt x="461" y="10"/>
                    <a:pt x="459" y="11"/>
                    <a:pt x="458" y="12"/>
                  </a:cubicBezTo>
                  <a:cubicBezTo>
                    <a:pt x="445" y="2"/>
                    <a:pt x="432" y="14"/>
                    <a:pt x="426" y="14"/>
                  </a:cubicBezTo>
                  <a:cubicBezTo>
                    <a:pt x="422" y="9"/>
                    <a:pt x="428" y="10"/>
                    <a:pt x="427" y="8"/>
                  </a:cubicBezTo>
                  <a:cubicBezTo>
                    <a:pt x="420" y="9"/>
                    <a:pt x="412" y="6"/>
                    <a:pt x="410" y="14"/>
                  </a:cubicBezTo>
                  <a:cubicBezTo>
                    <a:pt x="405" y="6"/>
                    <a:pt x="404" y="18"/>
                    <a:pt x="401" y="13"/>
                  </a:cubicBezTo>
                  <a:cubicBezTo>
                    <a:pt x="400" y="11"/>
                    <a:pt x="406" y="9"/>
                    <a:pt x="402" y="7"/>
                  </a:cubicBezTo>
                  <a:cubicBezTo>
                    <a:pt x="397" y="8"/>
                    <a:pt x="397" y="14"/>
                    <a:pt x="392" y="11"/>
                  </a:cubicBezTo>
                  <a:cubicBezTo>
                    <a:pt x="393" y="10"/>
                    <a:pt x="394" y="9"/>
                    <a:pt x="392" y="7"/>
                  </a:cubicBezTo>
                  <a:cubicBezTo>
                    <a:pt x="386" y="13"/>
                    <a:pt x="381" y="11"/>
                    <a:pt x="375" y="13"/>
                  </a:cubicBezTo>
                  <a:cubicBezTo>
                    <a:pt x="376" y="13"/>
                    <a:pt x="376" y="7"/>
                    <a:pt x="374" y="9"/>
                  </a:cubicBezTo>
                  <a:cubicBezTo>
                    <a:pt x="375" y="12"/>
                    <a:pt x="368" y="13"/>
                    <a:pt x="366" y="13"/>
                  </a:cubicBezTo>
                  <a:cubicBezTo>
                    <a:pt x="370" y="11"/>
                    <a:pt x="369" y="8"/>
                    <a:pt x="370" y="5"/>
                  </a:cubicBezTo>
                  <a:cubicBezTo>
                    <a:pt x="365" y="4"/>
                    <a:pt x="369" y="8"/>
                    <a:pt x="365" y="10"/>
                  </a:cubicBezTo>
                  <a:cubicBezTo>
                    <a:pt x="361" y="4"/>
                    <a:pt x="353" y="5"/>
                    <a:pt x="350" y="11"/>
                  </a:cubicBezTo>
                  <a:cubicBezTo>
                    <a:pt x="346" y="10"/>
                    <a:pt x="340" y="11"/>
                    <a:pt x="338" y="8"/>
                  </a:cubicBezTo>
                  <a:cubicBezTo>
                    <a:pt x="336" y="8"/>
                    <a:pt x="326" y="14"/>
                    <a:pt x="322" y="8"/>
                  </a:cubicBezTo>
                  <a:cubicBezTo>
                    <a:pt x="318" y="9"/>
                    <a:pt x="321" y="12"/>
                    <a:pt x="319" y="14"/>
                  </a:cubicBezTo>
                  <a:cubicBezTo>
                    <a:pt x="317" y="11"/>
                    <a:pt x="315" y="8"/>
                    <a:pt x="315" y="6"/>
                  </a:cubicBezTo>
                  <a:cubicBezTo>
                    <a:pt x="310" y="8"/>
                    <a:pt x="314" y="12"/>
                    <a:pt x="311" y="15"/>
                  </a:cubicBezTo>
                  <a:cubicBezTo>
                    <a:pt x="309" y="12"/>
                    <a:pt x="301" y="15"/>
                    <a:pt x="302" y="11"/>
                  </a:cubicBezTo>
                  <a:cubicBezTo>
                    <a:pt x="304" y="12"/>
                    <a:pt x="311" y="14"/>
                    <a:pt x="310" y="8"/>
                  </a:cubicBezTo>
                  <a:cubicBezTo>
                    <a:pt x="305" y="11"/>
                    <a:pt x="302" y="7"/>
                    <a:pt x="298" y="7"/>
                  </a:cubicBezTo>
                  <a:cubicBezTo>
                    <a:pt x="298" y="11"/>
                    <a:pt x="299" y="8"/>
                    <a:pt x="302" y="9"/>
                  </a:cubicBezTo>
                  <a:cubicBezTo>
                    <a:pt x="298" y="10"/>
                    <a:pt x="297" y="14"/>
                    <a:pt x="295" y="13"/>
                  </a:cubicBezTo>
                  <a:cubicBezTo>
                    <a:pt x="292" y="11"/>
                    <a:pt x="295" y="6"/>
                    <a:pt x="292" y="8"/>
                  </a:cubicBezTo>
                  <a:cubicBezTo>
                    <a:pt x="294" y="10"/>
                    <a:pt x="287" y="15"/>
                    <a:pt x="286" y="13"/>
                  </a:cubicBezTo>
                  <a:cubicBezTo>
                    <a:pt x="284" y="8"/>
                    <a:pt x="293" y="5"/>
                    <a:pt x="289" y="1"/>
                  </a:cubicBezTo>
                  <a:cubicBezTo>
                    <a:pt x="285" y="11"/>
                    <a:pt x="272" y="11"/>
                    <a:pt x="263" y="11"/>
                  </a:cubicBezTo>
                  <a:cubicBezTo>
                    <a:pt x="263" y="8"/>
                    <a:pt x="264" y="2"/>
                    <a:pt x="260" y="4"/>
                  </a:cubicBezTo>
                  <a:cubicBezTo>
                    <a:pt x="258" y="8"/>
                    <a:pt x="261" y="7"/>
                    <a:pt x="260" y="9"/>
                  </a:cubicBezTo>
                  <a:cubicBezTo>
                    <a:pt x="257" y="10"/>
                    <a:pt x="256" y="12"/>
                    <a:pt x="253" y="6"/>
                  </a:cubicBezTo>
                  <a:cubicBezTo>
                    <a:pt x="251" y="7"/>
                    <a:pt x="252" y="9"/>
                    <a:pt x="250" y="10"/>
                  </a:cubicBezTo>
                  <a:cubicBezTo>
                    <a:pt x="245" y="1"/>
                    <a:pt x="245" y="12"/>
                    <a:pt x="243" y="10"/>
                  </a:cubicBezTo>
                  <a:cubicBezTo>
                    <a:pt x="238" y="7"/>
                    <a:pt x="247" y="6"/>
                    <a:pt x="242" y="3"/>
                  </a:cubicBezTo>
                  <a:cubicBezTo>
                    <a:pt x="237" y="7"/>
                    <a:pt x="240" y="10"/>
                    <a:pt x="234" y="11"/>
                  </a:cubicBezTo>
                  <a:cubicBezTo>
                    <a:pt x="234" y="8"/>
                    <a:pt x="232" y="6"/>
                    <a:pt x="230" y="6"/>
                  </a:cubicBezTo>
                  <a:cubicBezTo>
                    <a:pt x="229" y="8"/>
                    <a:pt x="227" y="11"/>
                    <a:pt x="226" y="5"/>
                  </a:cubicBezTo>
                  <a:cubicBezTo>
                    <a:pt x="220" y="7"/>
                    <a:pt x="230" y="10"/>
                    <a:pt x="224" y="12"/>
                  </a:cubicBezTo>
                  <a:cubicBezTo>
                    <a:pt x="223" y="11"/>
                    <a:pt x="222" y="10"/>
                    <a:pt x="220" y="10"/>
                  </a:cubicBezTo>
                  <a:cubicBezTo>
                    <a:pt x="223" y="8"/>
                    <a:pt x="223" y="6"/>
                    <a:pt x="221" y="4"/>
                  </a:cubicBezTo>
                  <a:cubicBezTo>
                    <a:pt x="214" y="5"/>
                    <a:pt x="221" y="17"/>
                    <a:pt x="213" y="12"/>
                  </a:cubicBezTo>
                  <a:cubicBezTo>
                    <a:pt x="219" y="11"/>
                    <a:pt x="214" y="9"/>
                    <a:pt x="216" y="4"/>
                  </a:cubicBezTo>
                  <a:cubicBezTo>
                    <a:pt x="212" y="5"/>
                    <a:pt x="207" y="9"/>
                    <a:pt x="205" y="13"/>
                  </a:cubicBezTo>
                  <a:cubicBezTo>
                    <a:pt x="202" y="10"/>
                    <a:pt x="204" y="7"/>
                    <a:pt x="201" y="5"/>
                  </a:cubicBezTo>
                  <a:cubicBezTo>
                    <a:pt x="194" y="9"/>
                    <a:pt x="192" y="14"/>
                    <a:pt x="188" y="12"/>
                  </a:cubicBezTo>
                  <a:cubicBezTo>
                    <a:pt x="191" y="10"/>
                    <a:pt x="183" y="7"/>
                    <a:pt x="188" y="6"/>
                  </a:cubicBezTo>
                  <a:cubicBezTo>
                    <a:pt x="189" y="7"/>
                    <a:pt x="188" y="8"/>
                    <a:pt x="190" y="10"/>
                  </a:cubicBezTo>
                  <a:cubicBezTo>
                    <a:pt x="197" y="2"/>
                    <a:pt x="183" y="7"/>
                    <a:pt x="179" y="4"/>
                  </a:cubicBezTo>
                  <a:cubicBezTo>
                    <a:pt x="174" y="7"/>
                    <a:pt x="174" y="12"/>
                    <a:pt x="169" y="8"/>
                  </a:cubicBezTo>
                  <a:cubicBezTo>
                    <a:pt x="169" y="4"/>
                    <a:pt x="176" y="9"/>
                    <a:pt x="175" y="2"/>
                  </a:cubicBezTo>
                  <a:cubicBezTo>
                    <a:pt x="167" y="6"/>
                    <a:pt x="150" y="5"/>
                    <a:pt x="152" y="18"/>
                  </a:cubicBezTo>
                  <a:cubicBezTo>
                    <a:pt x="155" y="14"/>
                    <a:pt x="157" y="17"/>
                    <a:pt x="160" y="17"/>
                  </a:cubicBezTo>
                  <a:cubicBezTo>
                    <a:pt x="165" y="15"/>
                    <a:pt x="162" y="12"/>
                    <a:pt x="166" y="9"/>
                  </a:cubicBezTo>
                  <a:cubicBezTo>
                    <a:pt x="170" y="13"/>
                    <a:pt x="167" y="16"/>
                    <a:pt x="164" y="19"/>
                  </a:cubicBezTo>
                  <a:cubicBezTo>
                    <a:pt x="159" y="19"/>
                    <a:pt x="153" y="20"/>
                    <a:pt x="148" y="23"/>
                  </a:cubicBezTo>
                  <a:cubicBezTo>
                    <a:pt x="147" y="22"/>
                    <a:pt x="147" y="22"/>
                    <a:pt x="146" y="21"/>
                  </a:cubicBezTo>
                  <a:cubicBezTo>
                    <a:pt x="156" y="14"/>
                    <a:pt x="144" y="12"/>
                    <a:pt x="152" y="7"/>
                  </a:cubicBezTo>
                  <a:cubicBezTo>
                    <a:pt x="146" y="7"/>
                    <a:pt x="146" y="11"/>
                    <a:pt x="140" y="13"/>
                  </a:cubicBezTo>
                  <a:cubicBezTo>
                    <a:pt x="138" y="17"/>
                    <a:pt x="144" y="15"/>
                    <a:pt x="142" y="18"/>
                  </a:cubicBezTo>
                  <a:cubicBezTo>
                    <a:pt x="136" y="18"/>
                    <a:pt x="138" y="21"/>
                    <a:pt x="133" y="25"/>
                  </a:cubicBezTo>
                  <a:cubicBezTo>
                    <a:pt x="131" y="19"/>
                    <a:pt x="127" y="30"/>
                    <a:pt x="125" y="26"/>
                  </a:cubicBezTo>
                  <a:cubicBezTo>
                    <a:pt x="123" y="22"/>
                    <a:pt x="130" y="20"/>
                    <a:pt x="129" y="16"/>
                  </a:cubicBezTo>
                  <a:cubicBezTo>
                    <a:pt x="139" y="21"/>
                    <a:pt x="139" y="4"/>
                    <a:pt x="149" y="6"/>
                  </a:cubicBezTo>
                  <a:cubicBezTo>
                    <a:pt x="143" y="3"/>
                    <a:pt x="136" y="7"/>
                    <a:pt x="130" y="5"/>
                  </a:cubicBezTo>
                  <a:cubicBezTo>
                    <a:pt x="129" y="8"/>
                    <a:pt x="127" y="12"/>
                    <a:pt x="127" y="16"/>
                  </a:cubicBezTo>
                  <a:cubicBezTo>
                    <a:pt x="125" y="14"/>
                    <a:pt x="123" y="14"/>
                    <a:pt x="121" y="15"/>
                  </a:cubicBezTo>
                  <a:cubicBezTo>
                    <a:pt x="119" y="19"/>
                    <a:pt x="128" y="17"/>
                    <a:pt x="126" y="20"/>
                  </a:cubicBezTo>
                  <a:cubicBezTo>
                    <a:pt x="115" y="20"/>
                    <a:pt x="116" y="24"/>
                    <a:pt x="111" y="27"/>
                  </a:cubicBezTo>
                  <a:cubicBezTo>
                    <a:pt x="111" y="22"/>
                    <a:pt x="111" y="17"/>
                    <a:pt x="114" y="13"/>
                  </a:cubicBezTo>
                  <a:cubicBezTo>
                    <a:pt x="118" y="16"/>
                    <a:pt x="116" y="18"/>
                    <a:pt x="119" y="21"/>
                  </a:cubicBezTo>
                  <a:cubicBezTo>
                    <a:pt x="120" y="15"/>
                    <a:pt x="122" y="9"/>
                    <a:pt x="126" y="4"/>
                  </a:cubicBezTo>
                  <a:cubicBezTo>
                    <a:pt x="124" y="1"/>
                    <a:pt x="109" y="1"/>
                    <a:pt x="114" y="8"/>
                  </a:cubicBezTo>
                  <a:cubicBezTo>
                    <a:pt x="114" y="10"/>
                    <a:pt x="109" y="12"/>
                    <a:pt x="106" y="12"/>
                  </a:cubicBezTo>
                  <a:cubicBezTo>
                    <a:pt x="103" y="10"/>
                    <a:pt x="112" y="9"/>
                    <a:pt x="109" y="6"/>
                  </a:cubicBezTo>
                  <a:cubicBezTo>
                    <a:pt x="104" y="8"/>
                    <a:pt x="106" y="3"/>
                    <a:pt x="107" y="1"/>
                  </a:cubicBezTo>
                  <a:cubicBezTo>
                    <a:pt x="103" y="6"/>
                    <a:pt x="93" y="13"/>
                    <a:pt x="86" y="16"/>
                  </a:cubicBezTo>
                  <a:cubicBezTo>
                    <a:pt x="87" y="14"/>
                    <a:pt x="85" y="13"/>
                    <a:pt x="86" y="12"/>
                  </a:cubicBezTo>
                  <a:cubicBezTo>
                    <a:pt x="90" y="7"/>
                    <a:pt x="103" y="8"/>
                    <a:pt x="99" y="0"/>
                  </a:cubicBezTo>
                  <a:cubicBezTo>
                    <a:pt x="94" y="2"/>
                    <a:pt x="96" y="5"/>
                    <a:pt x="92" y="7"/>
                  </a:cubicBezTo>
                  <a:cubicBezTo>
                    <a:pt x="86" y="7"/>
                    <a:pt x="91" y="4"/>
                    <a:pt x="89" y="1"/>
                  </a:cubicBezTo>
                  <a:cubicBezTo>
                    <a:pt x="80" y="5"/>
                    <a:pt x="88" y="11"/>
                    <a:pt x="82" y="15"/>
                  </a:cubicBezTo>
                  <a:cubicBezTo>
                    <a:pt x="78" y="10"/>
                    <a:pt x="73" y="16"/>
                    <a:pt x="70" y="10"/>
                  </a:cubicBezTo>
                  <a:cubicBezTo>
                    <a:pt x="68" y="13"/>
                    <a:pt x="69" y="17"/>
                    <a:pt x="64" y="20"/>
                  </a:cubicBezTo>
                  <a:cubicBezTo>
                    <a:pt x="57" y="12"/>
                    <a:pt x="58" y="16"/>
                    <a:pt x="51" y="12"/>
                  </a:cubicBezTo>
                  <a:cubicBezTo>
                    <a:pt x="52" y="17"/>
                    <a:pt x="49" y="18"/>
                    <a:pt x="44" y="21"/>
                  </a:cubicBezTo>
                  <a:cubicBezTo>
                    <a:pt x="50" y="29"/>
                    <a:pt x="44" y="36"/>
                    <a:pt x="35" y="43"/>
                  </a:cubicBezTo>
                  <a:cubicBezTo>
                    <a:pt x="29" y="38"/>
                    <a:pt x="22" y="43"/>
                    <a:pt x="18" y="49"/>
                  </a:cubicBezTo>
                  <a:cubicBezTo>
                    <a:pt x="13" y="48"/>
                    <a:pt x="18" y="44"/>
                    <a:pt x="12" y="42"/>
                  </a:cubicBezTo>
                  <a:cubicBezTo>
                    <a:pt x="11" y="46"/>
                    <a:pt x="16" y="67"/>
                    <a:pt x="8" y="58"/>
                  </a:cubicBezTo>
                  <a:cubicBezTo>
                    <a:pt x="7" y="60"/>
                    <a:pt x="0" y="62"/>
                    <a:pt x="5" y="64"/>
                  </a:cubicBezTo>
                  <a:cubicBezTo>
                    <a:pt x="9" y="64"/>
                    <a:pt x="13" y="63"/>
                    <a:pt x="17" y="64"/>
                  </a:cubicBezTo>
                  <a:cubicBezTo>
                    <a:pt x="18" y="60"/>
                    <a:pt x="17" y="56"/>
                    <a:pt x="20" y="52"/>
                  </a:cubicBezTo>
                  <a:cubicBezTo>
                    <a:pt x="22" y="53"/>
                    <a:pt x="24" y="53"/>
                    <a:pt x="25" y="56"/>
                  </a:cubicBezTo>
                  <a:cubicBezTo>
                    <a:pt x="27" y="51"/>
                    <a:pt x="30" y="52"/>
                    <a:pt x="34" y="51"/>
                  </a:cubicBezTo>
                  <a:cubicBezTo>
                    <a:pt x="32" y="48"/>
                    <a:pt x="30" y="49"/>
                    <a:pt x="29" y="47"/>
                  </a:cubicBezTo>
                  <a:cubicBezTo>
                    <a:pt x="35" y="41"/>
                    <a:pt x="36" y="47"/>
                    <a:pt x="40" y="40"/>
                  </a:cubicBezTo>
                  <a:cubicBezTo>
                    <a:pt x="43" y="44"/>
                    <a:pt x="49" y="46"/>
                    <a:pt x="56" y="46"/>
                  </a:cubicBezTo>
                  <a:cubicBezTo>
                    <a:pt x="46" y="53"/>
                    <a:pt x="60" y="57"/>
                    <a:pt x="51" y="64"/>
                  </a:cubicBezTo>
                  <a:cubicBezTo>
                    <a:pt x="57" y="73"/>
                    <a:pt x="65" y="66"/>
                    <a:pt x="71" y="69"/>
                  </a:cubicBezTo>
                  <a:cubicBezTo>
                    <a:pt x="69" y="66"/>
                    <a:pt x="67" y="67"/>
                    <a:pt x="65" y="63"/>
                  </a:cubicBezTo>
                  <a:cubicBezTo>
                    <a:pt x="66" y="61"/>
                    <a:pt x="66" y="59"/>
                    <a:pt x="68" y="58"/>
                  </a:cubicBezTo>
                  <a:cubicBezTo>
                    <a:pt x="70" y="60"/>
                    <a:pt x="69" y="62"/>
                    <a:pt x="71" y="63"/>
                  </a:cubicBezTo>
                  <a:cubicBezTo>
                    <a:pt x="72" y="64"/>
                    <a:pt x="78" y="62"/>
                    <a:pt x="76" y="59"/>
                  </a:cubicBezTo>
                  <a:cubicBezTo>
                    <a:pt x="75" y="59"/>
                    <a:pt x="81" y="47"/>
                    <a:pt x="86" y="46"/>
                  </a:cubicBezTo>
                  <a:cubicBezTo>
                    <a:pt x="84" y="48"/>
                    <a:pt x="83" y="50"/>
                    <a:pt x="83" y="52"/>
                  </a:cubicBezTo>
                  <a:cubicBezTo>
                    <a:pt x="86" y="51"/>
                    <a:pt x="92" y="50"/>
                    <a:pt x="91" y="55"/>
                  </a:cubicBezTo>
                  <a:cubicBezTo>
                    <a:pt x="94" y="52"/>
                    <a:pt x="98" y="50"/>
                    <a:pt x="101" y="51"/>
                  </a:cubicBezTo>
                  <a:cubicBezTo>
                    <a:pt x="101" y="52"/>
                    <a:pt x="102" y="53"/>
                    <a:pt x="101" y="54"/>
                  </a:cubicBezTo>
                  <a:cubicBezTo>
                    <a:pt x="96" y="55"/>
                    <a:pt x="91" y="54"/>
                    <a:pt x="85" y="59"/>
                  </a:cubicBezTo>
                  <a:cubicBezTo>
                    <a:pt x="85" y="58"/>
                    <a:pt x="85" y="53"/>
                    <a:pt x="82" y="55"/>
                  </a:cubicBezTo>
                  <a:cubicBezTo>
                    <a:pt x="85" y="62"/>
                    <a:pt x="73" y="61"/>
                    <a:pt x="75" y="69"/>
                  </a:cubicBezTo>
                  <a:cubicBezTo>
                    <a:pt x="79" y="65"/>
                    <a:pt x="82" y="74"/>
                    <a:pt x="86" y="69"/>
                  </a:cubicBezTo>
                  <a:cubicBezTo>
                    <a:pt x="90" y="67"/>
                    <a:pt x="84" y="64"/>
                    <a:pt x="86" y="62"/>
                  </a:cubicBezTo>
                  <a:cubicBezTo>
                    <a:pt x="88" y="61"/>
                    <a:pt x="89" y="60"/>
                    <a:pt x="90" y="61"/>
                  </a:cubicBezTo>
                  <a:cubicBezTo>
                    <a:pt x="93" y="63"/>
                    <a:pt x="88" y="65"/>
                    <a:pt x="90" y="67"/>
                  </a:cubicBezTo>
                  <a:cubicBezTo>
                    <a:pt x="92" y="66"/>
                    <a:pt x="93" y="70"/>
                    <a:pt x="96" y="65"/>
                  </a:cubicBezTo>
                  <a:cubicBezTo>
                    <a:pt x="94" y="64"/>
                    <a:pt x="93" y="62"/>
                    <a:pt x="91" y="60"/>
                  </a:cubicBezTo>
                  <a:cubicBezTo>
                    <a:pt x="93" y="59"/>
                    <a:pt x="93" y="57"/>
                    <a:pt x="94" y="56"/>
                  </a:cubicBezTo>
                  <a:cubicBezTo>
                    <a:pt x="96" y="62"/>
                    <a:pt x="99" y="56"/>
                    <a:pt x="101" y="60"/>
                  </a:cubicBezTo>
                  <a:cubicBezTo>
                    <a:pt x="98" y="64"/>
                    <a:pt x="97" y="57"/>
                    <a:pt x="94" y="61"/>
                  </a:cubicBezTo>
                  <a:cubicBezTo>
                    <a:pt x="100" y="64"/>
                    <a:pt x="97" y="67"/>
                    <a:pt x="98" y="71"/>
                  </a:cubicBezTo>
                  <a:cubicBezTo>
                    <a:pt x="105" y="68"/>
                    <a:pt x="100" y="63"/>
                    <a:pt x="104" y="59"/>
                  </a:cubicBezTo>
                  <a:cubicBezTo>
                    <a:pt x="107" y="57"/>
                    <a:pt x="109" y="64"/>
                    <a:pt x="112" y="63"/>
                  </a:cubicBezTo>
                  <a:cubicBezTo>
                    <a:pt x="114" y="59"/>
                    <a:pt x="118" y="57"/>
                    <a:pt x="112" y="54"/>
                  </a:cubicBezTo>
                  <a:cubicBezTo>
                    <a:pt x="115" y="51"/>
                    <a:pt x="120" y="47"/>
                    <a:pt x="124" y="49"/>
                  </a:cubicBezTo>
                  <a:cubicBezTo>
                    <a:pt x="117" y="54"/>
                    <a:pt x="118" y="60"/>
                    <a:pt x="114" y="66"/>
                  </a:cubicBezTo>
                  <a:cubicBezTo>
                    <a:pt x="111" y="60"/>
                    <a:pt x="96" y="73"/>
                    <a:pt x="104" y="74"/>
                  </a:cubicBezTo>
                  <a:cubicBezTo>
                    <a:pt x="103" y="70"/>
                    <a:pt x="109" y="75"/>
                    <a:pt x="112" y="69"/>
                  </a:cubicBezTo>
                  <a:cubicBezTo>
                    <a:pt x="115" y="75"/>
                    <a:pt x="123" y="71"/>
                    <a:pt x="131" y="76"/>
                  </a:cubicBezTo>
                  <a:cubicBezTo>
                    <a:pt x="136" y="74"/>
                    <a:pt x="133" y="71"/>
                    <a:pt x="134" y="68"/>
                  </a:cubicBezTo>
                  <a:cubicBezTo>
                    <a:pt x="136" y="69"/>
                    <a:pt x="138" y="65"/>
                    <a:pt x="140" y="69"/>
                  </a:cubicBezTo>
                  <a:cubicBezTo>
                    <a:pt x="143" y="65"/>
                    <a:pt x="143" y="65"/>
                    <a:pt x="147" y="64"/>
                  </a:cubicBezTo>
                  <a:cubicBezTo>
                    <a:pt x="145" y="58"/>
                    <a:pt x="142" y="67"/>
                    <a:pt x="140" y="64"/>
                  </a:cubicBezTo>
                  <a:cubicBezTo>
                    <a:pt x="137" y="61"/>
                    <a:pt x="137" y="59"/>
                    <a:pt x="138" y="57"/>
                  </a:cubicBezTo>
                  <a:cubicBezTo>
                    <a:pt x="142" y="56"/>
                    <a:pt x="145" y="61"/>
                    <a:pt x="150" y="56"/>
                  </a:cubicBezTo>
                  <a:cubicBezTo>
                    <a:pt x="146" y="52"/>
                    <a:pt x="148" y="49"/>
                    <a:pt x="151" y="46"/>
                  </a:cubicBezTo>
                  <a:cubicBezTo>
                    <a:pt x="154" y="49"/>
                    <a:pt x="157" y="43"/>
                    <a:pt x="160" y="44"/>
                  </a:cubicBezTo>
                  <a:cubicBezTo>
                    <a:pt x="161" y="45"/>
                    <a:pt x="160" y="47"/>
                    <a:pt x="160" y="48"/>
                  </a:cubicBezTo>
                  <a:cubicBezTo>
                    <a:pt x="157" y="52"/>
                    <a:pt x="154" y="50"/>
                    <a:pt x="151" y="51"/>
                  </a:cubicBezTo>
                  <a:cubicBezTo>
                    <a:pt x="154" y="59"/>
                    <a:pt x="144" y="65"/>
                    <a:pt x="147" y="73"/>
                  </a:cubicBezTo>
                  <a:cubicBezTo>
                    <a:pt x="143" y="73"/>
                    <a:pt x="140" y="68"/>
                    <a:pt x="136" y="72"/>
                  </a:cubicBezTo>
                  <a:cubicBezTo>
                    <a:pt x="140" y="79"/>
                    <a:pt x="149" y="71"/>
                    <a:pt x="150" y="77"/>
                  </a:cubicBezTo>
                  <a:cubicBezTo>
                    <a:pt x="157" y="75"/>
                    <a:pt x="157" y="70"/>
                    <a:pt x="162" y="64"/>
                  </a:cubicBezTo>
                  <a:cubicBezTo>
                    <a:pt x="163" y="66"/>
                    <a:pt x="165" y="65"/>
                    <a:pt x="166" y="67"/>
                  </a:cubicBezTo>
                  <a:cubicBezTo>
                    <a:pt x="165" y="71"/>
                    <a:pt x="161" y="69"/>
                    <a:pt x="161" y="72"/>
                  </a:cubicBezTo>
                  <a:cubicBezTo>
                    <a:pt x="163" y="76"/>
                    <a:pt x="166" y="72"/>
                    <a:pt x="169" y="75"/>
                  </a:cubicBezTo>
                  <a:cubicBezTo>
                    <a:pt x="175" y="71"/>
                    <a:pt x="166" y="64"/>
                    <a:pt x="167" y="62"/>
                  </a:cubicBezTo>
                  <a:cubicBezTo>
                    <a:pt x="169" y="61"/>
                    <a:pt x="170" y="62"/>
                    <a:pt x="171" y="63"/>
                  </a:cubicBezTo>
                  <a:cubicBezTo>
                    <a:pt x="173" y="68"/>
                    <a:pt x="172" y="72"/>
                    <a:pt x="177" y="76"/>
                  </a:cubicBezTo>
                  <a:cubicBezTo>
                    <a:pt x="180" y="76"/>
                    <a:pt x="182" y="72"/>
                    <a:pt x="184" y="78"/>
                  </a:cubicBezTo>
                  <a:cubicBezTo>
                    <a:pt x="187" y="73"/>
                    <a:pt x="190" y="78"/>
                    <a:pt x="189" y="81"/>
                  </a:cubicBezTo>
                  <a:cubicBezTo>
                    <a:pt x="195" y="71"/>
                    <a:pt x="202" y="78"/>
                    <a:pt x="204" y="70"/>
                  </a:cubicBezTo>
                  <a:cubicBezTo>
                    <a:pt x="202" y="67"/>
                    <a:pt x="200" y="69"/>
                    <a:pt x="198" y="65"/>
                  </a:cubicBezTo>
                  <a:cubicBezTo>
                    <a:pt x="204" y="64"/>
                    <a:pt x="201" y="62"/>
                    <a:pt x="204" y="58"/>
                  </a:cubicBezTo>
                  <a:cubicBezTo>
                    <a:pt x="204" y="64"/>
                    <a:pt x="210" y="59"/>
                    <a:pt x="213" y="61"/>
                  </a:cubicBezTo>
                  <a:cubicBezTo>
                    <a:pt x="213" y="64"/>
                    <a:pt x="208" y="64"/>
                    <a:pt x="205" y="64"/>
                  </a:cubicBezTo>
                  <a:cubicBezTo>
                    <a:pt x="207" y="69"/>
                    <a:pt x="203" y="73"/>
                    <a:pt x="203" y="78"/>
                  </a:cubicBezTo>
                  <a:cubicBezTo>
                    <a:pt x="209" y="73"/>
                    <a:pt x="209" y="80"/>
                    <a:pt x="215" y="79"/>
                  </a:cubicBezTo>
                  <a:cubicBezTo>
                    <a:pt x="216" y="75"/>
                    <a:pt x="211" y="77"/>
                    <a:pt x="213" y="75"/>
                  </a:cubicBezTo>
                  <a:cubicBezTo>
                    <a:pt x="216" y="77"/>
                    <a:pt x="219" y="75"/>
                    <a:pt x="221" y="76"/>
                  </a:cubicBezTo>
                  <a:cubicBezTo>
                    <a:pt x="223" y="77"/>
                    <a:pt x="220" y="78"/>
                    <a:pt x="221" y="80"/>
                  </a:cubicBezTo>
                  <a:cubicBezTo>
                    <a:pt x="225" y="82"/>
                    <a:pt x="228" y="76"/>
                    <a:pt x="229" y="77"/>
                  </a:cubicBezTo>
                  <a:cubicBezTo>
                    <a:pt x="229" y="82"/>
                    <a:pt x="244" y="78"/>
                    <a:pt x="244" y="84"/>
                  </a:cubicBezTo>
                  <a:cubicBezTo>
                    <a:pt x="249" y="80"/>
                    <a:pt x="255" y="79"/>
                    <a:pt x="259" y="82"/>
                  </a:cubicBezTo>
                  <a:cubicBezTo>
                    <a:pt x="263" y="79"/>
                    <a:pt x="269" y="76"/>
                    <a:pt x="268" y="72"/>
                  </a:cubicBezTo>
                  <a:cubicBezTo>
                    <a:pt x="268" y="73"/>
                    <a:pt x="269" y="73"/>
                    <a:pt x="270" y="73"/>
                  </a:cubicBezTo>
                  <a:cubicBezTo>
                    <a:pt x="266" y="77"/>
                    <a:pt x="272" y="82"/>
                    <a:pt x="274" y="83"/>
                  </a:cubicBezTo>
                  <a:cubicBezTo>
                    <a:pt x="274" y="79"/>
                    <a:pt x="284" y="87"/>
                    <a:pt x="284" y="79"/>
                  </a:cubicBezTo>
                  <a:cubicBezTo>
                    <a:pt x="289" y="84"/>
                    <a:pt x="296" y="83"/>
                    <a:pt x="302" y="82"/>
                  </a:cubicBezTo>
                  <a:cubicBezTo>
                    <a:pt x="300" y="78"/>
                    <a:pt x="296" y="79"/>
                    <a:pt x="299" y="75"/>
                  </a:cubicBezTo>
                  <a:cubicBezTo>
                    <a:pt x="298" y="81"/>
                    <a:pt x="304" y="77"/>
                    <a:pt x="306" y="77"/>
                  </a:cubicBezTo>
                  <a:cubicBezTo>
                    <a:pt x="303" y="84"/>
                    <a:pt x="321" y="74"/>
                    <a:pt x="318" y="84"/>
                  </a:cubicBezTo>
                  <a:cubicBezTo>
                    <a:pt x="314" y="77"/>
                    <a:pt x="310" y="84"/>
                    <a:pt x="305" y="83"/>
                  </a:cubicBezTo>
                  <a:cubicBezTo>
                    <a:pt x="305" y="84"/>
                    <a:pt x="306" y="84"/>
                    <a:pt x="305" y="85"/>
                  </a:cubicBezTo>
                  <a:cubicBezTo>
                    <a:pt x="305" y="86"/>
                    <a:pt x="305" y="87"/>
                    <a:pt x="305" y="88"/>
                  </a:cubicBezTo>
                  <a:cubicBezTo>
                    <a:pt x="312" y="84"/>
                    <a:pt x="317" y="85"/>
                    <a:pt x="327" y="86"/>
                  </a:cubicBezTo>
                  <a:cubicBezTo>
                    <a:pt x="337" y="86"/>
                    <a:pt x="354" y="90"/>
                    <a:pt x="362" y="87"/>
                  </a:cubicBezTo>
                  <a:cubicBezTo>
                    <a:pt x="364" y="86"/>
                    <a:pt x="364" y="86"/>
                    <a:pt x="364" y="85"/>
                  </a:cubicBezTo>
                  <a:cubicBezTo>
                    <a:pt x="363" y="84"/>
                    <a:pt x="364" y="84"/>
                    <a:pt x="364" y="85"/>
                  </a:cubicBezTo>
                  <a:cubicBezTo>
                    <a:pt x="364" y="85"/>
                    <a:pt x="365" y="86"/>
                    <a:pt x="365" y="86"/>
                  </a:cubicBezTo>
                  <a:cubicBezTo>
                    <a:pt x="372" y="93"/>
                    <a:pt x="389" y="81"/>
                    <a:pt x="387" y="91"/>
                  </a:cubicBezTo>
                  <a:cubicBezTo>
                    <a:pt x="387" y="87"/>
                    <a:pt x="400" y="85"/>
                    <a:pt x="399" y="90"/>
                  </a:cubicBezTo>
                  <a:cubicBezTo>
                    <a:pt x="413" y="85"/>
                    <a:pt x="426" y="87"/>
                    <a:pt x="439" y="90"/>
                  </a:cubicBezTo>
                  <a:cubicBezTo>
                    <a:pt x="448" y="88"/>
                    <a:pt x="461" y="85"/>
                    <a:pt x="465" y="91"/>
                  </a:cubicBezTo>
                  <a:cubicBezTo>
                    <a:pt x="464" y="90"/>
                    <a:pt x="465" y="89"/>
                    <a:pt x="466" y="87"/>
                  </a:cubicBezTo>
                  <a:cubicBezTo>
                    <a:pt x="481" y="89"/>
                    <a:pt x="505" y="89"/>
                    <a:pt x="524" y="92"/>
                  </a:cubicBezTo>
                  <a:cubicBezTo>
                    <a:pt x="539" y="86"/>
                    <a:pt x="551" y="95"/>
                    <a:pt x="566" y="89"/>
                  </a:cubicBezTo>
                  <a:cubicBezTo>
                    <a:pt x="569" y="91"/>
                    <a:pt x="572" y="89"/>
                    <a:pt x="575" y="93"/>
                  </a:cubicBezTo>
                  <a:cubicBezTo>
                    <a:pt x="588" y="85"/>
                    <a:pt x="600" y="94"/>
                    <a:pt x="614" y="87"/>
                  </a:cubicBezTo>
                  <a:cubicBezTo>
                    <a:pt x="615" y="88"/>
                    <a:pt x="616" y="90"/>
                    <a:pt x="616" y="91"/>
                  </a:cubicBezTo>
                  <a:cubicBezTo>
                    <a:pt x="625" y="89"/>
                    <a:pt x="634" y="85"/>
                    <a:pt x="641" y="86"/>
                  </a:cubicBezTo>
                  <a:cubicBezTo>
                    <a:pt x="643" y="86"/>
                    <a:pt x="646" y="89"/>
                    <a:pt x="648" y="89"/>
                  </a:cubicBezTo>
                  <a:cubicBezTo>
                    <a:pt x="652" y="89"/>
                    <a:pt x="655" y="84"/>
                    <a:pt x="659" y="85"/>
                  </a:cubicBezTo>
                  <a:cubicBezTo>
                    <a:pt x="661" y="85"/>
                    <a:pt x="662" y="88"/>
                    <a:pt x="665" y="87"/>
                  </a:cubicBezTo>
                  <a:cubicBezTo>
                    <a:pt x="669" y="87"/>
                    <a:pt x="669" y="86"/>
                    <a:pt x="675" y="85"/>
                  </a:cubicBezTo>
                  <a:cubicBezTo>
                    <a:pt x="687" y="81"/>
                    <a:pt x="703" y="89"/>
                    <a:pt x="708" y="79"/>
                  </a:cubicBezTo>
                  <a:cubicBezTo>
                    <a:pt x="708" y="81"/>
                    <a:pt x="709" y="82"/>
                    <a:pt x="712" y="83"/>
                  </a:cubicBezTo>
                  <a:cubicBezTo>
                    <a:pt x="715" y="79"/>
                    <a:pt x="717" y="79"/>
                    <a:pt x="721" y="74"/>
                  </a:cubicBezTo>
                  <a:cubicBezTo>
                    <a:pt x="722" y="77"/>
                    <a:pt x="720" y="79"/>
                    <a:pt x="721" y="81"/>
                  </a:cubicBezTo>
                  <a:cubicBezTo>
                    <a:pt x="728" y="77"/>
                    <a:pt x="735" y="72"/>
                    <a:pt x="736" y="64"/>
                  </a:cubicBezTo>
                  <a:cubicBezTo>
                    <a:pt x="742" y="66"/>
                    <a:pt x="744" y="59"/>
                    <a:pt x="748" y="58"/>
                  </a:cubicBezTo>
                  <a:cubicBezTo>
                    <a:pt x="745" y="56"/>
                    <a:pt x="748" y="50"/>
                    <a:pt x="743" y="51"/>
                  </a:cubicBezTo>
                  <a:cubicBezTo>
                    <a:pt x="742" y="55"/>
                    <a:pt x="745" y="56"/>
                    <a:pt x="744" y="58"/>
                  </a:cubicBezTo>
                  <a:cubicBezTo>
                    <a:pt x="740" y="59"/>
                    <a:pt x="732" y="63"/>
                    <a:pt x="732" y="56"/>
                  </a:cubicBezTo>
                  <a:cubicBezTo>
                    <a:pt x="731" y="61"/>
                    <a:pt x="726" y="59"/>
                    <a:pt x="726" y="62"/>
                  </a:cubicBezTo>
                  <a:cubicBezTo>
                    <a:pt x="733" y="58"/>
                    <a:pt x="727" y="71"/>
                    <a:pt x="730" y="69"/>
                  </a:cubicBezTo>
                  <a:cubicBezTo>
                    <a:pt x="732" y="68"/>
                    <a:pt x="729" y="62"/>
                    <a:pt x="732" y="65"/>
                  </a:cubicBezTo>
                  <a:cubicBezTo>
                    <a:pt x="733" y="68"/>
                    <a:pt x="731" y="70"/>
                    <a:pt x="728" y="72"/>
                  </a:cubicBezTo>
                  <a:cubicBezTo>
                    <a:pt x="727" y="66"/>
                    <a:pt x="723" y="75"/>
                    <a:pt x="721" y="72"/>
                  </a:cubicBezTo>
                  <a:cubicBezTo>
                    <a:pt x="721" y="71"/>
                    <a:pt x="720" y="70"/>
                    <a:pt x="719" y="70"/>
                  </a:cubicBezTo>
                  <a:cubicBezTo>
                    <a:pt x="726" y="65"/>
                    <a:pt x="720" y="62"/>
                    <a:pt x="725" y="56"/>
                  </a:cubicBezTo>
                  <a:cubicBezTo>
                    <a:pt x="732" y="58"/>
                    <a:pt x="730" y="47"/>
                    <a:pt x="736" y="53"/>
                  </a:cubicBezTo>
                  <a:cubicBezTo>
                    <a:pt x="737" y="50"/>
                    <a:pt x="746" y="41"/>
                    <a:pt x="739" y="40"/>
                  </a:cubicBezTo>
                  <a:cubicBezTo>
                    <a:pt x="741" y="41"/>
                    <a:pt x="734" y="48"/>
                    <a:pt x="733" y="43"/>
                  </a:cubicBezTo>
                  <a:cubicBezTo>
                    <a:pt x="729" y="46"/>
                    <a:pt x="726" y="58"/>
                    <a:pt x="720" y="51"/>
                  </a:cubicBezTo>
                  <a:cubicBezTo>
                    <a:pt x="722" y="47"/>
                    <a:pt x="723" y="47"/>
                    <a:pt x="727" y="47"/>
                  </a:cubicBezTo>
                  <a:cubicBezTo>
                    <a:pt x="723" y="44"/>
                    <a:pt x="729" y="42"/>
                    <a:pt x="728" y="39"/>
                  </a:cubicBezTo>
                  <a:cubicBezTo>
                    <a:pt x="724" y="39"/>
                    <a:pt x="725" y="30"/>
                    <a:pt x="730" y="27"/>
                  </a:cubicBezTo>
                  <a:cubicBezTo>
                    <a:pt x="731" y="29"/>
                    <a:pt x="732" y="30"/>
                    <a:pt x="733" y="32"/>
                  </a:cubicBezTo>
                  <a:cubicBezTo>
                    <a:pt x="734" y="31"/>
                    <a:pt x="735" y="31"/>
                    <a:pt x="736" y="30"/>
                  </a:cubicBezTo>
                  <a:cubicBezTo>
                    <a:pt x="737" y="29"/>
                    <a:pt x="736" y="27"/>
                    <a:pt x="736" y="26"/>
                  </a:cubicBezTo>
                  <a:cubicBezTo>
                    <a:pt x="735" y="27"/>
                    <a:pt x="733" y="28"/>
                    <a:pt x="732" y="26"/>
                  </a:cubicBezTo>
                  <a:cubicBezTo>
                    <a:pt x="734" y="22"/>
                    <a:pt x="738" y="21"/>
                    <a:pt x="736" y="17"/>
                  </a:cubicBezTo>
                  <a:cubicBezTo>
                    <a:pt x="733" y="19"/>
                    <a:pt x="734" y="21"/>
                    <a:pt x="730" y="23"/>
                  </a:cubicBezTo>
                  <a:cubicBezTo>
                    <a:pt x="724" y="22"/>
                    <a:pt x="725" y="19"/>
                    <a:pt x="724" y="13"/>
                  </a:cubicBezTo>
                  <a:cubicBezTo>
                    <a:pt x="728" y="14"/>
                    <a:pt x="731" y="16"/>
                    <a:pt x="735" y="14"/>
                  </a:cubicBezTo>
                  <a:cubicBezTo>
                    <a:pt x="732" y="10"/>
                    <a:pt x="725" y="13"/>
                    <a:pt x="725" y="7"/>
                  </a:cubicBezTo>
                  <a:cubicBezTo>
                    <a:pt x="723" y="9"/>
                    <a:pt x="723" y="10"/>
                    <a:pt x="723" y="11"/>
                  </a:cubicBezTo>
                  <a:cubicBezTo>
                    <a:pt x="715" y="0"/>
                    <a:pt x="704" y="15"/>
                    <a:pt x="697" y="8"/>
                  </a:cubicBezTo>
                  <a:cubicBezTo>
                    <a:pt x="692" y="9"/>
                    <a:pt x="697" y="17"/>
                    <a:pt x="693" y="15"/>
                  </a:cubicBezTo>
                  <a:cubicBezTo>
                    <a:pt x="696" y="11"/>
                    <a:pt x="689" y="17"/>
                    <a:pt x="689" y="12"/>
                  </a:cubicBezTo>
                  <a:cubicBezTo>
                    <a:pt x="692" y="10"/>
                    <a:pt x="695" y="8"/>
                    <a:pt x="693" y="6"/>
                  </a:cubicBezTo>
                  <a:cubicBezTo>
                    <a:pt x="687" y="9"/>
                    <a:pt x="689" y="7"/>
                    <a:pt x="689" y="10"/>
                  </a:cubicBezTo>
                  <a:cubicBezTo>
                    <a:pt x="684" y="9"/>
                    <a:pt x="676" y="11"/>
                    <a:pt x="674" y="13"/>
                  </a:cubicBezTo>
                  <a:cubicBezTo>
                    <a:pt x="672" y="12"/>
                    <a:pt x="672" y="10"/>
                    <a:pt x="672" y="9"/>
                  </a:cubicBezTo>
                  <a:cubicBezTo>
                    <a:pt x="668" y="10"/>
                    <a:pt x="664" y="10"/>
                    <a:pt x="660" y="10"/>
                  </a:cubicBezTo>
                  <a:cubicBezTo>
                    <a:pt x="661" y="11"/>
                    <a:pt x="658" y="13"/>
                    <a:pt x="658" y="15"/>
                  </a:cubicBezTo>
                  <a:cubicBezTo>
                    <a:pt x="658" y="8"/>
                    <a:pt x="656" y="16"/>
                    <a:pt x="654" y="14"/>
                  </a:cubicBezTo>
                  <a:cubicBezTo>
                    <a:pt x="654" y="13"/>
                    <a:pt x="653" y="13"/>
                    <a:pt x="652" y="12"/>
                  </a:cubicBezTo>
                  <a:cubicBezTo>
                    <a:pt x="654" y="11"/>
                    <a:pt x="655" y="12"/>
                    <a:pt x="657" y="10"/>
                  </a:cubicBezTo>
                  <a:cubicBezTo>
                    <a:pt x="653" y="8"/>
                    <a:pt x="643" y="5"/>
                    <a:pt x="644" y="13"/>
                  </a:cubicBezTo>
                  <a:cubicBezTo>
                    <a:pt x="645" y="12"/>
                    <a:pt x="648" y="11"/>
                    <a:pt x="646" y="13"/>
                  </a:cubicBezTo>
                  <a:cubicBezTo>
                    <a:pt x="642" y="15"/>
                    <a:pt x="644" y="12"/>
                    <a:pt x="642" y="9"/>
                  </a:cubicBezTo>
                  <a:cubicBezTo>
                    <a:pt x="638" y="11"/>
                    <a:pt x="631" y="8"/>
                    <a:pt x="630" y="13"/>
                  </a:cubicBezTo>
                  <a:cubicBezTo>
                    <a:pt x="626" y="9"/>
                    <a:pt x="618" y="13"/>
                    <a:pt x="622" y="8"/>
                  </a:cubicBezTo>
                  <a:cubicBezTo>
                    <a:pt x="621" y="9"/>
                    <a:pt x="620" y="8"/>
                    <a:pt x="620" y="7"/>
                  </a:cubicBezTo>
                  <a:cubicBezTo>
                    <a:pt x="617" y="8"/>
                    <a:pt x="619" y="10"/>
                    <a:pt x="618" y="12"/>
                  </a:cubicBezTo>
                  <a:cubicBezTo>
                    <a:pt x="617" y="10"/>
                    <a:pt x="615" y="12"/>
                    <a:pt x="614" y="11"/>
                  </a:cubicBezTo>
                  <a:cubicBezTo>
                    <a:pt x="616" y="10"/>
                    <a:pt x="618" y="8"/>
                    <a:pt x="616" y="6"/>
                  </a:cubicBezTo>
                  <a:cubicBezTo>
                    <a:pt x="611" y="7"/>
                    <a:pt x="607" y="11"/>
                    <a:pt x="600" y="9"/>
                  </a:cubicBezTo>
                  <a:cubicBezTo>
                    <a:pt x="601" y="9"/>
                    <a:pt x="607" y="9"/>
                    <a:pt x="604" y="6"/>
                  </a:cubicBezTo>
                  <a:cubicBezTo>
                    <a:pt x="601" y="6"/>
                    <a:pt x="595" y="6"/>
                    <a:pt x="594" y="11"/>
                  </a:cubicBezTo>
                  <a:cubicBezTo>
                    <a:pt x="589" y="4"/>
                    <a:pt x="584" y="11"/>
                    <a:pt x="580" y="12"/>
                  </a:cubicBezTo>
                  <a:cubicBezTo>
                    <a:pt x="582" y="11"/>
                    <a:pt x="583" y="9"/>
                    <a:pt x="582" y="7"/>
                  </a:cubicBezTo>
                  <a:cubicBezTo>
                    <a:pt x="578" y="12"/>
                    <a:pt x="581" y="4"/>
                    <a:pt x="578" y="7"/>
                  </a:cubicBezTo>
                  <a:cubicBezTo>
                    <a:pt x="576" y="11"/>
                    <a:pt x="574" y="9"/>
                    <a:pt x="571" y="7"/>
                  </a:cubicBezTo>
                  <a:cubicBezTo>
                    <a:pt x="566" y="14"/>
                    <a:pt x="564" y="5"/>
                    <a:pt x="559" y="11"/>
                  </a:cubicBezTo>
                  <a:close/>
                  <a:moveTo>
                    <a:pt x="231" y="32"/>
                  </a:moveTo>
                  <a:cubicBezTo>
                    <a:pt x="227" y="31"/>
                    <a:pt x="230" y="31"/>
                    <a:pt x="227" y="28"/>
                  </a:cubicBezTo>
                  <a:cubicBezTo>
                    <a:pt x="231" y="24"/>
                    <a:pt x="236" y="30"/>
                    <a:pt x="231" y="32"/>
                  </a:cubicBezTo>
                  <a:close/>
                  <a:moveTo>
                    <a:pt x="231" y="21"/>
                  </a:moveTo>
                  <a:cubicBezTo>
                    <a:pt x="230" y="21"/>
                    <a:pt x="222" y="23"/>
                    <a:pt x="227" y="23"/>
                  </a:cubicBezTo>
                  <a:cubicBezTo>
                    <a:pt x="228" y="25"/>
                    <a:pt x="222" y="25"/>
                    <a:pt x="221" y="22"/>
                  </a:cubicBezTo>
                  <a:cubicBezTo>
                    <a:pt x="224" y="23"/>
                    <a:pt x="228" y="16"/>
                    <a:pt x="231" y="21"/>
                  </a:cubicBezTo>
                  <a:close/>
                  <a:moveTo>
                    <a:pt x="201" y="36"/>
                  </a:moveTo>
                  <a:cubicBezTo>
                    <a:pt x="201" y="32"/>
                    <a:pt x="207" y="22"/>
                    <a:pt x="209" y="30"/>
                  </a:cubicBezTo>
                  <a:cubicBezTo>
                    <a:pt x="203" y="27"/>
                    <a:pt x="206" y="33"/>
                    <a:pt x="201" y="36"/>
                  </a:cubicBezTo>
                  <a:close/>
                  <a:moveTo>
                    <a:pt x="211" y="26"/>
                  </a:moveTo>
                  <a:cubicBezTo>
                    <a:pt x="213" y="25"/>
                    <a:pt x="213" y="26"/>
                    <a:pt x="212" y="27"/>
                  </a:cubicBezTo>
                  <a:cubicBezTo>
                    <a:pt x="217" y="29"/>
                    <a:pt x="212" y="22"/>
                    <a:pt x="217" y="23"/>
                  </a:cubicBezTo>
                  <a:cubicBezTo>
                    <a:pt x="216" y="26"/>
                    <a:pt x="217" y="30"/>
                    <a:pt x="213" y="32"/>
                  </a:cubicBezTo>
                  <a:cubicBezTo>
                    <a:pt x="212" y="30"/>
                    <a:pt x="212" y="28"/>
                    <a:pt x="211" y="26"/>
                  </a:cubicBezTo>
                  <a:close/>
                  <a:moveTo>
                    <a:pt x="217" y="16"/>
                  </a:moveTo>
                  <a:cubicBezTo>
                    <a:pt x="216" y="19"/>
                    <a:pt x="217" y="19"/>
                    <a:pt x="219" y="18"/>
                  </a:cubicBezTo>
                  <a:cubicBezTo>
                    <a:pt x="220" y="19"/>
                    <a:pt x="219" y="20"/>
                    <a:pt x="220" y="21"/>
                  </a:cubicBezTo>
                  <a:cubicBezTo>
                    <a:pt x="219" y="21"/>
                    <a:pt x="219" y="22"/>
                    <a:pt x="218" y="23"/>
                  </a:cubicBezTo>
                  <a:cubicBezTo>
                    <a:pt x="216" y="20"/>
                    <a:pt x="215" y="21"/>
                    <a:pt x="213" y="19"/>
                  </a:cubicBezTo>
                  <a:cubicBezTo>
                    <a:pt x="214" y="18"/>
                    <a:pt x="215" y="17"/>
                    <a:pt x="217" y="16"/>
                  </a:cubicBezTo>
                  <a:close/>
                  <a:moveTo>
                    <a:pt x="196" y="25"/>
                  </a:moveTo>
                  <a:cubicBezTo>
                    <a:pt x="193" y="27"/>
                    <a:pt x="196" y="29"/>
                    <a:pt x="195" y="31"/>
                  </a:cubicBezTo>
                  <a:cubicBezTo>
                    <a:pt x="193" y="27"/>
                    <a:pt x="186" y="16"/>
                    <a:pt x="180" y="21"/>
                  </a:cubicBezTo>
                  <a:cubicBezTo>
                    <a:pt x="177" y="18"/>
                    <a:pt x="187" y="17"/>
                    <a:pt x="184" y="14"/>
                  </a:cubicBezTo>
                  <a:cubicBezTo>
                    <a:pt x="187" y="17"/>
                    <a:pt x="191" y="19"/>
                    <a:pt x="196" y="25"/>
                  </a:cubicBezTo>
                  <a:close/>
                  <a:moveTo>
                    <a:pt x="181" y="31"/>
                  </a:moveTo>
                  <a:cubicBezTo>
                    <a:pt x="181" y="30"/>
                    <a:pt x="180" y="28"/>
                    <a:pt x="179" y="26"/>
                  </a:cubicBezTo>
                  <a:cubicBezTo>
                    <a:pt x="180" y="26"/>
                    <a:pt x="182" y="25"/>
                    <a:pt x="184" y="24"/>
                  </a:cubicBezTo>
                  <a:cubicBezTo>
                    <a:pt x="187" y="27"/>
                    <a:pt x="184" y="29"/>
                    <a:pt x="181" y="31"/>
                  </a:cubicBezTo>
                  <a:close/>
                  <a:moveTo>
                    <a:pt x="184" y="11"/>
                  </a:moveTo>
                  <a:cubicBezTo>
                    <a:pt x="181" y="15"/>
                    <a:pt x="179" y="12"/>
                    <a:pt x="177" y="15"/>
                  </a:cubicBezTo>
                  <a:cubicBezTo>
                    <a:pt x="172" y="11"/>
                    <a:pt x="183" y="10"/>
                    <a:pt x="180" y="7"/>
                  </a:cubicBezTo>
                  <a:cubicBezTo>
                    <a:pt x="184" y="5"/>
                    <a:pt x="181" y="10"/>
                    <a:pt x="184" y="11"/>
                  </a:cubicBezTo>
                  <a:close/>
                  <a:moveTo>
                    <a:pt x="88" y="30"/>
                  </a:moveTo>
                  <a:cubicBezTo>
                    <a:pt x="87" y="25"/>
                    <a:pt x="93" y="22"/>
                    <a:pt x="97" y="18"/>
                  </a:cubicBezTo>
                  <a:cubicBezTo>
                    <a:pt x="96" y="17"/>
                    <a:pt x="95" y="16"/>
                    <a:pt x="95" y="16"/>
                  </a:cubicBezTo>
                  <a:cubicBezTo>
                    <a:pt x="101" y="18"/>
                    <a:pt x="102" y="25"/>
                    <a:pt x="88" y="30"/>
                  </a:cubicBezTo>
                  <a:close/>
                  <a:moveTo>
                    <a:pt x="74" y="17"/>
                  </a:moveTo>
                  <a:cubicBezTo>
                    <a:pt x="79" y="24"/>
                    <a:pt x="80" y="13"/>
                    <a:pt x="85" y="18"/>
                  </a:cubicBezTo>
                  <a:cubicBezTo>
                    <a:pt x="87" y="24"/>
                    <a:pt x="81" y="35"/>
                    <a:pt x="85" y="38"/>
                  </a:cubicBezTo>
                  <a:cubicBezTo>
                    <a:pt x="86" y="42"/>
                    <a:pt x="80" y="37"/>
                    <a:pt x="79" y="39"/>
                  </a:cubicBezTo>
                  <a:cubicBezTo>
                    <a:pt x="78" y="34"/>
                    <a:pt x="81" y="30"/>
                    <a:pt x="82" y="25"/>
                  </a:cubicBezTo>
                  <a:cubicBezTo>
                    <a:pt x="78" y="21"/>
                    <a:pt x="71" y="28"/>
                    <a:pt x="66" y="23"/>
                  </a:cubicBezTo>
                  <a:cubicBezTo>
                    <a:pt x="69" y="21"/>
                    <a:pt x="72" y="19"/>
                    <a:pt x="74" y="17"/>
                  </a:cubicBezTo>
                  <a:close/>
                  <a:moveTo>
                    <a:pt x="48" y="23"/>
                  </a:moveTo>
                  <a:cubicBezTo>
                    <a:pt x="52" y="17"/>
                    <a:pt x="55" y="22"/>
                    <a:pt x="59" y="18"/>
                  </a:cubicBezTo>
                  <a:cubicBezTo>
                    <a:pt x="56" y="23"/>
                    <a:pt x="53" y="27"/>
                    <a:pt x="51" y="32"/>
                  </a:cubicBezTo>
                  <a:cubicBezTo>
                    <a:pt x="50" y="29"/>
                    <a:pt x="50" y="26"/>
                    <a:pt x="48" y="23"/>
                  </a:cubicBezTo>
                  <a:close/>
                  <a:moveTo>
                    <a:pt x="54" y="40"/>
                  </a:moveTo>
                  <a:cubicBezTo>
                    <a:pt x="56" y="40"/>
                    <a:pt x="58" y="40"/>
                    <a:pt x="59" y="40"/>
                  </a:cubicBezTo>
                  <a:cubicBezTo>
                    <a:pt x="57" y="51"/>
                    <a:pt x="48" y="41"/>
                    <a:pt x="46" y="36"/>
                  </a:cubicBezTo>
                  <a:cubicBezTo>
                    <a:pt x="55" y="39"/>
                    <a:pt x="57" y="20"/>
                    <a:pt x="66" y="25"/>
                  </a:cubicBezTo>
                  <a:cubicBezTo>
                    <a:pt x="63" y="28"/>
                    <a:pt x="64" y="34"/>
                    <a:pt x="58" y="33"/>
                  </a:cubicBezTo>
                  <a:cubicBezTo>
                    <a:pt x="61" y="36"/>
                    <a:pt x="64" y="37"/>
                    <a:pt x="68" y="35"/>
                  </a:cubicBezTo>
                  <a:cubicBezTo>
                    <a:pt x="71" y="32"/>
                    <a:pt x="65" y="34"/>
                    <a:pt x="65" y="30"/>
                  </a:cubicBezTo>
                  <a:cubicBezTo>
                    <a:pt x="67" y="31"/>
                    <a:pt x="71" y="28"/>
                    <a:pt x="74" y="28"/>
                  </a:cubicBezTo>
                  <a:cubicBezTo>
                    <a:pt x="78" y="32"/>
                    <a:pt x="68" y="34"/>
                    <a:pt x="71" y="38"/>
                  </a:cubicBezTo>
                  <a:cubicBezTo>
                    <a:pt x="66" y="38"/>
                    <a:pt x="57" y="41"/>
                    <a:pt x="56" y="35"/>
                  </a:cubicBezTo>
                  <a:cubicBezTo>
                    <a:pt x="55" y="37"/>
                    <a:pt x="56" y="39"/>
                    <a:pt x="54" y="40"/>
                  </a:cubicBezTo>
                  <a:close/>
                  <a:moveTo>
                    <a:pt x="61" y="55"/>
                  </a:moveTo>
                  <a:cubicBezTo>
                    <a:pt x="59" y="55"/>
                    <a:pt x="57" y="53"/>
                    <a:pt x="56" y="51"/>
                  </a:cubicBezTo>
                  <a:cubicBezTo>
                    <a:pt x="63" y="47"/>
                    <a:pt x="63" y="47"/>
                    <a:pt x="64" y="41"/>
                  </a:cubicBezTo>
                  <a:cubicBezTo>
                    <a:pt x="68" y="42"/>
                    <a:pt x="66" y="45"/>
                    <a:pt x="70" y="48"/>
                  </a:cubicBezTo>
                  <a:cubicBezTo>
                    <a:pt x="72" y="45"/>
                    <a:pt x="71" y="41"/>
                    <a:pt x="76" y="38"/>
                  </a:cubicBezTo>
                  <a:cubicBezTo>
                    <a:pt x="76" y="40"/>
                    <a:pt x="77" y="42"/>
                    <a:pt x="79" y="44"/>
                  </a:cubicBezTo>
                  <a:cubicBezTo>
                    <a:pt x="73" y="47"/>
                    <a:pt x="76" y="52"/>
                    <a:pt x="67" y="56"/>
                  </a:cubicBezTo>
                  <a:cubicBezTo>
                    <a:pt x="65" y="54"/>
                    <a:pt x="66" y="52"/>
                    <a:pt x="64" y="50"/>
                  </a:cubicBezTo>
                  <a:cubicBezTo>
                    <a:pt x="62" y="52"/>
                    <a:pt x="63" y="54"/>
                    <a:pt x="61" y="55"/>
                  </a:cubicBezTo>
                  <a:close/>
                  <a:moveTo>
                    <a:pt x="60" y="68"/>
                  </a:moveTo>
                  <a:cubicBezTo>
                    <a:pt x="56" y="66"/>
                    <a:pt x="58" y="66"/>
                    <a:pt x="55" y="61"/>
                  </a:cubicBezTo>
                  <a:cubicBezTo>
                    <a:pt x="57" y="60"/>
                    <a:pt x="58" y="59"/>
                    <a:pt x="60" y="57"/>
                  </a:cubicBezTo>
                  <a:cubicBezTo>
                    <a:pt x="60" y="59"/>
                    <a:pt x="61" y="62"/>
                    <a:pt x="63" y="60"/>
                  </a:cubicBezTo>
                  <a:cubicBezTo>
                    <a:pt x="61" y="62"/>
                    <a:pt x="62" y="64"/>
                    <a:pt x="60" y="68"/>
                  </a:cubicBezTo>
                  <a:close/>
                  <a:moveTo>
                    <a:pt x="95" y="48"/>
                  </a:moveTo>
                  <a:cubicBezTo>
                    <a:pt x="92" y="46"/>
                    <a:pt x="96" y="44"/>
                    <a:pt x="96" y="42"/>
                  </a:cubicBezTo>
                  <a:cubicBezTo>
                    <a:pt x="91" y="39"/>
                    <a:pt x="92" y="44"/>
                    <a:pt x="88" y="46"/>
                  </a:cubicBezTo>
                  <a:cubicBezTo>
                    <a:pt x="87" y="45"/>
                    <a:pt x="86" y="43"/>
                    <a:pt x="85" y="42"/>
                  </a:cubicBezTo>
                  <a:cubicBezTo>
                    <a:pt x="96" y="36"/>
                    <a:pt x="95" y="29"/>
                    <a:pt x="107" y="20"/>
                  </a:cubicBezTo>
                  <a:cubicBezTo>
                    <a:pt x="111" y="23"/>
                    <a:pt x="104" y="32"/>
                    <a:pt x="100" y="27"/>
                  </a:cubicBezTo>
                  <a:cubicBezTo>
                    <a:pt x="100" y="32"/>
                    <a:pt x="99" y="35"/>
                    <a:pt x="101" y="40"/>
                  </a:cubicBezTo>
                  <a:cubicBezTo>
                    <a:pt x="95" y="42"/>
                    <a:pt x="100" y="46"/>
                    <a:pt x="95" y="48"/>
                  </a:cubicBezTo>
                  <a:close/>
                  <a:moveTo>
                    <a:pt x="104" y="52"/>
                  </a:moveTo>
                  <a:cubicBezTo>
                    <a:pt x="105" y="51"/>
                    <a:pt x="107" y="49"/>
                    <a:pt x="109" y="48"/>
                  </a:cubicBezTo>
                  <a:cubicBezTo>
                    <a:pt x="111" y="50"/>
                    <a:pt x="111" y="51"/>
                    <a:pt x="112" y="53"/>
                  </a:cubicBezTo>
                  <a:cubicBezTo>
                    <a:pt x="109" y="55"/>
                    <a:pt x="106" y="55"/>
                    <a:pt x="104" y="52"/>
                  </a:cubicBezTo>
                  <a:close/>
                  <a:moveTo>
                    <a:pt x="127" y="45"/>
                  </a:moveTo>
                  <a:cubicBezTo>
                    <a:pt x="124" y="42"/>
                    <a:pt x="126" y="39"/>
                    <a:pt x="127" y="36"/>
                  </a:cubicBezTo>
                  <a:cubicBezTo>
                    <a:pt x="124" y="36"/>
                    <a:pt x="121" y="35"/>
                    <a:pt x="119" y="35"/>
                  </a:cubicBezTo>
                  <a:cubicBezTo>
                    <a:pt x="117" y="37"/>
                    <a:pt x="119" y="40"/>
                    <a:pt x="115" y="39"/>
                  </a:cubicBezTo>
                  <a:cubicBezTo>
                    <a:pt x="114" y="38"/>
                    <a:pt x="118" y="36"/>
                    <a:pt x="117" y="35"/>
                  </a:cubicBezTo>
                  <a:cubicBezTo>
                    <a:pt x="116" y="32"/>
                    <a:pt x="113" y="35"/>
                    <a:pt x="112" y="33"/>
                  </a:cubicBezTo>
                  <a:cubicBezTo>
                    <a:pt x="113" y="35"/>
                    <a:pt x="113" y="50"/>
                    <a:pt x="105" y="44"/>
                  </a:cubicBezTo>
                  <a:cubicBezTo>
                    <a:pt x="108" y="43"/>
                    <a:pt x="106" y="40"/>
                    <a:pt x="109" y="39"/>
                  </a:cubicBezTo>
                  <a:cubicBezTo>
                    <a:pt x="107" y="38"/>
                    <a:pt x="105" y="37"/>
                    <a:pt x="103" y="38"/>
                  </a:cubicBezTo>
                  <a:cubicBezTo>
                    <a:pt x="106" y="25"/>
                    <a:pt x="120" y="33"/>
                    <a:pt x="128" y="31"/>
                  </a:cubicBezTo>
                  <a:cubicBezTo>
                    <a:pt x="132" y="36"/>
                    <a:pt x="133" y="41"/>
                    <a:pt x="127" y="45"/>
                  </a:cubicBezTo>
                  <a:close/>
                  <a:moveTo>
                    <a:pt x="132" y="31"/>
                  </a:moveTo>
                  <a:cubicBezTo>
                    <a:pt x="140" y="27"/>
                    <a:pt x="141" y="24"/>
                    <a:pt x="145" y="22"/>
                  </a:cubicBezTo>
                  <a:cubicBezTo>
                    <a:pt x="146" y="25"/>
                    <a:pt x="143" y="34"/>
                    <a:pt x="139" y="30"/>
                  </a:cubicBezTo>
                  <a:cubicBezTo>
                    <a:pt x="134" y="34"/>
                    <a:pt x="139" y="39"/>
                    <a:pt x="136" y="43"/>
                  </a:cubicBezTo>
                  <a:cubicBezTo>
                    <a:pt x="133" y="39"/>
                    <a:pt x="135" y="35"/>
                    <a:pt x="132" y="31"/>
                  </a:cubicBezTo>
                  <a:close/>
                  <a:moveTo>
                    <a:pt x="155" y="26"/>
                  </a:moveTo>
                  <a:cubicBezTo>
                    <a:pt x="161" y="26"/>
                    <a:pt x="164" y="21"/>
                    <a:pt x="171" y="23"/>
                  </a:cubicBezTo>
                  <a:cubicBezTo>
                    <a:pt x="172" y="26"/>
                    <a:pt x="172" y="33"/>
                    <a:pt x="168" y="33"/>
                  </a:cubicBezTo>
                  <a:cubicBezTo>
                    <a:pt x="164" y="30"/>
                    <a:pt x="170" y="28"/>
                    <a:pt x="168" y="26"/>
                  </a:cubicBezTo>
                  <a:cubicBezTo>
                    <a:pt x="167" y="25"/>
                    <a:pt x="166" y="25"/>
                    <a:pt x="165" y="24"/>
                  </a:cubicBezTo>
                  <a:cubicBezTo>
                    <a:pt x="162" y="28"/>
                    <a:pt x="162" y="31"/>
                    <a:pt x="158" y="35"/>
                  </a:cubicBezTo>
                  <a:cubicBezTo>
                    <a:pt x="154" y="31"/>
                    <a:pt x="159" y="29"/>
                    <a:pt x="155" y="26"/>
                  </a:cubicBezTo>
                  <a:close/>
                  <a:moveTo>
                    <a:pt x="149" y="42"/>
                  </a:moveTo>
                  <a:cubicBezTo>
                    <a:pt x="148" y="39"/>
                    <a:pt x="151" y="38"/>
                    <a:pt x="148" y="35"/>
                  </a:cubicBezTo>
                  <a:cubicBezTo>
                    <a:pt x="150" y="34"/>
                    <a:pt x="152" y="35"/>
                    <a:pt x="154" y="33"/>
                  </a:cubicBezTo>
                  <a:cubicBezTo>
                    <a:pt x="157" y="36"/>
                    <a:pt x="153" y="39"/>
                    <a:pt x="149" y="42"/>
                  </a:cubicBezTo>
                  <a:close/>
                  <a:moveTo>
                    <a:pt x="134" y="63"/>
                  </a:moveTo>
                  <a:cubicBezTo>
                    <a:pt x="137" y="68"/>
                    <a:pt x="128" y="66"/>
                    <a:pt x="130" y="70"/>
                  </a:cubicBezTo>
                  <a:cubicBezTo>
                    <a:pt x="126" y="67"/>
                    <a:pt x="126" y="57"/>
                    <a:pt x="127" y="52"/>
                  </a:cubicBezTo>
                  <a:cubicBezTo>
                    <a:pt x="134" y="49"/>
                    <a:pt x="143" y="49"/>
                    <a:pt x="143" y="40"/>
                  </a:cubicBezTo>
                  <a:cubicBezTo>
                    <a:pt x="149" y="41"/>
                    <a:pt x="144" y="47"/>
                    <a:pt x="145" y="50"/>
                  </a:cubicBezTo>
                  <a:cubicBezTo>
                    <a:pt x="138" y="46"/>
                    <a:pt x="123" y="64"/>
                    <a:pt x="134" y="63"/>
                  </a:cubicBezTo>
                  <a:close/>
                  <a:moveTo>
                    <a:pt x="170" y="42"/>
                  </a:moveTo>
                  <a:cubicBezTo>
                    <a:pt x="168" y="40"/>
                    <a:pt x="164" y="38"/>
                    <a:pt x="160" y="41"/>
                  </a:cubicBezTo>
                  <a:cubicBezTo>
                    <a:pt x="158" y="33"/>
                    <a:pt x="172" y="39"/>
                    <a:pt x="174" y="29"/>
                  </a:cubicBezTo>
                  <a:cubicBezTo>
                    <a:pt x="174" y="33"/>
                    <a:pt x="175" y="37"/>
                    <a:pt x="180" y="32"/>
                  </a:cubicBezTo>
                  <a:cubicBezTo>
                    <a:pt x="186" y="42"/>
                    <a:pt x="170" y="33"/>
                    <a:pt x="170" y="42"/>
                  </a:cubicBezTo>
                  <a:close/>
                  <a:moveTo>
                    <a:pt x="189" y="32"/>
                  </a:moveTo>
                  <a:cubicBezTo>
                    <a:pt x="190" y="35"/>
                    <a:pt x="189" y="39"/>
                    <a:pt x="185" y="39"/>
                  </a:cubicBezTo>
                  <a:cubicBezTo>
                    <a:pt x="184" y="36"/>
                    <a:pt x="186" y="32"/>
                    <a:pt x="189" y="32"/>
                  </a:cubicBezTo>
                  <a:close/>
                  <a:moveTo>
                    <a:pt x="159" y="58"/>
                  </a:moveTo>
                  <a:cubicBezTo>
                    <a:pt x="164" y="58"/>
                    <a:pt x="165" y="48"/>
                    <a:pt x="170" y="54"/>
                  </a:cubicBezTo>
                  <a:cubicBezTo>
                    <a:pt x="165" y="53"/>
                    <a:pt x="164" y="65"/>
                    <a:pt x="159" y="58"/>
                  </a:cubicBezTo>
                  <a:close/>
                  <a:moveTo>
                    <a:pt x="173" y="58"/>
                  </a:moveTo>
                  <a:cubicBezTo>
                    <a:pt x="171" y="55"/>
                    <a:pt x="177" y="53"/>
                    <a:pt x="172" y="49"/>
                  </a:cubicBezTo>
                  <a:cubicBezTo>
                    <a:pt x="174" y="48"/>
                    <a:pt x="175" y="47"/>
                    <a:pt x="174" y="46"/>
                  </a:cubicBezTo>
                  <a:cubicBezTo>
                    <a:pt x="176" y="45"/>
                    <a:pt x="176" y="46"/>
                    <a:pt x="175" y="47"/>
                  </a:cubicBezTo>
                  <a:cubicBezTo>
                    <a:pt x="177" y="49"/>
                    <a:pt x="178" y="49"/>
                    <a:pt x="180" y="48"/>
                  </a:cubicBezTo>
                  <a:cubicBezTo>
                    <a:pt x="181" y="50"/>
                    <a:pt x="179" y="50"/>
                    <a:pt x="179" y="49"/>
                  </a:cubicBezTo>
                  <a:cubicBezTo>
                    <a:pt x="174" y="52"/>
                    <a:pt x="178" y="55"/>
                    <a:pt x="173" y="58"/>
                  </a:cubicBezTo>
                  <a:close/>
                  <a:moveTo>
                    <a:pt x="194" y="38"/>
                  </a:moveTo>
                  <a:cubicBezTo>
                    <a:pt x="197" y="42"/>
                    <a:pt x="189" y="43"/>
                    <a:pt x="196" y="45"/>
                  </a:cubicBezTo>
                  <a:cubicBezTo>
                    <a:pt x="193" y="47"/>
                    <a:pt x="192" y="48"/>
                    <a:pt x="194" y="50"/>
                  </a:cubicBezTo>
                  <a:cubicBezTo>
                    <a:pt x="188" y="49"/>
                    <a:pt x="190" y="41"/>
                    <a:pt x="194" y="38"/>
                  </a:cubicBezTo>
                  <a:close/>
                  <a:moveTo>
                    <a:pt x="182" y="60"/>
                  </a:moveTo>
                  <a:cubicBezTo>
                    <a:pt x="180" y="58"/>
                    <a:pt x="181" y="57"/>
                    <a:pt x="180" y="56"/>
                  </a:cubicBezTo>
                  <a:cubicBezTo>
                    <a:pt x="183" y="54"/>
                    <a:pt x="187" y="53"/>
                    <a:pt x="189" y="56"/>
                  </a:cubicBezTo>
                  <a:cubicBezTo>
                    <a:pt x="187" y="59"/>
                    <a:pt x="185" y="56"/>
                    <a:pt x="182" y="60"/>
                  </a:cubicBezTo>
                  <a:close/>
                  <a:moveTo>
                    <a:pt x="201" y="43"/>
                  </a:moveTo>
                  <a:cubicBezTo>
                    <a:pt x="203" y="39"/>
                    <a:pt x="207" y="38"/>
                    <a:pt x="211" y="35"/>
                  </a:cubicBezTo>
                  <a:cubicBezTo>
                    <a:pt x="214" y="42"/>
                    <a:pt x="205" y="42"/>
                    <a:pt x="201" y="43"/>
                  </a:cubicBezTo>
                  <a:close/>
                  <a:moveTo>
                    <a:pt x="197" y="55"/>
                  </a:moveTo>
                  <a:cubicBezTo>
                    <a:pt x="198" y="57"/>
                    <a:pt x="197" y="58"/>
                    <a:pt x="198" y="60"/>
                  </a:cubicBezTo>
                  <a:cubicBezTo>
                    <a:pt x="196" y="61"/>
                    <a:pt x="194" y="58"/>
                    <a:pt x="192" y="61"/>
                  </a:cubicBezTo>
                  <a:cubicBezTo>
                    <a:pt x="190" y="58"/>
                    <a:pt x="194" y="55"/>
                    <a:pt x="197" y="55"/>
                  </a:cubicBezTo>
                  <a:close/>
                  <a:moveTo>
                    <a:pt x="184" y="72"/>
                  </a:moveTo>
                  <a:cubicBezTo>
                    <a:pt x="182" y="70"/>
                    <a:pt x="181" y="68"/>
                    <a:pt x="183" y="66"/>
                  </a:cubicBezTo>
                  <a:cubicBezTo>
                    <a:pt x="188" y="63"/>
                    <a:pt x="191" y="70"/>
                    <a:pt x="196" y="65"/>
                  </a:cubicBezTo>
                  <a:cubicBezTo>
                    <a:pt x="198" y="73"/>
                    <a:pt x="190" y="69"/>
                    <a:pt x="184" y="72"/>
                  </a:cubicBezTo>
                  <a:close/>
                  <a:moveTo>
                    <a:pt x="214" y="36"/>
                  </a:moveTo>
                  <a:cubicBezTo>
                    <a:pt x="216" y="36"/>
                    <a:pt x="218" y="38"/>
                    <a:pt x="217" y="36"/>
                  </a:cubicBezTo>
                  <a:cubicBezTo>
                    <a:pt x="221" y="40"/>
                    <a:pt x="224" y="38"/>
                    <a:pt x="229" y="37"/>
                  </a:cubicBezTo>
                  <a:cubicBezTo>
                    <a:pt x="231" y="43"/>
                    <a:pt x="214" y="41"/>
                    <a:pt x="214" y="36"/>
                  </a:cubicBezTo>
                  <a:close/>
                  <a:moveTo>
                    <a:pt x="225" y="57"/>
                  </a:moveTo>
                  <a:cubicBezTo>
                    <a:pt x="223" y="59"/>
                    <a:pt x="226" y="61"/>
                    <a:pt x="222" y="63"/>
                  </a:cubicBezTo>
                  <a:cubicBezTo>
                    <a:pt x="220" y="61"/>
                    <a:pt x="217" y="62"/>
                    <a:pt x="215" y="59"/>
                  </a:cubicBezTo>
                  <a:cubicBezTo>
                    <a:pt x="218" y="57"/>
                    <a:pt x="214" y="55"/>
                    <a:pt x="218" y="53"/>
                  </a:cubicBezTo>
                  <a:cubicBezTo>
                    <a:pt x="222" y="56"/>
                    <a:pt x="227" y="55"/>
                    <a:pt x="232" y="59"/>
                  </a:cubicBezTo>
                  <a:cubicBezTo>
                    <a:pt x="228" y="61"/>
                    <a:pt x="229" y="58"/>
                    <a:pt x="225" y="57"/>
                  </a:cubicBezTo>
                  <a:close/>
                  <a:moveTo>
                    <a:pt x="224" y="72"/>
                  </a:moveTo>
                  <a:cubicBezTo>
                    <a:pt x="223" y="67"/>
                    <a:pt x="222" y="72"/>
                    <a:pt x="218" y="73"/>
                  </a:cubicBezTo>
                  <a:cubicBezTo>
                    <a:pt x="219" y="67"/>
                    <a:pt x="224" y="66"/>
                    <a:pt x="228" y="63"/>
                  </a:cubicBezTo>
                  <a:cubicBezTo>
                    <a:pt x="229" y="65"/>
                    <a:pt x="228" y="68"/>
                    <a:pt x="227" y="66"/>
                  </a:cubicBezTo>
                  <a:cubicBezTo>
                    <a:pt x="224" y="68"/>
                    <a:pt x="228" y="70"/>
                    <a:pt x="224" y="72"/>
                  </a:cubicBezTo>
                  <a:close/>
                  <a:moveTo>
                    <a:pt x="241" y="73"/>
                  </a:moveTo>
                  <a:cubicBezTo>
                    <a:pt x="240" y="72"/>
                    <a:pt x="242" y="72"/>
                    <a:pt x="242" y="72"/>
                  </a:cubicBezTo>
                  <a:cubicBezTo>
                    <a:pt x="245" y="71"/>
                    <a:pt x="241" y="68"/>
                    <a:pt x="243" y="66"/>
                  </a:cubicBezTo>
                  <a:cubicBezTo>
                    <a:pt x="241" y="65"/>
                    <a:pt x="241" y="68"/>
                    <a:pt x="242" y="69"/>
                  </a:cubicBezTo>
                  <a:cubicBezTo>
                    <a:pt x="239" y="70"/>
                    <a:pt x="239" y="62"/>
                    <a:pt x="242" y="60"/>
                  </a:cubicBezTo>
                  <a:cubicBezTo>
                    <a:pt x="242" y="65"/>
                    <a:pt x="242" y="65"/>
                    <a:pt x="246" y="71"/>
                  </a:cubicBezTo>
                  <a:cubicBezTo>
                    <a:pt x="244" y="73"/>
                    <a:pt x="243" y="72"/>
                    <a:pt x="241" y="73"/>
                  </a:cubicBezTo>
                  <a:close/>
                  <a:moveTo>
                    <a:pt x="251" y="78"/>
                  </a:moveTo>
                  <a:cubicBezTo>
                    <a:pt x="251" y="73"/>
                    <a:pt x="256" y="72"/>
                    <a:pt x="255" y="68"/>
                  </a:cubicBezTo>
                  <a:cubicBezTo>
                    <a:pt x="257" y="68"/>
                    <a:pt x="258" y="76"/>
                    <a:pt x="257" y="79"/>
                  </a:cubicBezTo>
                  <a:cubicBezTo>
                    <a:pt x="254" y="73"/>
                    <a:pt x="255" y="74"/>
                    <a:pt x="251" y="78"/>
                  </a:cubicBezTo>
                  <a:close/>
                  <a:moveTo>
                    <a:pt x="354" y="12"/>
                  </a:moveTo>
                  <a:cubicBezTo>
                    <a:pt x="355" y="11"/>
                    <a:pt x="356" y="13"/>
                    <a:pt x="357" y="13"/>
                  </a:cubicBezTo>
                  <a:cubicBezTo>
                    <a:pt x="359" y="12"/>
                    <a:pt x="358" y="10"/>
                    <a:pt x="361" y="9"/>
                  </a:cubicBezTo>
                  <a:cubicBezTo>
                    <a:pt x="361" y="10"/>
                    <a:pt x="362" y="11"/>
                    <a:pt x="363" y="12"/>
                  </a:cubicBezTo>
                  <a:cubicBezTo>
                    <a:pt x="360" y="13"/>
                    <a:pt x="357" y="15"/>
                    <a:pt x="354" y="12"/>
                  </a:cubicBezTo>
                  <a:close/>
                  <a:moveTo>
                    <a:pt x="716" y="72"/>
                  </a:moveTo>
                  <a:cubicBezTo>
                    <a:pt x="717" y="79"/>
                    <a:pt x="704" y="74"/>
                    <a:pt x="698" y="77"/>
                  </a:cubicBezTo>
                  <a:cubicBezTo>
                    <a:pt x="697" y="72"/>
                    <a:pt x="708" y="74"/>
                    <a:pt x="704" y="69"/>
                  </a:cubicBezTo>
                  <a:cubicBezTo>
                    <a:pt x="707" y="71"/>
                    <a:pt x="711" y="68"/>
                    <a:pt x="714" y="65"/>
                  </a:cubicBezTo>
                  <a:cubicBezTo>
                    <a:pt x="714" y="71"/>
                    <a:pt x="706" y="74"/>
                    <a:pt x="702" y="75"/>
                  </a:cubicBezTo>
                  <a:cubicBezTo>
                    <a:pt x="706" y="77"/>
                    <a:pt x="711" y="73"/>
                    <a:pt x="716" y="72"/>
                  </a:cubicBezTo>
                  <a:close/>
                  <a:moveTo>
                    <a:pt x="717" y="62"/>
                  </a:moveTo>
                  <a:cubicBezTo>
                    <a:pt x="718" y="66"/>
                    <a:pt x="708" y="63"/>
                    <a:pt x="710" y="59"/>
                  </a:cubicBezTo>
                  <a:cubicBezTo>
                    <a:pt x="717" y="63"/>
                    <a:pt x="711" y="54"/>
                    <a:pt x="716" y="51"/>
                  </a:cubicBezTo>
                  <a:cubicBezTo>
                    <a:pt x="722" y="56"/>
                    <a:pt x="711" y="60"/>
                    <a:pt x="717" y="62"/>
                  </a:cubicBezTo>
                  <a:close/>
                  <a:moveTo>
                    <a:pt x="712" y="39"/>
                  </a:moveTo>
                  <a:cubicBezTo>
                    <a:pt x="714" y="43"/>
                    <a:pt x="714" y="33"/>
                    <a:pt x="717" y="39"/>
                  </a:cubicBezTo>
                  <a:cubicBezTo>
                    <a:pt x="712" y="44"/>
                    <a:pt x="711" y="46"/>
                    <a:pt x="706" y="43"/>
                  </a:cubicBezTo>
                  <a:cubicBezTo>
                    <a:pt x="713" y="44"/>
                    <a:pt x="708" y="28"/>
                    <a:pt x="712" y="39"/>
                  </a:cubicBezTo>
                  <a:close/>
                  <a:moveTo>
                    <a:pt x="721" y="30"/>
                  </a:moveTo>
                  <a:cubicBezTo>
                    <a:pt x="717" y="32"/>
                    <a:pt x="712" y="33"/>
                    <a:pt x="708" y="32"/>
                  </a:cubicBezTo>
                  <a:cubicBezTo>
                    <a:pt x="709" y="28"/>
                    <a:pt x="716" y="17"/>
                    <a:pt x="720" y="10"/>
                  </a:cubicBezTo>
                  <a:cubicBezTo>
                    <a:pt x="722" y="17"/>
                    <a:pt x="720" y="21"/>
                    <a:pt x="721" y="30"/>
                  </a:cubicBezTo>
                  <a:close/>
                  <a:moveTo>
                    <a:pt x="716" y="13"/>
                  </a:moveTo>
                  <a:cubicBezTo>
                    <a:pt x="714" y="14"/>
                    <a:pt x="713" y="15"/>
                    <a:pt x="711" y="17"/>
                  </a:cubicBezTo>
                  <a:cubicBezTo>
                    <a:pt x="709" y="11"/>
                    <a:pt x="706" y="17"/>
                    <a:pt x="704" y="13"/>
                  </a:cubicBezTo>
                  <a:cubicBezTo>
                    <a:pt x="708" y="13"/>
                    <a:pt x="713" y="8"/>
                    <a:pt x="716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Freeform 548"/>
            <p:cNvSpPr>
              <a:spLocks noEditPoints="1"/>
            </p:cNvSpPr>
            <p:nvPr/>
          </p:nvSpPr>
          <p:spPr bwMode="auto">
            <a:xfrm rot="16200000" flipV="1">
              <a:off x="4438472" y="3209915"/>
              <a:ext cx="363777" cy="45719"/>
            </a:xfrm>
            <a:custGeom>
              <a:avLst/>
              <a:gdLst>
                <a:gd name="T0" fmla="*/ 480 w 748"/>
                <a:gd name="T1" fmla="*/ 13 h 95"/>
                <a:gd name="T2" fmla="*/ 427 w 748"/>
                <a:gd name="T3" fmla="*/ 8 h 95"/>
                <a:gd name="T4" fmla="*/ 366 w 748"/>
                <a:gd name="T5" fmla="*/ 13 h 95"/>
                <a:gd name="T6" fmla="*/ 311 w 748"/>
                <a:gd name="T7" fmla="*/ 15 h 95"/>
                <a:gd name="T8" fmla="*/ 289 w 748"/>
                <a:gd name="T9" fmla="*/ 1 h 95"/>
                <a:gd name="T10" fmla="*/ 234 w 748"/>
                <a:gd name="T11" fmla="*/ 11 h 95"/>
                <a:gd name="T12" fmla="*/ 205 w 748"/>
                <a:gd name="T13" fmla="*/ 13 h 95"/>
                <a:gd name="T14" fmla="*/ 152 w 748"/>
                <a:gd name="T15" fmla="*/ 18 h 95"/>
                <a:gd name="T16" fmla="*/ 142 w 748"/>
                <a:gd name="T17" fmla="*/ 18 h 95"/>
                <a:gd name="T18" fmla="*/ 126 w 748"/>
                <a:gd name="T19" fmla="*/ 20 h 95"/>
                <a:gd name="T20" fmla="*/ 107 w 748"/>
                <a:gd name="T21" fmla="*/ 1 h 95"/>
                <a:gd name="T22" fmla="*/ 64 w 748"/>
                <a:gd name="T23" fmla="*/ 20 h 95"/>
                <a:gd name="T24" fmla="*/ 17 w 748"/>
                <a:gd name="T25" fmla="*/ 64 h 95"/>
                <a:gd name="T26" fmla="*/ 71 w 748"/>
                <a:gd name="T27" fmla="*/ 69 h 95"/>
                <a:gd name="T28" fmla="*/ 101 w 748"/>
                <a:gd name="T29" fmla="*/ 51 h 95"/>
                <a:gd name="T30" fmla="*/ 90 w 748"/>
                <a:gd name="T31" fmla="*/ 67 h 95"/>
                <a:gd name="T32" fmla="*/ 112 w 748"/>
                <a:gd name="T33" fmla="*/ 63 h 95"/>
                <a:gd name="T34" fmla="*/ 140 w 748"/>
                <a:gd name="T35" fmla="*/ 69 h 95"/>
                <a:gd name="T36" fmla="*/ 151 w 748"/>
                <a:gd name="T37" fmla="*/ 51 h 95"/>
                <a:gd name="T38" fmla="*/ 167 w 748"/>
                <a:gd name="T39" fmla="*/ 62 h 95"/>
                <a:gd name="T40" fmla="*/ 213 w 748"/>
                <a:gd name="T41" fmla="*/ 61 h 95"/>
                <a:gd name="T42" fmla="*/ 244 w 748"/>
                <a:gd name="T43" fmla="*/ 84 h 95"/>
                <a:gd name="T44" fmla="*/ 306 w 748"/>
                <a:gd name="T45" fmla="*/ 77 h 95"/>
                <a:gd name="T46" fmla="*/ 364 w 748"/>
                <a:gd name="T47" fmla="*/ 85 h 95"/>
                <a:gd name="T48" fmla="*/ 566 w 748"/>
                <a:gd name="T49" fmla="*/ 89 h 95"/>
                <a:gd name="T50" fmla="*/ 675 w 748"/>
                <a:gd name="T51" fmla="*/ 85 h 95"/>
                <a:gd name="T52" fmla="*/ 744 w 748"/>
                <a:gd name="T53" fmla="*/ 58 h 95"/>
                <a:gd name="T54" fmla="*/ 725 w 748"/>
                <a:gd name="T55" fmla="*/ 56 h 95"/>
                <a:gd name="T56" fmla="*/ 733 w 748"/>
                <a:gd name="T57" fmla="*/ 32 h 95"/>
                <a:gd name="T58" fmla="*/ 725 w 748"/>
                <a:gd name="T59" fmla="*/ 7 h 95"/>
                <a:gd name="T60" fmla="*/ 672 w 748"/>
                <a:gd name="T61" fmla="*/ 9 h 95"/>
                <a:gd name="T62" fmla="*/ 642 w 748"/>
                <a:gd name="T63" fmla="*/ 9 h 95"/>
                <a:gd name="T64" fmla="*/ 604 w 748"/>
                <a:gd name="T65" fmla="*/ 6 h 95"/>
                <a:gd name="T66" fmla="*/ 227 w 748"/>
                <a:gd name="T67" fmla="*/ 28 h 95"/>
                <a:gd name="T68" fmla="*/ 201 w 748"/>
                <a:gd name="T69" fmla="*/ 36 h 95"/>
                <a:gd name="T70" fmla="*/ 220 w 748"/>
                <a:gd name="T71" fmla="*/ 21 h 95"/>
                <a:gd name="T72" fmla="*/ 196 w 748"/>
                <a:gd name="T73" fmla="*/ 25 h 95"/>
                <a:gd name="T74" fmla="*/ 184 w 748"/>
                <a:gd name="T75" fmla="*/ 11 h 95"/>
                <a:gd name="T76" fmla="*/ 79 w 748"/>
                <a:gd name="T77" fmla="*/ 39 h 95"/>
                <a:gd name="T78" fmla="*/ 54 w 748"/>
                <a:gd name="T79" fmla="*/ 40 h 95"/>
                <a:gd name="T80" fmla="*/ 71 w 748"/>
                <a:gd name="T81" fmla="*/ 38 h 95"/>
                <a:gd name="T82" fmla="*/ 79 w 748"/>
                <a:gd name="T83" fmla="*/ 44 h 95"/>
                <a:gd name="T84" fmla="*/ 60 w 748"/>
                <a:gd name="T85" fmla="*/ 68 h 95"/>
                <a:gd name="T86" fmla="*/ 95 w 748"/>
                <a:gd name="T87" fmla="*/ 48 h 95"/>
                <a:gd name="T88" fmla="*/ 115 w 748"/>
                <a:gd name="T89" fmla="*/ 39 h 95"/>
                <a:gd name="T90" fmla="*/ 132 w 748"/>
                <a:gd name="T91" fmla="*/ 31 h 95"/>
                <a:gd name="T92" fmla="*/ 168 w 748"/>
                <a:gd name="T93" fmla="*/ 26 h 95"/>
                <a:gd name="T94" fmla="*/ 134 w 748"/>
                <a:gd name="T95" fmla="*/ 63 h 95"/>
                <a:gd name="T96" fmla="*/ 174 w 748"/>
                <a:gd name="T97" fmla="*/ 29 h 95"/>
                <a:gd name="T98" fmla="*/ 159 w 748"/>
                <a:gd name="T99" fmla="*/ 58 h 95"/>
                <a:gd name="T100" fmla="*/ 194 w 748"/>
                <a:gd name="T101" fmla="*/ 38 h 95"/>
                <a:gd name="T102" fmla="*/ 201 w 748"/>
                <a:gd name="T103" fmla="*/ 43 h 95"/>
                <a:gd name="T104" fmla="*/ 183 w 748"/>
                <a:gd name="T105" fmla="*/ 66 h 95"/>
                <a:gd name="T106" fmla="*/ 222 w 748"/>
                <a:gd name="T107" fmla="*/ 63 h 95"/>
                <a:gd name="T108" fmla="*/ 227 w 748"/>
                <a:gd name="T109" fmla="*/ 66 h 95"/>
                <a:gd name="T110" fmla="*/ 241 w 748"/>
                <a:gd name="T111" fmla="*/ 73 h 95"/>
                <a:gd name="T112" fmla="*/ 363 w 748"/>
                <a:gd name="T113" fmla="*/ 12 h 95"/>
                <a:gd name="T114" fmla="*/ 717 w 748"/>
                <a:gd name="T115" fmla="*/ 62 h 95"/>
                <a:gd name="T116" fmla="*/ 721 w 748"/>
                <a:gd name="T117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48" h="95">
                  <a:moveTo>
                    <a:pt x="559" y="11"/>
                  </a:moveTo>
                  <a:cubicBezTo>
                    <a:pt x="559" y="7"/>
                    <a:pt x="557" y="9"/>
                    <a:pt x="557" y="5"/>
                  </a:cubicBezTo>
                  <a:cubicBezTo>
                    <a:pt x="546" y="13"/>
                    <a:pt x="543" y="8"/>
                    <a:pt x="534" y="8"/>
                  </a:cubicBezTo>
                  <a:cubicBezTo>
                    <a:pt x="537" y="7"/>
                    <a:pt x="541" y="7"/>
                    <a:pt x="539" y="3"/>
                  </a:cubicBezTo>
                  <a:cubicBezTo>
                    <a:pt x="529" y="8"/>
                    <a:pt x="508" y="10"/>
                    <a:pt x="498" y="11"/>
                  </a:cubicBezTo>
                  <a:cubicBezTo>
                    <a:pt x="499" y="11"/>
                    <a:pt x="499" y="9"/>
                    <a:pt x="498" y="8"/>
                  </a:cubicBezTo>
                  <a:cubicBezTo>
                    <a:pt x="491" y="10"/>
                    <a:pt x="491" y="13"/>
                    <a:pt x="485" y="9"/>
                  </a:cubicBezTo>
                  <a:cubicBezTo>
                    <a:pt x="483" y="14"/>
                    <a:pt x="481" y="8"/>
                    <a:pt x="480" y="13"/>
                  </a:cubicBezTo>
                  <a:cubicBezTo>
                    <a:pt x="478" y="10"/>
                    <a:pt x="476" y="12"/>
                    <a:pt x="476" y="9"/>
                  </a:cubicBezTo>
                  <a:cubicBezTo>
                    <a:pt x="473" y="9"/>
                    <a:pt x="470" y="11"/>
                    <a:pt x="467" y="8"/>
                  </a:cubicBezTo>
                  <a:cubicBezTo>
                    <a:pt x="463" y="10"/>
                    <a:pt x="469" y="13"/>
                    <a:pt x="465" y="15"/>
                  </a:cubicBezTo>
                  <a:cubicBezTo>
                    <a:pt x="464" y="14"/>
                    <a:pt x="463" y="13"/>
                    <a:pt x="462" y="13"/>
                  </a:cubicBezTo>
                  <a:cubicBezTo>
                    <a:pt x="463" y="12"/>
                    <a:pt x="464" y="10"/>
                    <a:pt x="462" y="9"/>
                  </a:cubicBezTo>
                  <a:cubicBezTo>
                    <a:pt x="461" y="10"/>
                    <a:pt x="459" y="11"/>
                    <a:pt x="458" y="12"/>
                  </a:cubicBezTo>
                  <a:cubicBezTo>
                    <a:pt x="445" y="2"/>
                    <a:pt x="432" y="14"/>
                    <a:pt x="426" y="14"/>
                  </a:cubicBezTo>
                  <a:cubicBezTo>
                    <a:pt x="422" y="9"/>
                    <a:pt x="428" y="10"/>
                    <a:pt x="427" y="8"/>
                  </a:cubicBezTo>
                  <a:cubicBezTo>
                    <a:pt x="420" y="9"/>
                    <a:pt x="412" y="6"/>
                    <a:pt x="410" y="14"/>
                  </a:cubicBezTo>
                  <a:cubicBezTo>
                    <a:pt x="405" y="6"/>
                    <a:pt x="404" y="18"/>
                    <a:pt x="401" y="13"/>
                  </a:cubicBezTo>
                  <a:cubicBezTo>
                    <a:pt x="400" y="11"/>
                    <a:pt x="406" y="9"/>
                    <a:pt x="402" y="7"/>
                  </a:cubicBezTo>
                  <a:cubicBezTo>
                    <a:pt x="397" y="8"/>
                    <a:pt x="397" y="14"/>
                    <a:pt x="392" y="11"/>
                  </a:cubicBezTo>
                  <a:cubicBezTo>
                    <a:pt x="393" y="10"/>
                    <a:pt x="394" y="9"/>
                    <a:pt x="392" y="7"/>
                  </a:cubicBezTo>
                  <a:cubicBezTo>
                    <a:pt x="386" y="13"/>
                    <a:pt x="381" y="11"/>
                    <a:pt x="375" y="13"/>
                  </a:cubicBezTo>
                  <a:cubicBezTo>
                    <a:pt x="376" y="13"/>
                    <a:pt x="376" y="7"/>
                    <a:pt x="374" y="9"/>
                  </a:cubicBezTo>
                  <a:cubicBezTo>
                    <a:pt x="375" y="12"/>
                    <a:pt x="368" y="13"/>
                    <a:pt x="366" y="13"/>
                  </a:cubicBezTo>
                  <a:cubicBezTo>
                    <a:pt x="370" y="11"/>
                    <a:pt x="369" y="8"/>
                    <a:pt x="370" y="5"/>
                  </a:cubicBezTo>
                  <a:cubicBezTo>
                    <a:pt x="365" y="4"/>
                    <a:pt x="369" y="8"/>
                    <a:pt x="365" y="10"/>
                  </a:cubicBezTo>
                  <a:cubicBezTo>
                    <a:pt x="361" y="4"/>
                    <a:pt x="353" y="5"/>
                    <a:pt x="350" y="11"/>
                  </a:cubicBezTo>
                  <a:cubicBezTo>
                    <a:pt x="346" y="10"/>
                    <a:pt x="340" y="11"/>
                    <a:pt x="338" y="8"/>
                  </a:cubicBezTo>
                  <a:cubicBezTo>
                    <a:pt x="336" y="8"/>
                    <a:pt x="326" y="14"/>
                    <a:pt x="322" y="8"/>
                  </a:cubicBezTo>
                  <a:cubicBezTo>
                    <a:pt x="318" y="9"/>
                    <a:pt x="321" y="12"/>
                    <a:pt x="319" y="14"/>
                  </a:cubicBezTo>
                  <a:cubicBezTo>
                    <a:pt x="317" y="11"/>
                    <a:pt x="315" y="8"/>
                    <a:pt x="315" y="6"/>
                  </a:cubicBezTo>
                  <a:cubicBezTo>
                    <a:pt x="310" y="8"/>
                    <a:pt x="314" y="12"/>
                    <a:pt x="311" y="15"/>
                  </a:cubicBezTo>
                  <a:cubicBezTo>
                    <a:pt x="309" y="12"/>
                    <a:pt x="301" y="15"/>
                    <a:pt x="302" y="11"/>
                  </a:cubicBezTo>
                  <a:cubicBezTo>
                    <a:pt x="304" y="12"/>
                    <a:pt x="311" y="14"/>
                    <a:pt x="310" y="8"/>
                  </a:cubicBezTo>
                  <a:cubicBezTo>
                    <a:pt x="305" y="11"/>
                    <a:pt x="302" y="7"/>
                    <a:pt x="298" y="7"/>
                  </a:cubicBezTo>
                  <a:cubicBezTo>
                    <a:pt x="298" y="11"/>
                    <a:pt x="299" y="8"/>
                    <a:pt x="302" y="9"/>
                  </a:cubicBezTo>
                  <a:cubicBezTo>
                    <a:pt x="298" y="10"/>
                    <a:pt x="297" y="14"/>
                    <a:pt x="295" y="13"/>
                  </a:cubicBezTo>
                  <a:cubicBezTo>
                    <a:pt x="292" y="11"/>
                    <a:pt x="295" y="6"/>
                    <a:pt x="292" y="8"/>
                  </a:cubicBezTo>
                  <a:cubicBezTo>
                    <a:pt x="294" y="10"/>
                    <a:pt x="287" y="15"/>
                    <a:pt x="286" y="13"/>
                  </a:cubicBezTo>
                  <a:cubicBezTo>
                    <a:pt x="284" y="8"/>
                    <a:pt x="293" y="5"/>
                    <a:pt x="289" y="1"/>
                  </a:cubicBezTo>
                  <a:cubicBezTo>
                    <a:pt x="285" y="11"/>
                    <a:pt x="272" y="11"/>
                    <a:pt x="263" y="11"/>
                  </a:cubicBezTo>
                  <a:cubicBezTo>
                    <a:pt x="263" y="8"/>
                    <a:pt x="264" y="2"/>
                    <a:pt x="260" y="4"/>
                  </a:cubicBezTo>
                  <a:cubicBezTo>
                    <a:pt x="258" y="8"/>
                    <a:pt x="261" y="7"/>
                    <a:pt x="260" y="9"/>
                  </a:cubicBezTo>
                  <a:cubicBezTo>
                    <a:pt x="257" y="10"/>
                    <a:pt x="256" y="12"/>
                    <a:pt x="253" y="6"/>
                  </a:cubicBezTo>
                  <a:cubicBezTo>
                    <a:pt x="251" y="7"/>
                    <a:pt x="252" y="9"/>
                    <a:pt x="250" y="10"/>
                  </a:cubicBezTo>
                  <a:cubicBezTo>
                    <a:pt x="245" y="1"/>
                    <a:pt x="245" y="12"/>
                    <a:pt x="243" y="10"/>
                  </a:cubicBezTo>
                  <a:cubicBezTo>
                    <a:pt x="238" y="7"/>
                    <a:pt x="247" y="6"/>
                    <a:pt x="242" y="3"/>
                  </a:cubicBezTo>
                  <a:cubicBezTo>
                    <a:pt x="237" y="7"/>
                    <a:pt x="240" y="10"/>
                    <a:pt x="234" y="11"/>
                  </a:cubicBezTo>
                  <a:cubicBezTo>
                    <a:pt x="234" y="8"/>
                    <a:pt x="232" y="6"/>
                    <a:pt x="230" y="6"/>
                  </a:cubicBezTo>
                  <a:cubicBezTo>
                    <a:pt x="229" y="8"/>
                    <a:pt x="227" y="11"/>
                    <a:pt x="226" y="5"/>
                  </a:cubicBezTo>
                  <a:cubicBezTo>
                    <a:pt x="220" y="7"/>
                    <a:pt x="230" y="10"/>
                    <a:pt x="224" y="12"/>
                  </a:cubicBezTo>
                  <a:cubicBezTo>
                    <a:pt x="223" y="11"/>
                    <a:pt x="222" y="10"/>
                    <a:pt x="220" y="10"/>
                  </a:cubicBezTo>
                  <a:cubicBezTo>
                    <a:pt x="223" y="8"/>
                    <a:pt x="223" y="6"/>
                    <a:pt x="221" y="4"/>
                  </a:cubicBezTo>
                  <a:cubicBezTo>
                    <a:pt x="214" y="5"/>
                    <a:pt x="221" y="17"/>
                    <a:pt x="213" y="12"/>
                  </a:cubicBezTo>
                  <a:cubicBezTo>
                    <a:pt x="219" y="11"/>
                    <a:pt x="214" y="9"/>
                    <a:pt x="216" y="4"/>
                  </a:cubicBezTo>
                  <a:cubicBezTo>
                    <a:pt x="212" y="5"/>
                    <a:pt x="207" y="9"/>
                    <a:pt x="205" y="13"/>
                  </a:cubicBezTo>
                  <a:cubicBezTo>
                    <a:pt x="202" y="10"/>
                    <a:pt x="204" y="7"/>
                    <a:pt x="201" y="5"/>
                  </a:cubicBezTo>
                  <a:cubicBezTo>
                    <a:pt x="194" y="9"/>
                    <a:pt x="192" y="14"/>
                    <a:pt x="188" y="12"/>
                  </a:cubicBezTo>
                  <a:cubicBezTo>
                    <a:pt x="191" y="10"/>
                    <a:pt x="183" y="7"/>
                    <a:pt x="188" y="6"/>
                  </a:cubicBezTo>
                  <a:cubicBezTo>
                    <a:pt x="189" y="7"/>
                    <a:pt x="188" y="8"/>
                    <a:pt x="190" y="10"/>
                  </a:cubicBezTo>
                  <a:cubicBezTo>
                    <a:pt x="197" y="2"/>
                    <a:pt x="183" y="7"/>
                    <a:pt x="179" y="4"/>
                  </a:cubicBezTo>
                  <a:cubicBezTo>
                    <a:pt x="174" y="7"/>
                    <a:pt x="174" y="12"/>
                    <a:pt x="169" y="8"/>
                  </a:cubicBezTo>
                  <a:cubicBezTo>
                    <a:pt x="169" y="4"/>
                    <a:pt x="176" y="9"/>
                    <a:pt x="175" y="2"/>
                  </a:cubicBezTo>
                  <a:cubicBezTo>
                    <a:pt x="167" y="6"/>
                    <a:pt x="150" y="5"/>
                    <a:pt x="152" y="18"/>
                  </a:cubicBezTo>
                  <a:cubicBezTo>
                    <a:pt x="155" y="14"/>
                    <a:pt x="157" y="17"/>
                    <a:pt x="160" y="17"/>
                  </a:cubicBezTo>
                  <a:cubicBezTo>
                    <a:pt x="165" y="15"/>
                    <a:pt x="162" y="12"/>
                    <a:pt x="166" y="9"/>
                  </a:cubicBezTo>
                  <a:cubicBezTo>
                    <a:pt x="170" y="13"/>
                    <a:pt x="167" y="16"/>
                    <a:pt x="164" y="19"/>
                  </a:cubicBezTo>
                  <a:cubicBezTo>
                    <a:pt x="159" y="19"/>
                    <a:pt x="153" y="20"/>
                    <a:pt x="148" y="23"/>
                  </a:cubicBezTo>
                  <a:cubicBezTo>
                    <a:pt x="147" y="22"/>
                    <a:pt x="147" y="22"/>
                    <a:pt x="146" y="21"/>
                  </a:cubicBezTo>
                  <a:cubicBezTo>
                    <a:pt x="156" y="14"/>
                    <a:pt x="144" y="12"/>
                    <a:pt x="152" y="7"/>
                  </a:cubicBezTo>
                  <a:cubicBezTo>
                    <a:pt x="146" y="7"/>
                    <a:pt x="146" y="11"/>
                    <a:pt x="140" y="13"/>
                  </a:cubicBezTo>
                  <a:cubicBezTo>
                    <a:pt x="138" y="17"/>
                    <a:pt x="144" y="15"/>
                    <a:pt x="142" y="18"/>
                  </a:cubicBezTo>
                  <a:cubicBezTo>
                    <a:pt x="136" y="18"/>
                    <a:pt x="138" y="21"/>
                    <a:pt x="133" y="25"/>
                  </a:cubicBezTo>
                  <a:cubicBezTo>
                    <a:pt x="131" y="19"/>
                    <a:pt x="127" y="30"/>
                    <a:pt x="125" y="26"/>
                  </a:cubicBezTo>
                  <a:cubicBezTo>
                    <a:pt x="123" y="22"/>
                    <a:pt x="130" y="20"/>
                    <a:pt x="129" y="16"/>
                  </a:cubicBezTo>
                  <a:cubicBezTo>
                    <a:pt x="139" y="21"/>
                    <a:pt x="139" y="4"/>
                    <a:pt x="149" y="6"/>
                  </a:cubicBezTo>
                  <a:cubicBezTo>
                    <a:pt x="143" y="3"/>
                    <a:pt x="136" y="7"/>
                    <a:pt x="130" y="5"/>
                  </a:cubicBezTo>
                  <a:cubicBezTo>
                    <a:pt x="129" y="8"/>
                    <a:pt x="127" y="12"/>
                    <a:pt x="127" y="16"/>
                  </a:cubicBezTo>
                  <a:cubicBezTo>
                    <a:pt x="125" y="14"/>
                    <a:pt x="123" y="14"/>
                    <a:pt x="121" y="15"/>
                  </a:cubicBezTo>
                  <a:cubicBezTo>
                    <a:pt x="119" y="19"/>
                    <a:pt x="128" y="17"/>
                    <a:pt x="126" y="20"/>
                  </a:cubicBezTo>
                  <a:cubicBezTo>
                    <a:pt x="115" y="20"/>
                    <a:pt x="116" y="24"/>
                    <a:pt x="111" y="27"/>
                  </a:cubicBezTo>
                  <a:cubicBezTo>
                    <a:pt x="111" y="22"/>
                    <a:pt x="111" y="17"/>
                    <a:pt x="114" y="13"/>
                  </a:cubicBezTo>
                  <a:cubicBezTo>
                    <a:pt x="118" y="16"/>
                    <a:pt x="116" y="18"/>
                    <a:pt x="119" y="21"/>
                  </a:cubicBezTo>
                  <a:cubicBezTo>
                    <a:pt x="120" y="15"/>
                    <a:pt x="122" y="9"/>
                    <a:pt x="126" y="4"/>
                  </a:cubicBezTo>
                  <a:cubicBezTo>
                    <a:pt x="124" y="1"/>
                    <a:pt x="109" y="1"/>
                    <a:pt x="114" y="8"/>
                  </a:cubicBezTo>
                  <a:cubicBezTo>
                    <a:pt x="114" y="10"/>
                    <a:pt x="109" y="12"/>
                    <a:pt x="106" y="12"/>
                  </a:cubicBezTo>
                  <a:cubicBezTo>
                    <a:pt x="103" y="10"/>
                    <a:pt x="112" y="9"/>
                    <a:pt x="109" y="6"/>
                  </a:cubicBezTo>
                  <a:cubicBezTo>
                    <a:pt x="104" y="8"/>
                    <a:pt x="106" y="3"/>
                    <a:pt x="107" y="1"/>
                  </a:cubicBezTo>
                  <a:cubicBezTo>
                    <a:pt x="103" y="6"/>
                    <a:pt x="93" y="13"/>
                    <a:pt x="86" y="16"/>
                  </a:cubicBezTo>
                  <a:cubicBezTo>
                    <a:pt x="87" y="14"/>
                    <a:pt x="85" y="13"/>
                    <a:pt x="86" y="12"/>
                  </a:cubicBezTo>
                  <a:cubicBezTo>
                    <a:pt x="90" y="7"/>
                    <a:pt x="103" y="8"/>
                    <a:pt x="99" y="0"/>
                  </a:cubicBezTo>
                  <a:cubicBezTo>
                    <a:pt x="94" y="2"/>
                    <a:pt x="96" y="5"/>
                    <a:pt x="92" y="7"/>
                  </a:cubicBezTo>
                  <a:cubicBezTo>
                    <a:pt x="86" y="7"/>
                    <a:pt x="91" y="4"/>
                    <a:pt x="89" y="1"/>
                  </a:cubicBezTo>
                  <a:cubicBezTo>
                    <a:pt x="80" y="5"/>
                    <a:pt x="88" y="11"/>
                    <a:pt x="82" y="15"/>
                  </a:cubicBezTo>
                  <a:cubicBezTo>
                    <a:pt x="78" y="10"/>
                    <a:pt x="73" y="16"/>
                    <a:pt x="70" y="10"/>
                  </a:cubicBezTo>
                  <a:cubicBezTo>
                    <a:pt x="68" y="13"/>
                    <a:pt x="69" y="17"/>
                    <a:pt x="64" y="20"/>
                  </a:cubicBezTo>
                  <a:cubicBezTo>
                    <a:pt x="57" y="12"/>
                    <a:pt x="58" y="16"/>
                    <a:pt x="51" y="12"/>
                  </a:cubicBezTo>
                  <a:cubicBezTo>
                    <a:pt x="52" y="17"/>
                    <a:pt x="49" y="18"/>
                    <a:pt x="44" y="21"/>
                  </a:cubicBezTo>
                  <a:cubicBezTo>
                    <a:pt x="50" y="29"/>
                    <a:pt x="44" y="36"/>
                    <a:pt x="35" y="43"/>
                  </a:cubicBezTo>
                  <a:cubicBezTo>
                    <a:pt x="29" y="38"/>
                    <a:pt x="22" y="43"/>
                    <a:pt x="18" y="49"/>
                  </a:cubicBezTo>
                  <a:cubicBezTo>
                    <a:pt x="13" y="48"/>
                    <a:pt x="18" y="44"/>
                    <a:pt x="12" y="42"/>
                  </a:cubicBezTo>
                  <a:cubicBezTo>
                    <a:pt x="11" y="46"/>
                    <a:pt x="16" y="67"/>
                    <a:pt x="8" y="58"/>
                  </a:cubicBezTo>
                  <a:cubicBezTo>
                    <a:pt x="7" y="60"/>
                    <a:pt x="0" y="62"/>
                    <a:pt x="5" y="64"/>
                  </a:cubicBezTo>
                  <a:cubicBezTo>
                    <a:pt x="9" y="64"/>
                    <a:pt x="13" y="63"/>
                    <a:pt x="17" y="64"/>
                  </a:cubicBezTo>
                  <a:cubicBezTo>
                    <a:pt x="18" y="60"/>
                    <a:pt x="17" y="56"/>
                    <a:pt x="20" y="52"/>
                  </a:cubicBezTo>
                  <a:cubicBezTo>
                    <a:pt x="22" y="53"/>
                    <a:pt x="24" y="53"/>
                    <a:pt x="25" y="56"/>
                  </a:cubicBezTo>
                  <a:cubicBezTo>
                    <a:pt x="27" y="51"/>
                    <a:pt x="30" y="52"/>
                    <a:pt x="34" y="51"/>
                  </a:cubicBezTo>
                  <a:cubicBezTo>
                    <a:pt x="32" y="48"/>
                    <a:pt x="30" y="49"/>
                    <a:pt x="29" y="47"/>
                  </a:cubicBezTo>
                  <a:cubicBezTo>
                    <a:pt x="35" y="41"/>
                    <a:pt x="36" y="47"/>
                    <a:pt x="40" y="40"/>
                  </a:cubicBezTo>
                  <a:cubicBezTo>
                    <a:pt x="43" y="44"/>
                    <a:pt x="49" y="46"/>
                    <a:pt x="56" y="46"/>
                  </a:cubicBezTo>
                  <a:cubicBezTo>
                    <a:pt x="46" y="53"/>
                    <a:pt x="60" y="57"/>
                    <a:pt x="51" y="64"/>
                  </a:cubicBezTo>
                  <a:cubicBezTo>
                    <a:pt x="57" y="73"/>
                    <a:pt x="65" y="66"/>
                    <a:pt x="71" y="69"/>
                  </a:cubicBezTo>
                  <a:cubicBezTo>
                    <a:pt x="69" y="66"/>
                    <a:pt x="67" y="67"/>
                    <a:pt x="65" y="63"/>
                  </a:cubicBezTo>
                  <a:cubicBezTo>
                    <a:pt x="66" y="61"/>
                    <a:pt x="66" y="59"/>
                    <a:pt x="68" y="58"/>
                  </a:cubicBezTo>
                  <a:cubicBezTo>
                    <a:pt x="70" y="60"/>
                    <a:pt x="69" y="62"/>
                    <a:pt x="71" y="63"/>
                  </a:cubicBezTo>
                  <a:cubicBezTo>
                    <a:pt x="72" y="64"/>
                    <a:pt x="78" y="62"/>
                    <a:pt x="76" y="59"/>
                  </a:cubicBezTo>
                  <a:cubicBezTo>
                    <a:pt x="75" y="59"/>
                    <a:pt x="81" y="47"/>
                    <a:pt x="86" y="46"/>
                  </a:cubicBezTo>
                  <a:cubicBezTo>
                    <a:pt x="84" y="48"/>
                    <a:pt x="83" y="50"/>
                    <a:pt x="83" y="52"/>
                  </a:cubicBezTo>
                  <a:cubicBezTo>
                    <a:pt x="86" y="51"/>
                    <a:pt x="92" y="50"/>
                    <a:pt x="91" y="55"/>
                  </a:cubicBezTo>
                  <a:cubicBezTo>
                    <a:pt x="94" y="52"/>
                    <a:pt x="98" y="50"/>
                    <a:pt x="101" y="51"/>
                  </a:cubicBezTo>
                  <a:cubicBezTo>
                    <a:pt x="101" y="52"/>
                    <a:pt x="102" y="53"/>
                    <a:pt x="101" y="54"/>
                  </a:cubicBezTo>
                  <a:cubicBezTo>
                    <a:pt x="96" y="55"/>
                    <a:pt x="91" y="54"/>
                    <a:pt x="85" y="59"/>
                  </a:cubicBezTo>
                  <a:cubicBezTo>
                    <a:pt x="85" y="58"/>
                    <a:pt x="85" y="53"/>
                    <a:pt x="82" y="55"/>
                  </a:cubicBezTo>
                  <a:cubicBezTo>
                    <a:pt x="85" y="62"/>
                    <a:pt x="73" y="61"/>
                    <a:pt x="75" y="69"/>
                  </a:cubicBezTo>
                  <a:cubicBezTo>
                    <a:pt x="79" y="65"/>
                    <a:pt x="82" y="74"/>
                    <a:pt x="86" y="69"/>
                  </a:cubicBezTo>
                  <a:cubicBezTo>
                    <a:pt x="90" y="67"/>
                    <a:pt x="84" y="64"/>
                    <a:pt x="86" y="62"/>
                  </a:cubicBezTo>
                  <a:cubicBezTo>
                    <a:pt x="88" y="61"/>
                    <a:pt x="89" y="60"/>
                    <a:pt x="90" y="61"/>
                  </a:cubicBezTo>
                  <a:cubicBezTo>
                    <a:pt x="93" y="63"/>
                    <a:pt x="88" y="65"/>
                    <a:pt x="90" y="67"/>
                  </a:cubicBezTo>
                  <a:cubicBezTo>
                    <a:pt x="92" y="66"/>
                    <a:pt x="93" y="70"/>
                    <a:pt x="96" y="65"/>
                  </a:cubicBezTo>
                  <a:cubicBezTo>
                    <a:pt x="94" y="64"/>
                    <a:pt x="93" y="62"/>
                    <a:pt x="91" y="60"/>
                  </a:cubicBezTo>
                  <a:cubicBezTo>
                    <a:pt x="93" y="59"/>
                    <a:pt x="93" y="57"/>
                    <a:pt x="94" y="56"/>
                  </a:cubicBezTo>
                  <a:cubicBezTo>
                    <a:pt x="96" y="62"/>
                    <a:pt x="99" y="56"/>
                    <a:pt x="101" y="60"/>
                  </a:cubicBezTo>
                  <a:cubicBezTo>
                    <a:pt x="98" y="64"/>
                    <a:pt x="97" y="57"/>
                    <a:pt x="94" y="61"/>
                  </a:cubicBezTo>
                  <a:cubicBezTo>
                    <a:pt x="100" y="64"/>
                    <a:pt x="97" y="67"/>
                    <a:pt x="98" y="71"/>
                  </a:cubicBezTo>
                  <a:cubicBezTo>
                    <a:pt x="105" y="68"/>
                    <a:pt x="100" y="63"/>
                    <a:pt x="104" y="59"/>
                  </a:cubicBezTo>
                  <a:cubicBezTo>
                    <a:pt x="107" y="57"/>
                    <a:pt x="109" y="64"/>
                    <a:pt x="112" y="63"/>
                  </a:cubicBezTo>
                  <a:cubicBezTo>
                    <a:pt x="114" y="59"/>
                    <a:pt x="118" y="57"/>
                    <a:pt x="112" y="54"/>
                  </a:cubicBezTo>
                  <a:cubicBezTo>
                    <a:pt x="115" y="51"/>
                    <a:pt x="120" y="47"/>
                    <a:pt x="124" y="49"/>
                  </a:cubicBezTo>
                  <a:cubicBezTo>
                    <a:pt x="117" y="54"/>
                    <a:pt x="118" y="60"/>
                    <a:pt x="114" y="66"/>
                  </a:cubicBezTo>
                  <a:cubicBezTo>
                    <a:pt x="111" y="60"/>
                    <a:pt x="96" y="73"/>
                    <a:pt x="104" y="74"/>
                  </a:cubicBezTo>
                  <a:cubicBezTo>
                    <a:pt x="103" y="70"/>
                    <a:pt x="109" y="75"/>
                    <a:pt x="112" y="69"/>
                  </a:cubicBezTo>
                  <a:cubicBezTo>
                    <a:pt x="115" y="75"/>
                    <a:pt x="123" y="71"/>
                    <a:pt x="131" y="76"/>
                  </a:cubicBezTo>
                  <a:cubicBezTo>
                    <a:pt x="136" y="74"/>
                    <a:pt x="133" y="71"/>
                    <a:pt x="134" y="68"/>
                  </a:cubicBezTo>
                  <a:cubicBezTo>
                    <a:pt x="136" y="69"/>
                    <a:pt x="138" y="65"/>
                    <a:pt x="140" y="69"/>
                  </a:cubicBezTo>
                  <a:cubicBezTo>
                    <a:pt x="143" y="65"/>
                    <a:pt x="143" y="65"/>
                    <a:pt x="147" y="64"/>
                  </a:cubicBezTo>
                  <a:cubicBezTo>
                    <a:pt x="145" y="58"/>
                    <a:pt x="142" y="67"/>
                    <a:pt x="140" y="64"/>
                  </a:cubicBezTo>
                  <a:cubicBezTo>
                    <a:pt x="137" y="61"/>
                    <a:pt x="137" y="59"/>
                    <a:pt x="138" y="57"/>
                  </a:cubicBezTo>
                  <a:cubicBezTo>
                    <a:pt x="142" y="56"/>
                    <a:pt x="145" y="61"/>
                    <a:pt x="150" y="56"/>
                  </a:cubicBezTo>
                  <a:cubicBezTo>
                    <a:pt x="146" y="52"/>
                    <a:pt x="148" y="49"/>
                    <a:pt x="151" y="46"/>
                  </a:cubicBezTo>
                  <a:cubicBezTo>
                    <a:pt x="154" y="49"/>
                    <a:pt x="157" y="43"/>
                    <a:pt x="160" y="44"/>
                  </a:cubicBezTo>
                  <a:cubicBezTo>
                    <a:pt x="161" y="45"/>
                    <a:pt x="160" y="47"/>
                    <a:pt x="160" y="48"/>
                  </a:cubicBezTo>
                  <a:cubicBezTo>
                    <a:pt x="157" y="52"/>
                    <a:pt x="154" y="50"/>
                    <a:pt x="151" y="51"/>
                  </a:cubicBezTo>
                  <a:cubicBezTo>
                    <a:pt x="154" y="59"/>
                    <a:pt x="144" y="65"/>
                    <a:pt x="147" y="73"/>
                  </a:cubicBezTo>
                  <a:cubicBezTo>
                    <a:pt x="143" y="73"/>
                    <a:pt x="140" y="68"/>
                    <a:pt x="136" y="72"/>
                  </a:cubicBezTo>
                  <a:cubicBezTo>
                    <a:pt x="140" y="79"/>
                    <a:pt x="149" y="71"/>
                    <a:pt x="150" y="77"/>
                  </a:cubicBezTo>
                  <a:cubicBezTo>
                    <a:pt x="157" y="75"/>
                    <a:pt x="157" y="70"/>
                    <a:pt x="162" y="64"/>
                  </a:cubicBezTo>
                  <a:cubicBezTo>
                    <a:pt x="163" y="66"/>
                    <a:pt x="165" y="65"/>
                    <a:pt x="166" y="67"/>
                  </a:cubicBezTo>
                  <a:cubicBezTo>
                    <a:pt x="165" y="71"/>
                    <a:pt x="161" y="69"/>
                    <a:pt x="161" y="72"/>
                  </a:cubicBezTo>
                  <a:cubicBezTo>
                    <a:pt x="163" y="76"/>
                    <a:pt x="166" y="72"/>
                    <a:pt x="169" y="75"/>
                  </a:cubicBezTo>
                  <a:cubicBezTo>
                    <a:pt x="175" y="71"/>
                    <a:pt x="166" y="64"/>
                    <a:pt x="167" y="62"/>
                  </a:cubicBezTo>
                  <a:cubicBezTo>
                    <a:pt x="169" y="61"/>
                    <a:pt x="170" y="62"/>
                    <a:pt x="171" y="63"/>
                  </a:cubicBezTo>
                  <a:cubicBezTo>
                    <a:pt x="173" y="68"/>
                    <a:pt x="172" y="72"/>
                    <a:pt x="177" y="76"/>
                  </a:cubicBezTo>
                  <a:cubicBezTo>
                    <a:pt x="180" y="76"/>
                    <a:pt x="182" y="72"/>
                    <a:pt x="184" y="78"/>
                  </a:cubicBezTo>
                  <a:cubicBezTo>
                    <a:pt x="187" y="73"/>
                    <a:pt x="190" y="78"/>
                    <a:pt x="189" y="81"/>
                  </a:cubicBezTo>
                  <a:cubicBezTo>
                    <a:pt x="195" y="71"/>
                    <a:pt x="202" y="78"/>
                    <a:pt x="204" y="70"/>
                  </a:cubicBezTo>
                  <a:cubicBezTo>
                    <a:pt x="202" y="67"/>
                    <a:pt x="200" y="69"/>
                    <a:pt x="198" y="65"/>
                  </a:cubicBezTo>
                  <a:cubicBezTo>
                    <a:pt x="204" y="64"/>
                    <a:pt x="201" y="62"/>
                    <a:pt x="204" y="58"/>
                  </a:cubicBezTo>
                  <a:cubicBezTo>
                    <a:pt x="204" y="64"/>
                    <a:pt x="210" y="59"/>
                    <a:pt x="213" y="61"/>
                  </a:cubicBezTo>
                  <a:cubicBezTo>
                    <a:pt x="213" y="64"/>
                    <a:pt x="208" y="64"/>
                    <a:pt x="205" y="64"/>
                  </a:cubicBezTo>
                  <a:cubicBezTo>
                    <a:pt x="207" y="69"/>
                    <a:pt x="203" y="73"/>
                    <a:pt x="203" y="78"/>
                  </a:cubicBezTo>
                  <a:cubicBezTo>
                    <a:pt x="209" y="73"/>
                    <a:pt x="209" y="80"/>
                    <a:pt x="215" y="79"/>
                  </a:cubicBezTo>
                  <a:cubicBezTo>
                    <a:pt x="216" y="75"/>
                    <a:pt x="211" y="77"/>
                    <a:pt x="213" y="75"/>
                  </a:cubicBezTo>
                  <a:cubicBezTo>
                    <a:pt x="216" y="77"/>
                    <a:pt x="219" y="75"/>
                    <a:pt x="221" y="76"/>
                  </a:cubicBezTo>
                  <a:cubicBezTo>
                    <a:pt x="223" y="77"/>
                    <a:pt x="220" y="78"/>
                    <a:pt x="221" y="80"/>
                  </a:cubicBezTo>
                  <a:cubicBezTo>
                    <a:pt x="225" y="82"/>
                    <a:pt x="228" y="76"/>
                    <a:pt x="229" y="77"/>
                  </a:cubicBezTo>
                  <a:cubicBezTo>
                    <a:pt x="229" y="82"/>
                    <a:pt x="244" y="78"/>
                    <a:pt x="244" y="84"/>
                  </a:cubicBezTo>
                  <a:cubicBezTo>
                    <a:pt x="249" y="80"/>
                    <a:pt x="255" y="79"/>
                    <a:pt x="259" y="82"/>
                  </a:cubicBezTo>
                  <a:cubicBezTo>
                    <a:pt x="263" y="79"/>
                    <a:pt x="269" y="76"/>
                    <a:pt x="268" y="72"/>
                  </a:cubicBezTo>
                  <a:cubicBezTo>
                    <a:pt x="268" y="73"/>
                    <a:pt x="269" y="73"/>
                    <a:pt x="270" y="73"/>
                  </a:cubicBezTo>
                  <a:cubicBezTo>
                    <a:pt x="266" y="77"/>
                    <a:pt x="272" y="82"/>
                    <a:pt x="274" y="83"/>
                  </a:cubicBezTo>
                  <a:cubicBezTo>
                    <a:pt x="274" y="79"/>
                    <a:pt x="284" y="87"/>
                    <a:pt x="284" y="79"/>
                  </a:cubicBezTo>
                  <a:cubicBezTo>
                    <a:pt x="289" y="84"/>
                    <a:pt x="296" y="83"/>
                    <a:pt x="302" y="82"/>
                  </a:cubicBezTo>
                  <a:cubicBezTo>
                    <a:pt x="300" y="78"/>
                    <a:pt x="296" y="79"/>
                    <a:pt x="299" y="75"/>
                  </a:cubicBezTo>
                  <a:cubicBezTo>
                    <a:pt x="298" y="81"/>
                    <a:pt x="304" y="77"/>
                    <a:pt x="306" y="77"/>
                  </a:cubicBezTo>
                  <a:cubicBezTo>
                    <a:pt x="303" y="84"/>
                    <a:pt x="321" y="74"/>
                    <a:pt x="318" y="84"/>
                  </a:cubicBezTo>
                  <a:cubicBezTo>
                    <a:pt x="314" y="77"/>
                    <a:pt x="310" y="84"/>
                    <a:pt x="305" y="83"/>
                  </a:cubicBezTo>
                  <a:cubicBezTo>
                    <a:pt x="305" y="84"/>
                    <a:pt x="306" y="84"/>
                    <a:pt x="305" y="85"/>
                  </a:cubicBezTo>
                  <a:cubicBezTo>
                    <a:pt x="305" y="86"/>
                    <a:pt x="305" y="87"/>
                    <a:pt x="305" y="88"/>
                  </a:cubicBezTo>
                  <a:cubicBezTo>
                    <a:pt x="312" y="84"/>
                    <a:pt x="317" y="85"/>
                    <a:pt x="327" y="86"/>
                  </a:cubicBezTo>
                  <a:cubicBezTo>
                    <a:pt x="337" y="86"/>
                    <a:pt x="354" y="90"/>
                    <a:pt x="362" y="87"/>
                  </a:cubicBezTo>
                  <a:cubicBezTo>
                    <a:pt x="364" y="86"/>
                    <a:pt x="364" y="86"/>
                    <a:pt x="364" y="85"/>
                  </a:cubicBezTo>
                  <a:cubicBezTo>
                    <a:pt x="363" y="84"/>
                    <a:pt x="364" y="84"/>
                    <a:pt x="364" y="85"/>
                  </a:cubicBezTo>
                  <a:cubicBezTo>
                    <a:pt x="364" y="85"/>
                    <a:pt x="365" y="86"/>
                    <a:pt x="365" y="86"/>
                  </a:cubicBezTo>
                  <a:cubicBezTo>
                    <a:pt x="372" y="93"/>
                    <a:pt x="389" y="81"/>
                    <a:pt x="387" y="91"/>
                  </a:cubicBezTo>
                  <a:cubicBezTo>
                    <a:pt x="387" y="87"/>
                    <a:pt x="400" y="85"/>
                    <a:pt x="399" y="90"/>
                  </a:cubicBezTo>
                  <a:cubicBezTo>
                    <a:pt x="413" y="85"/>
                    <a:pt x="426" y="87"/>
                    <a:pt x="439" y="90"/>
                  </a:cubicBezTo>
                  <a:cubicBezTo>
                    <a:pt x="448" y="88"/>
                    <a:pt x="461" y="85"/>
                    <a:pt x="465" y="91"/>
                  </a:cubicBezTo>
                  <a:cubicBezTo>
                    <a:pt x="464" y="90"/>
                    <a:pt x="465" y="89"/>
                    <a:pt x="466" y="87"/>
                  </a:cubicBezTo>
                  <a:cubicBezTo>
                    <a:pt x="481" y="89"/>
                    <a:pt x="505" y="89"/>
                    <a:pt x="524" y="92"/>
                  </a:cubicBezTo>
                  <a:cubicBezTo>
                    <a:pt x="539" y="86"/>
                    <a:pt x="551" y="95"/>
                    <a:pt x="566" y="89"/>
                  </a:cubicBezTo>
                  <a:cubicBezTo>
                    <a:pt x="569" y="91"/>
                    <a:pt x="572" y="89"/>
                    <a:pt x="575" y="93"/>
                  </a:cubicBezTo>
                  <a:cubicBezTo>
                    <a:pt x="588" y="85"/>
                    <a:pt x="600" y="94"/>
                    <a:pt x="614" y="87"/>
                  </a:cubicBezTo>
                  <a:cubicBezTo>
                    <a:pt x="615" y="88"/>
                    <a:pt x="616" y="90"/>
                    <a:pt x="616" y="91"/>
                  </a:cubicBezTo>
                  <a:cubicBezTo>
                    <a:pt x="625" y="89"/>
                    <a:pt x="634" y="85"/>
                    <a:pt x="641" y="86"/>
                  </a:cubicBezTo>
                  <a:cubicBezTo>
                    <a:pt x="643" y="86"/>
                    <a:pt x="646" y="89"/>
                    <a:pt x="648" y="89"/>
                  </a:cubicBezTo>
                  <a:cubicBezTo>
                    <a:pt x="652" y="89"/>
                    <a:pt x="655" y="84"/>
                    <a:pt x="659" y="85"/>
                  </a:cubicBezTo>
                  <a:cubicBezTo>
                    <a:pt x="661" y="85"/>
                    <a:pt x="662" y="88"/>
                    <a:pt x="665" y="87"/>
                  </a:cubicBezTo>
                  <a:cubicBezTo>
                    <a:pt x="669" y="87"/>
                    <a:pt x="669" y="86"/>
                    <a:pt x="675" y="85"/>
                  </a:cubicBezTo>
                  <a:cubicBezTo>
                    <a:pt x="687" y="81"/>
                    <a:pt x="703" y="89"/>
                    <a:pt x="708" y="79"/>
                  </a:cubicBezTo>
                  <a:cubicBezTo>
                    <a:pt x="708" y="81"/>
                    <a:pt x="709" y="82"/>
                    <a:pt x="712" y="83"/>
                  </a:cubicBezTo>
                  <a:cubicBezTo>
                    <a:pt x="715" y="79"/>
                    <a:pt x="717" y="79"/>
                    <a:pt x="721" y="74"/>
                  </a:cubicBezTo>
                  <a:cubicBezTo>
                    <a:pt x="722" y="77"/>
                    <a:pt x="720" y="79"/>
                    <a:pt x="721" y="81"/>
                  </a:cubicBezTo>
                  <a:cubicBezTo>
                    <a:pt x="728" y="77"/>
                    <a:pt x="735" y="72"/>
                    <a:pt x="736" y="64"/>
                  </a:cubicBezTo>
                  <a:cubicBezTo>
                    <a:pt x="742" y="66"/>
                    <a:pt x="744" y="59"/>
                    <a:pt x="748" y="58"/>
                  </a:cubicBezTo>
                  <a:cubicBezTo>
                    <a:pt x="745" y="56"/>
                    <a:pt x="748" y="50"/>
                    <a:pt x="743" y="51"/>
                  </a:cubicBezTo>
                  <a:cubicBezTo>
                    <a:pt x="742" y="55"/>
                    <a:pt x="745" y="56"/>
                    <a:pt x="744" y="58"/>
                  </a:cubicBezTo>
                  <a:cubicBezTo>
                    <a:pt x="740" y="59"/>
                    <a:pt x="732" y="63"/>
                    <a:pt x="732" y="56"/>
                  </a:cubicBezTo>
                  <a:cubicBezTo>
                    <a:pt x="731" y="61"/>
                    <a:pt x="726" y="59"/>
                    <a:pt x="726" y="62"/>
                  </a:cubicBezTo>
                  <a:cubicBezTo>
                    <a:pt x="733" y="58"/>
                    <a:pt x="727" y="71"/>
                    <a:pt x="730" y="69"/>
                  </a:cubicBezTo>
                  <a:cubicBezTo>
                    <a:pt x="732" y="68"/>
                    <a:pt x="729" y="62"/>
                    <a:pt x="732" y="65"/>
                  </a:cubicBezTo>
                  <a:cubicBezTo>
                    <a:pt x="733" y="68"/>
                    <a:pt x="731" y="70"/>
                    <a:pt x="728" y="72"/>
                  </a:cubicBezTo>
                  <a:cubicBezTo>
                    <a:pt x="727" y="66"/>
                    <a:pt x="723" y="75"/>
                    <a:pt x="721" y="72"/>
                  </a:cubicBezTo>
                  <a:cubicBezTo>
                    <a:pt x="721" y="71"/>
                    <a:pt x="720" y="70"/>
                    <a:pt x="719" y="70"/>
                  </a:cubicBezTo>
                  <a:cubicBezTo>
                    <a:pt x="726" y="65"/>
                    <a:pt x="720" y="62"/>
                    <a:pt x="725" y="56"/>
                  </a:cubicBezTo>
                  <a:cubicBezTo>
                    <a:pt x="732" y="58"/>
                    <a:pt x="730" y="47"/>
                    <a:pt x="736" y="53"/>
                  </a:cubicBezTo>
                  <a:cubicBezTo>
                    <a:pt x="737" y="50"/>
                    <a:pt x="746" y="41"/>
                    <a:pt x="739" y="40"/>
                  </a:cubicBezTo>
                  <a:cubicBezTo>
                    <a:pt x="741" y="41"/>
                    <a:pt x="734" y="48"/>
                    <a:pt x="733" y="43"/>
                  </a:cubicBezTo>
                  <a:cubicBezTo>
                    <a:pt x="729" y="46"/>
                    <a:pt x="726" y="58"/>
                    <a:pt x="720" y="51"/>
                  </a:cubicBezTo>
                  <a:cubicBezTo>
                    <a:pt x="722" y="47"/>
                    <a:pt x="723" y="47"/>
                    <a:pt x="727" y="47"/>
                  </a:cubicBezTo>
                  <a:cubicBezTo>
                    <a:pt x="723" y="44"/>
                    <a:pt x="729" y="42"/>
                    <a:pt x="728" y="39"/>
                  </a:cubicBezTo>
                  <a:cubicBezTo>
                    <a:pt x="724" y="39"/>
                    <a:pt x="725" y="30"/>
                    <a:pt x="730" y="27"/>
                  </a:cubicBezTo>
                  <a:cubicBezTo>
                    <a:pt x="731" y="29"/>
                    <a:pt x="732" y="30"/>
                    <a:pt x="733" y="32"/>
                  </a:cubicBezTo>
                  <a:cubicBezTo>
                    <a:pt x="734" y="31"/>
                    <a:pt x="735" y="31"/>
                    <a:pt x="736" y="30"/>
                  </a:cubicBezTo>
                  <a:cubicBezTo>
                    <a:pt x="737" y="29"/>
                    <a:pt x="736" y="27"/>
                    <a:pt x="736" y="26"/>
                  </a:cubicBezTo>
                  <a:cubicBezTo>
                    <a:pt x="735" y="27"/>
                    <a:pt x="733" y="28"/>
                    <a:pt x="732" y="26"/>
                  </a:cubicBezTo>
                  <a:cubicBezTo>
                    <a:pt x="734" y="22"/>
                    <a:pt x="738" y="21"/>
                    <a:pt x="736" y="17"/>
                  </a:cubicBezTo>
                  <a:cubicBezTo>
                    <a:pt x="733" y="19"/>
                    <a:pt x="734" y="21"/>
                    <a:pt x="730" y="23"/>
                  </a:cubicBezTo>
                  <a:cubicBezTo>
                    <a:pt x="724" y="22"/>
                    <a:pt x="725" y="19"/>
                    <a:pt x="724" y="13"/>
                  </a:cubicBezTo>
                  <a:cubicBezTo>
                    <a:pt x="728" y="14"/>
                    <a:pt x="731" y="16"/>
                    <a:pt x="735" y="14"/>
                  </a:cubicBezTo>
                  <a:cubicBezTo>
                    <a:pt x="732" y="10"/>
                    <a:pt x="725" y="13"/>
                    <a:pt x="725" y="7"/>
                  </a:cubicBezTo>
                  <a:cubicBezTo>
                    <a:pt x="723" y="9"/>
                    <a:pt x="723" y="10"/>
                    <a:pt x="723" y="11"/>
                  </a:cubicBezTo>
                  <a:cubicBezTo>
                    <a:pt x="715" y="0"/>
                    <a:pt x="704" y="15"/>
                    <a:pt x="697" y="8"/>
                  </a:cubicBezTo>
                  <a:cubicBezTo>
                    <a:pt x="692" y="9"/>
                    <a:pt x="697" y="17"/>
                    <a:pt x="693" y="15"/>
                  </a:cubicBezTo>
                  <a:cubicBezTo>
                    <a:pt x="696" y="11"/>
                    <a:pt x="689" y="17"/>
                    <a:pt x="689" y="12"/>
                  </a:cubicBezTo>
                  <a:cubicBezTo>
                    <a:pt x="692" y="10"/>
                    <a:pt x="695" y="8"/>
                    <a:pt x="693" y="6"/>
                  </a:cubicBezTo>
                  <a:cubicBezTo>
                    <a:pt x="687" y="9"/>
                    <a:pt x="689" y="7"/>
                    <a:pt x="689" y="10"/>
                  </a:cubicBezTo>
                  <a:cubicBezTo>
                    <a:pt x="684" y="9"/>
                    <a:pt x="676" y="11"/>
                    <a:pt x="674" y="13"/>
                  </a:cubicBezTo>
                  <a:cubicBezTo>
                    <a:pt x="672" y="12"/>
                    <a:pt x="672" y="10"/>
                    <a:pt x="672" y="9"/>
                  </a:cubicBezTo>
                  <a:cubicBezTo>
                    <a:pt x="668" y="10"/>
                    <a:pt x="664" y="10"/>
                    <a:pt x="660" y="10"/>
                  </a:cubicBezTo>
                  <a:cubicBezTo>
                    <a:pt x="661" y="11"/>
                    <a:pt x="658" y="13"/>
                    <a:pt x="658" y="15"/>
                  </a:cubicBezTo>
                  <a:cubicBezTo>
                    <a:pt x="658" y="8"/>
                    <a:pt x="656" y="16"/>
                    <a:pt x="654" y="14"/>
                  </a:cubicBezTo>
                  <a:cubicBezTo>
                    <a:pt x="654" y="13"/>
                    <a:pt x="653" y="13"/>
                    <a:pt x="652" y="12"/>
                  </a:cubicBezTo>
                  <a:cubicBezTo>
                    <a:pt x="654" y="11"/>
                    <a:pt x="655" y="12"/>
                    <a:pt x="657" y="10"/>
                  </a:cubicBezTo>
                  <a:cubicBezTo>
                    <a:pt x="653" y="8"/>
                    <a:pt x="643" y="5"/>
                    <a:pt x="644" y="13"/>
                  </a:cubicBezTo>
                  <a:cubicBezTo>
                    <a:pt x="645" y="12"/>
                    <a:pt x="648" y="11"/>
                    <a:pt x="646" y="13"/>
                  </a:cubicBezTo>
                  <a:cubicBezTo>
                    <a:pt x="642" y="15"/>
                    <a:pt x="644" y="12"/>
                    <a:pt x="642" y="9"/>
                  </a:cubicBezTo>
                  <a:cubicBezTo>
                    <a:pt x="638" y="11"/>
                    <a:pt x="631" y="8"/>
                    <a:pt x="630" y="13"/>
                  </a:cubicBezTo>
                  <a:cubicBezTo>
                    <a:pt x="626" y="9"/>
                    <a:pt x="618" y="13"/>
                    <a:pt x="622" y="8"/>
                  </a:cubicBezTo>
                  <a:cubicBezTo>
                    <a:pt x="621" y="9"/>
                    <a:pt x="620" y="8"/>
                    <a:pt x="620" y="7"/>
                  </a:cubicBezTo>
                  <a:cubicBezTo>
                    <a:pt x="617" y="8"/>
                    <a:pt x="619" y="10"/>
                    <a:pt x="618" y="12"/>
                  </a:cubicBezTo>
                  <a:cubicBezTo>
                    <a:pt x="617" y="10"/>
                    <a:pt x="615" y="12"/>
                    <a:pt x="614" y="11"/>
                  </a:cubicBezTo>
                  <a:cubicBezTo>
                    <a:pt x="616" y="10"/>
                    <a:pt x="618" y="8"/>
                    <a:pt x="616" y="6"/>
                  </a:cubicBezTo>
                  <a:cubicBezTo>
                    <a:pt x="611" y="7"/>
                    <a:pt x="607" y="11"/>
                    <a:pt x="600" y="9"/>
                  </a:cubicBezTo>
                  <a:cubicBezTo>
                    <a:pt x="601" y="9"/>
                    <a:pt x="607" y="9"/>
                    <a:pt x="604" y="6"/>
                  </a:cubicBezTo>
                  <a:cubicBezTo>
                    <a:pt x="601" y="6"/>
                    <a:pt x="595" y="6"/>
                    <a:pt x="594" y="11"/>
                  </a:cubicBezTo>
                  <a:cubicBezTo>
                    <a:pt x="589" y="4"/>
                    <a:pt x="584" y="11"/>
                    <a:pt x="580" y="12"/>
                  </a:cubicBezTo>
                  <a:cubicBezTo>
                    <a:pt x="582" y="11"/>
                    <a:pt x="583" y="9"/>
                    <a:pt x="582" y="7"/>
                  </a:cubicBezTo>
                  <a:cubicBezTo>
                    <a:pt x="578" y="12"/>
                    <a:pt x="581" y="4"/>
                    <a:pt x="578" y="7"/>
                  </a:cubicBezTo>
                  <a:cubicBezTo>
                    <a:pt x="576" y="11"/>
                    <a:pt x="574" y="9"/>
                    <a:pt x="571" y="7"/>
                  </a:cubicBezTo>
                  <a:cubicBezTo>
                    <a:pt x="566" y="14"/>
                    <a:pt x="564" y="5"/>
                    <a:pt x="559" y="11"/>
                  </a:cubicBezTo>
                  <a:close/>
                  <a:moveTo>
                    <a:pt x="231" y="32"/>
                  </a:moveTo>
                  <a:cubicBezTo>
                    <a:pt x="227" y="31"/>
                    <a:pt x="230" y="31"/>
                    <a:pt x="227" y="28"/>
                  </a:cubicBezTo>
                  <a:cubicBezTo>
                    <a:pt x="231" y="24"/>
                    <a:pt x="236" y="30"/>
                    <a:pt x="231" y="32"/>
                  </a:cubicBezTo>
                  <a:close/>
                  <a:moveTo>
                    <a:pt x="231" y="21"/>
                  </a:moveTo>
                  <a:cubicBezTo>
                    <a:pt x="230" y="21"/>
                    <a:pt x="222" y="23"/>
                    <a:pt x="227" y="23"/>
                  </a:cubicBezTo>
                  <a:cubicBezTo>
                    <a:pt x="228" y="25"/>
                    <a:pt x="222" y="25"/>
                    <a:pt x="221" y="22"/>
                  </a:cubicBezTo>
                  <a:cubicBezTo>
                    <a:pt x="224" y="23"/>
                    <a:pt x="228" y="16"/>
                    <a:pt x="231" y="21"/>
                  </a:cubicBezTo>
                  <a:close/>
                  <a:moveTo>
                    <a:pt x="201" y="36"/>
                  </a:moveTo>
                  <a:cubicBezTo>
                    <a:pt x="201" y="32"/>
                    <a:pt x="207" y="22"/>
                    <a:pt x="209" y="30"/>
                  </a:cubicBezTo>
                  <a:cubicBezTo>
                    <a:pt x="203" y="27"/>
                    <a:pt x="206" y="33"/>
                    <a:pt x="201" y="36"/>
                  </a:cubicBezTo>
                  <a:close/>
                  <a:moveTo>
                    <a:pt x="211" y="26"/>
                  </a:moveTo>
                  <a:cubicBezTo>
                    <a:pt x="213" y="25"/>
                    <a:pt x="213" y="26"/>
                    <a:pt x="212" y="27"/>
                  </a:cubicBezTo>
                  <a:cubicBezTo>
                    <a:pt x="217" y="29"/>
                    <a:pt x="212" y="22"/>
                    <a:pt x="217" y="23"/>
                  </a:cubicBezTo>
                  <a:cubicBezTo>
                    <a:pt x="216" y="26"/>
                    <a:pt x="217" y="30"/>
                    <a:pt x="213" y="32"/>
                  </a:cubicBezTo>
                  <a:cubicBezTo>
                    <a:pt x="212" y="30"/>
                    <a:pt x="212" y="28"/>
                    <a:pt x="211" y="26"/>
                  </a:cubicBezTo>
                  <a:close/>
                  <a:moveTo>
                    <a:pt x="217" y="16"/>
                  </a:moveTo>
                  <a:cubicBezTo>
                    <a:pt x="216" y="19"/>
                    <a:pt x="217" y="19"/>
                    <a:pt x="219" y="18"/>
                  </a:cubicBezTo>
                  <a:cubicBezTo>
                    <a:pt x="220" y="19"/>
                    <a:pt x="219" y="20"/>
                    <a:pt x="220" y="21"/>
                  </a:cubicBezTo>
                  <a:cubicBezTo>
                    <a:pt x="219" y="21"/>
                    <a:pt x="219" y="22"/>
                    <a:pt x="218" y="23"/>
                  </a:cubicBezTo>
                  <a:cubicBezTo>
                    <a:pt x="216" y="20"/>
                    <a:pt x="215" y="21"/>
                    <a:pt x="213" y="19"/>
                  </a:cubicBezTo>
                  <a:cubicBezTo>
                    <a:pt x="214" y="18"/>
                    <a:pt x="215" y="17"/>
                    <a:pt x="217" y="16"/>
                  </a:cubicBezTo>
                  <a:close/>
                  <a:moveTo>
                    <a:pt x="196" y="25"/>
                  </a:moveTo>
                  <a:cubicBezTo>
                    <a:pt x="193" y="27"/>
                    <a:pt x="196" y="29"/>
                    <a:pt x="195" y="31"/>
                  </a:cubicBezTo>
                  <a:cubicBezTo>
                    <a:pt x="193" y="27"/>
                    <a:pt x="186" y="16"/>
                    <a:pt x="180" y="21"/>
                  </a:cubicBezTo>
                  <a:cubicBezTo>
                    <a:pt x="177" y="18"/>
                    <a:pt x="187" y="17"/>
                    <a:pt x="184" y="14"/>
                  </a:cubicBezTo>
                  <a:cubicBezTo>
                    <a:pt x="187" y="17"/>
                    <a:pt x="191" y="19"/>
                    <a:pt x="196" y="25"/>
                  </a:cubicBezTo>
                  <a:close/>
                  <a:moveTo>
                    <a:pt x="181" y="31"/>
                  </a:moveTo>
                  <a:cubicBezTo>
                    <a:pt x="181" y="30"/>
                    <a:pt x="180" y="28"/>
                    <a:pt x="179" y="26"/>
                  </a:cubicBezTo>
                  <a:cubicBezTo>
                    <a:pt x="180" y="26"/>
                    <a:pt x="182" y="25"/>
                    <a:pt x="184" y="24"/>
                  </a:cubicBezTo>
                  <a:cubicBezTo>
                    <a:pt x="187" y="27"/>
                    <a:pt x="184" y="29"/>
                    <a:pt x="181" y="31"/>
                  </a:cubicBezTo>
                  <a:close/>
                  <a:moveTo>
                    <a:pt x="184" y="11"/>
                  </a:moveTo>
                  <a:cubicBezTo>
                    <a:pt x="181" y="15"/>
                    <a:pt x="179" y="12"/>
                    <a:pt x="177" y="15"/>
                  </a:cubicBezTo>
                  <a:cubicBezTo>
                    <a:pt x="172" y="11"/>
                    <a:pt x="183" y="10"/>
                    <a:pt x="180" y="7"/>
                  </a:cubicBezTo>
                  <a:cubicBezTo>
                    <a:pt x="184" y="5"/>
                    <a:pt x="181" y="10"/>
                    <a:pt x="184" y="11"/>
                  </a:cubicBezTo>
                  <a:close/>
                  <a:moveTo>
                    <a:pt x="88" y="30"/>
                  </a:moveTo>
                  <a:cubicBezTo>
                    <a:pt x="87" y="25"/>
                    <a:pt x="93" y="22"/>
                    <a:pt x="97" y="18"/>
                  </a:cubicBezTo>
                  <a:cubicBezTo>
                    <a:pt x="96" y="17"/>
                    <a:pt x="95" y="16"/>
                    <a:pt x="95" y="16"/>
                  </a:cubicBezTo>
                  <a:cubicBezTo>
                    <a:pt x="101" y="18"/>
                    <a:pt x="102" y="25"/>
                    <a:pt x="88" y="30"/>
                  </a:cubicBezTo>
                  <a:close/>
                  <a:moveTo>
                    <a:pt x="74" y="17"/>
                  </a:moveTo>
                  <a:cubicBezTo>
                    <a:pt x="79" y="24"/>
                    <a:pt x="80" y="13"/>
                    <a:pt x="85" y="18"/>
                  </a:cubicBezTo>
                  <a:cubicBezTo>
                    <a:pt x="87" y="24"/>
                    <a:pt x="81" y="35"/>
                    <a:pt x="85" y="38"/>
                  </a:cubicBezTo>
                  <a:cubicBezTo>
                    <a:pt x="86" y="42"/>
                    <a:pt x="80" y="37"/>
                    <a:pt x="79" y="39"/>
                  </a:cubicBezTo>
                  <a:cubicBezTo>
                    <a:pt x="78" y="34"/>
                    <a:pt x="81" y="30"/>
                    <a:pt x="82" y="25"/>
                  </a:cubicBezTo>
                  <a:cubicBezTo>
                    <a:pt x="78" y="21"/>
                    <a:pt x="71" y="28"/>
                    <a:pt x="66" y="23"/>
                  </a:cubicBezTo>
                  <a:cubicBezTo>
                    <a:pt x="69" y="21"/>
                    <a:pt x="72" y="19"/>
                    <a:pt x="74" y="17"/>
                  </a:cubicBezTo>
                  <a:close/>
                  <a:moveTo>
                    <a:pt x="48" y="23"/>
                  </a:moveTo>
                  <a:cubicBezTo>
                    <a:pt x="52" y="17"/>
                    <a:pt x="55" y="22"/>
                    <a:pt x="59" y="18"/>
                  </a:cubicBezTo>
                  <a:cubicBezTo>
                    <a:pt x="56" y="23"/>
                    <a:pt x="53" y="27"/>
                    <a:pt x="51" y="32"/>
                  </a:cubicBezTo>
                  <a:cubicBezTo>
                    <a:pt x="50" y="29"/>
                    <a:pt x="50" y="26"/>
                    <a:pt x="48" y="23"/>
                  </a:cubicBezTo>
                  <a:close/>
                  <a:moveTo>
                    <a:pt x="54" y="40"/>
                  </a:moveTo>
                  <a:cubicBezTo>
                    <a:pt x="56" y="40"/>
                    <a:pt x="58" y="40"/>
                    <a:pt x="59" y="40"/>
                  </a:cubicBezTo>
                  <a:cubicBezTo>
                    <a:pt x="57" y="51"/>
                    <a:pt x="48" y="41"/>
                    <a:pt x="46" y="36"/>
                  </a:cubicBezTo>
                  <a:cubicBezTo>
                    <a:pt x="55" y="39"/>
                    <a:pt x="57" y="20"/>
                    <a:pt x="66" y="25"/>
                  </a:cubicBezTo>
                  <a:cubicBezTo>
                    <a:pt x="63" y="28"/>
                    <a:pt x="64" y="34"/>
                    <a:pt x="58" y="33"/>
                  </a:cubicBezTo>
                  <a:cubicBezTo>
                    <a:pt x="61" y="36"/>
                    <a:pt x="64" y="37"/>
                    <a:pt x="68" y="35"/>
                  </a:cubicBezTo>
                  <a:cubicBezTo>
                    <a:pt x="71" y="32"/>
                    <a:pt x="65" y="34"/>
                    <a:pt x="65" y="30"/>
                  </a:cubicBezTo>
                  <a:cubicBezTo>
                    <a:pt x="67" y="31"/>
                    <a:pt x="71" y="28"/>
                    <a:pt x="74" y="28"/>
                  </a:cubicBezTo>
                  <a:cubicBezTo>
                    <a:pt x="78" y="32"/>
                    <a:pt x="68" y="34"/>
                    <a:pt x="71" y="38"/>
                  </a:cubicBezTo>
                  <a:cubicBezTo>
                    <a:pt x="66" y="38"/>
                    <a:pt x="57" y="41"/>
                    <a:pt x="56" y="35"/>
                  </a:cubicBezTo>
                  <a:cubicBezTo>
                    <a:pt x="55" y="37"/>
                    <a:pt x="56" y="39"/>
                    <a:pt x="54" y="40"/>
                  </a:cubicBezTo>
                  <a:close/>
                  <a:moveTo>
                    <a:pt x="61" y="55"/>
                  </a:moveTo>
                  <a:cubicBezTo>
                    <a:pt x="59" y="55"/>
                    <a:pt x="57" y="53"/>
                    <a:pt x="56" y="51"/>
                  </a:cubicBezTo>
                  <a:cubicBezTo>
                    <a:pt x="63" y="47"/>
                    <a:pt x="63" y="47"/>
                    <a:pt x="64" y="41"/>
                  </a:cubicBezTo>
                  <a:cubicBezTo>
                    <a:pt x="68" y="42"/>
                    <a:pt x="66" y="45"/>
                    <a:pt x="70" y="48"/>
                  </a:cubicBezTo>
                  <a:cubicBezTo>
                    <a:pt x="72" y="45"/>
                    <a:pt x="71" y="41"/>
                    <a:pt x="76" y="38"/>
                  </a:cubicBezTo>
                  <a:cubicBezTo>
                    <a:pt x="76" y="40"/>
                    <a:pt x="77" y="42"/>
                    <a:pt x="79" y="44"/>
                  </a:cubicBezTo>
                  <a:cubicBezTo>
                    <a:pt x="73" y="47"/>
                    <a:pt x="76" y="52"/>
                    <a:pt x="67" y="56"/>
                  </a:cubicBezTo>
                  <a:cubicBezTo>
                    <a:pt x="65" y="54"/>
                    <a:pt x="66" y="52"/>
                    <a:pt x="64" y="50"/>
                  </a:cubicBezTo>
                  <a:cubicBezTo>
                    <a:pt x="62" y="52"/>
                    <a:pt x="63" y="54"/>
                    <a:pt x="61" y="55"/>
                  </a:cubicBezTo>
                  <a:close/>
                  <a:moveTo>
                    <a:pt x="60" y="68"/>
                  </a:moveTo>
                  <a:cubicBezTo>
                    <a:pt x="56" y="66"/>
                    <a:pt x="58" y="66"/>
                    <a:pt x="55" y="61"/>
                  </a:cubicBezTo>
                  <a:cubicBezTo>
                    <a:pt x="57" y="60"/>
                    <a:pt x="58" y="59"/>
                    <a:pt x="60" y="57"/>
                  </a:cubicBezTo>
                  <a:cubicBezTo>
                    <a:pt x="60" y="59"/>
                    <a:pt x="61" y="62"/>
                    <a:pt x="63" y="60"/>
                  </a:cubicBezTo>
                  <a:cubicBezTo>
                    <a:pt x="61" y="62"/>
                    <a:pt x="62" y="64"/>
                    <a:pt x="60" y="68"/>
                  </a:cubicBezTo>
                  <a:close/>
                  <a:moveTo>
                    <a:pt x="95" y="48"/>
                  </a:moveTo>
                  <a:cubicBezTo>
                    <a:pt x="92" y="46"/>
                    <a:pt x="96" y="44"/>
                    <a:pt x="96" y="42"/>
                  </a:cubicBezTo>
                  <a:cubicBezTo>
                    <a:pt x="91" y="39"/>
                    <a:pt x="92" y="44"/>
                    <a:pt x="88" y="46"/>
                  </a:cubicBezTo>
                  <a:cubicBezTo>
                    <a:pt x="87" y="45"/>
                    <a:pt x="86" y="43"/>
                    <a:pt x="85" y="42"/>
                  </a:cubicBezTo>
                  <a:cubicBezTo>
                    <a:pt x="96" y="36"/>
                    <a:pt x="95" y="29"/>
                    <a:pt x="107" y="20"/>
                  </a:cubicBezTo>
                  <a:cubicBezTo>
                    <a:pt x="111" y="23"/>
                    <a:pt x="104" y="32"/>
                    <a:pt x="100" y="27"/>
                  </a:cubicBezTo>
                  <a:cubicBezTo>
                    <a:pt x="100" y="32"/>
                    <a:pt x="99" y="35"/>
                    <a:pt x="101" y="40"/>
                  </a:cubicBezTo>
                  <a:cubicBezTo>
                    <a:pt x="95" y="42"/>
                    <a:pt x="100" y="46"/>
                    <a:pt x="95" y="48"/>
                  </a:cubicBezTo>
                  <a:close/>
                  <a:moveTo>
                    <a:pt x="104" y="52"/>
                  </a:moveTo>
                  <a:cubicBezTo>
                    <a:pt x="105" y="51"/>
                    <a:pt x="107" y="49"/>
                    <a:pt x="109" y="48"/>
                  </a:cubicBezTo>
                  <a:cubicBezTo>
                    <a:pt x="111" y="50"/>
                    <a:pt x="111" y="51"/>
                    <a:pt x="112" y="53"/>
                  </a:cubicBezTo>
                  <a:cubicBezTo>
                    <a:pt x="109" y="55"/>
                    <a:pt x="106" y="55"/>
                    <a:pt x="104" y="52"/>
                  </a:cubicBezTo>
                  <a:close/>
                  <a:moveTo>
                    <a:pt x="127" y="45"/>
                  </a:moveTo>
                  <a:cubicBezTo>
                    <a:pt x="124" y="42"/>
                    <a:pt x="126" y="39"/>
                    <a:pt x="127" y="36"/>
                  </a:cubicBezTo>
                  <a:cubicBezTo>
                    <a:pt x="124" y="36"/>
                    <a:pt x="121" y="35"/>
                    <a:pt x="119" y="35"/>
                  </a:cubicBezTo>
                  <a:cubicBezTo>
                    <a:pt x="117" y="37"/>
                    <a:pt x="119" y="40"/>
                    <a:pt x="115" y="39"/>
                  </a:cubicBezTo>
                  <a:cubicBezTo>
                    <a:pt x="114" y="38"/>
                    <a:pt x="118" y="36"/>
                    <a:pt x="117" y="35"/>
                  </a:cubicBezTo>
                  <a:cubicBezTo>
                    <a:pt x="116" y="32"/>
                    <a:pt x="113" y="35"/>
                    <a:pt x="112" y="33"/>
                  </a:cubicBezTo>
                  <a:cubicBezTo>
                    <a:pt x="113" y="35"/>
                    <a:pt x="113" y="50"/>
                    <a:pt x="105" y="44"/>
                  </a:cubicBezTo>
                  <a:cubicBezTo>
                    <a:pt x="108" y="43"/>
                    <a:pt x="106" y="40"/>
                    <a:pt x="109" y="39"/>
                  </a:cubicBezTo>
                  <a:cubicBezTo>
                    <a:pt x="107" y="38"/>
                    <a:pt x="105" y="37"/>
                    <a:pt x="103" y="38"/>
                  </a:cubicBezTo>
                  <a:cubicBezTo>
                    <a:pt x="106" y="25"/>
                    <a:pt x="120" y="33"/>
                    <a:pt x="128" y="31"/>
                  </a:cubicBezTo>
                  <a:cubicBezTo>
                    <a:pt x="132" y="36"/>
                    <a:pt x="133" y="41"/>
                    <a:pt x="127" y="45"/>
                  </a:cubicBezTo>
                  <a:close/>
                  <a:moveTo>
                    <a:pt x="132" y="31"/>
                  </a:moveTo>
                  <a:cubicBezTo>
                    <a:pt x="140" y="27"/>
                    <a:pt x="141" y="24"/>
                    <a:pt x="145" y="22"/>
                  </a:cubicBezTo>
                  <a:cubicBezTo>
                    <a:pt x="146" y="25"/>
                    <a:pt x="143" y="34"/>
                    <a:pt x="139" y="30"/>
                  </a:cubicBezTo>
                  <a:cubicBezTo>
                    <a:pt x="134" y="34"/>
                    <a:pt x="139" y="39"/>
                    <a:pt x="136" y="43"/>
                  </a:cubicBezTo>
                  <a:cubicBezTo>
                    <a:pt x="133" y="39"/>
                    <a:pt x="135" y="35"/>
                    <a:pt x="132" y="31"/>
                  </a:cubicBezTo>
                  <a:close/>
                  <a:moveTo>
                    <a:pt x="155" y="26"/>
                  </a:moveTo>
                  <a:cubicBezTo>
                    <a:pt x="161" y="26"/>
                    <a:pt x="164" y="21"/>
                    <a:pt x="171" y="23"/>
                  </a:cubicBezTo>
                  <a:cubicBezTo>
                    <a:pt x="172" y="26"/>
                    <a:pt x="172" y="33"/>
                    <a:pt x="168" y="33"/>
                  </a:cubicBezTo>
                  <a:cubicBezTo>
                    <a:pt x="164" y="30"/>
                    <a:pt x="170" y="28"/>
                    <a:pt x="168" y="26"/>
                  </a:cubicBezTo>
                  <a:cubicBezTo>
                    <a:pt x="167" y="25"/>
                    <a:pt x="166" y="25"/>
                    <a:pt x="165" y="24"/>
                  </a:cubicBezTo>
                  <a:cubicBezTo>
                    <a:pt x="162" y="28"/>
                    <a:pt x="162" y="31"/>
                    <a:pt x="158" y="35"/>
                  </a:cubicBezTo>
                  <a:cubicBezTo>
                    <a:pt x="154" y="31"/>
                    <a:pt x="159" y="29"/>
                    <a:pt x="155" y="26"/>
                  </a:cubicBezTo>
                  <a:close/>
                  <a:moveTo>
                    <a:pt x="149" y="42"/>
                  </a:moveTo>
                  <a:cubicBezTo>
                    <a:pt x="148" y="39"/>
                    <a:pt x="151" y="38"/>
                    <a:pt x="148" y="35"/>
                  </a:cubicBezTo>
                  <a:cubicBezTo>
                    <a:pt x="150" y="34"/>
                    <a:pt x="152" y="35"/>
                    <a:pt x="154" y="33"/>
                  </a:cubicBezTo>
                  <a:cubicBezTo>
                    <a:pt x="157" y="36"/>
                    <a:pt x="153" y="39"/>
                    <a:pt x="149" y="42"/>
                  </a:cubicBezTo>
                  <a:close/>
                  <a:moveTo>
                    <a:pt x="134" y="63"/>
                  </a:moveTo>
                  <a:cubicBezTo>
                    <a:pt x="137" y="68"/>
                    <a:pt x="128" y="66"/>
                    <a:pt x="130" y="70"/>
                  </a:cubicBezTo>
                  <a:cubicBezTo>
                    <a:pt x="126" y="67"/>
                    <a:pt x="126" y="57"/>
                    <a:pt x="127" y="52"/>
                  </a:cubicBezTo>
                  <a:cubicBezTo>
                    <a:pt x="134" y="49"/>
                    <a:pt x="143" y="49"/>
                    <a:pt x="143" y="40"/>
                  </a:cubicBezTo>
                  <a:cubicBezTo>
                    <a:pt x="149" y="41"/>
                    <a:pt x="144" y="47"/>
                    <a:pt x="145" y="50"/>
                  </a:cubicBezTo>
                  <a:cubicBezTo>
                    <a:pt x="138" y="46"/>
                    <a:pt x="123" y="64"/>
                    <a:pt x="134" y="63"/>
                  </a:cubicBezTo>
                  <a:close/>
                  <a:moveTo>
                    <a:pt x="170" y="42"/>
                  </a:moveTo>
                  <a:cubicBezTo>
                    <a:pt x="168" y="40"/>
                    <a:pt x="164" y="38"/>
                    <a:pt x="160" y="41"/>
                  </a:cubicBezTo>
                  <a:cubicBezTo>
                    <a:pt x="158" y="33"/>
                    <a:pt x="172" y="39"/>
                    <a:pt x="174" y="29"/>
                  </a:cubicBezTo>
                  <a:cubicBezTo>
                    <a:pt x="174" y="33"/>
                    <a:pt x="175" y="37"/>
                    <a:pt x="180" y="32"/>
                  </a:cubicBezTo>
                  <a:cubicBezTo>
                    <a:pt x="186" y="42"/>
                    <a:pt x="170" y="33"/>
                    <a:pt x="170" y="42"/>
                  </a:cubicBezTo>
                  <a:close/>
                  <a:moveTo>
                    <a:pt x="189" y="32"/>
                  </a:moveTo>
                  <a:cubicBezTo>
                    <a:pt x="190" y="35"/>
                    <a:pt x="189" y="39"/>
                    <a:pt x="185" y="39"/>
                  </a:cubicBezTo>
                  <a:cubicBezTo>
                    <a:pt x="184" y="36"/>
                    <a:pt x="186" y="32"/>
                    <a:pt x="189" y="32"/>
                  </a:cubicBezTo>
                  <a:close/>
                  <a:moveTo>
                    <a:pt x="159" y="58"/>
                  </a:moveTo>
                  <a:cubicBezTo>
                    <a:pt x="164" y="58"/>
                    <a:pt x="165" y="48"/>
                    <a:pt x="170" y="54"/>
                  </a:cubicBezTo>
                  <a:cubicBezTo>
                    <a:pt x="165" y="53"/>
                    <a:pt x="164" y="65"/>
                    <a:pt x="159" y="58"/>
                  </a:cubicBezTo>
                  <a:close/>
                  <a:moveTo>
                    <a:pt x="173" y="58"/>
                  </a:moveTo>
                  <a:cubicBezTo>
                    <a:pt x="171" y="55"/>
                    <a:pt x="177" y="53"/>
                    <a:pt x="172" y="49"/>
                  </a:cubicBezTo>
                  <a:cubicBezTo>
                    <a:pt x="174" y="48"/>
                    <a:pt x="175" y="47"/>
                    <a:pt x="174" y="46"/>
                  </a:cubicBezTo>
                  <a:cubicBezTo>
                    <a:pt x="176" y="45"/>
                    <a:pt x="176" y="46"/>
                    <a:pt x="175" y="47"/>
                  </a:cubicBezTo>
                  <a:cubicBezTo>
                    <a:pt x="177" y="49"/>
                    <a:pt x="178" y="49"/>
                    <a:pt x="180" y="48"/>
                  </a:cubicBezTo>
                  <a:cubicBezTo>
                    <a:pt x="181" y="50"/>
                    <a:pt x="179" y="50"/>
                    <a:pt x="179" y="49"/>
                  </a:cubicBezTo>
                  <a:cubicBezTo>
                    <a:pt x="174" y="52"/>
                    <a:pt x="178" y="55"/>
                    <a:pt x="173" y="58"/>
                  </a:cubicBezTo>
                  <a:close/>
                  <a:moveTo>
                    <a:pt x="194" y="38"/>
                  </a:moveTo>
                  <a:cubicBezTo>
                    <a:pt x="197" y="42"/>
                    <a:pt x="189" y="43"/>
                    <a:pt x="196" y="45"/>
                  </a:cubicBezTo>
                  <a:cubicBezTo>
                    <a:pt x="193" y="47"/>
                    <a:pt x="192" y="48"/>
                    <a:pt x="194" y="50"/>
                  </a:cubicBezTo>
                  <a:cubicBezTo>
                    <a:pt x="188" y="49"/>
                    <a:pt x="190" y="41"/>
                    <a:pt x="194" y="38"/>
                  </a:cubicBezTo>
                  <a:close/>
                  <a:moveTo>
                    <a:pt x="182" y="60"/>
                  </a:moveTo>
                  <a:cubicBezTo>
                    <a:pt x="180" y="58"/>
                    <a:pt x="181" y="57"/>
                    <a:pt x="180" y="56"/>
                  </a:cubicBezTo>
                  <a:cubicBezTo>
                    <a:pt x="183" y="54"/>
                    <a:pt x="187" y="53"/>
                    <a:pt x="189" y="56"/>
                  </a:cubicBezTo>
                  <a:cubicBezTo>
                    <a:pt x="187" y="59"/>
                    <a:pt x="185" y="56"/>
                    <a:pt x="182" y="60"/>
                  </a:cubicBezTo>
                  <a:close/>
                  <a:moveTo>
                    <a:pt x="201" y="43"/>
                  </a:moveTo>
                  <a:cubicBezTo>
                    <a:pt x="203" y="39"/>
                    <a:pt x="207" y="38"/>
                    <a:pt x="211" y="35"/>
                  </a:cubicBezTo>
                  <a:cubicBezTo>
                    <a:pt x="214" y="42"/>
                    <a:pt x="205" y="42"/>
                    <a:pt x="201" y="43"/>
                  </a:cubicBezTo>
                  <a:close/>
                  <a:moveTo>
                    <a:pt x="197" y="55"/>
                  </a:moveTo>
                  <a:cubicBezTo>
                    <a:pt x="198" y="57"/>
                    <a:pt x="197" y="58"/>
                    <a:pt x="198" y="60"/>
                  </a:cubicBezTo>
                  <a:cubicBezTo>
                    <a:pt x="196" y="61"/>
                    <a:pt x="194" y="58"/>
                    <a:pt x="192" y="61"/>
                  </a:cubicBezTo>
                  <a:cubicBezTo>
                    <a:pt x="190" y="58"/>
                    <a:pt x="194" y="55"/>
                    <a:pt x="197" y="55"/>
                  </a:cubicBezTo>
                  <a:close/>
                  <a:moveTo>
                    <a:pt x="184" y="72"/>
                  </a:moveTo>
                  <a:cubicBezTo>
                    <a:pt x="182" y="70"/>
                    <a:pt x="181" y="68"/>
                    <a:pt x="183" y="66"/>
                  </a:cubicBezTo>
                  <a:cubicBezTo>
                    <a:pt x="188" y="63"/>
                    <a:pt x="191" y="70"/>
                    <a:pt x="196" y="65"/>
                  </a:cubicBezTo>
                  <a:cubicBezTo>
                    <a:pt x="198" y="73"/>
                    <a:pt x="190" y="69"/>
                    <a:pt x="184" y="72"/>
                  </a:cubicBezTo>
                  <a:close/>
                  <a:moveTo>
                    <a:pt x="214" y="36"/>
                  </a:moveTo>
                  <a:cubicBezTo>
                    <a:pt x="216" y="36"/>
                    <a:pt x="218" y="38"/>
                    <a:pt x="217" y="36"/>
                  </a:cubicBezTo>
                  <a:cubicBezTo>
                    <a:pt x="221" y="40"/>
                    <a:pt x="224" y="38"/>
                    <a:pt x="229" y="37"/>
                  </a:cubicBezTo>
                  <a:cubicBezTo>
                    <a:pt x="231" y="43"/>
                    <a:pt x="214" y="41"/>
                    <a:pt x="214" y="36"/>
                  </a:cubicBezTo>
                  <a:close/>
                  <a:moveTo>
                    <a:pt x="225" y="57"/>
                  </a:moveTo>
                  <a:cubicBezTo>
                    <a:pt x="223" y="59"/>
                    <a:pt x="226" y="61"/>
                    <a:pt x="222" y="63"/>
                  </a:cubicBezTo>
                  <a:cubicBezTo>
                    <a:pt x="220" y="61"/>
                    <a:pt x="217" y="62"/>
                    <a:pt x="215" y="59"/>
                  </a:cubicBezTo>
                  <a:cubicBezTo>
                    <a:pt x="218" y="57"/>
                    <a:pt x="214" y="55"/>
                    <a:pt x="218" y="53"/>
                  </a:cubicBezTo>
                  <a:cubicBezTo>
                    <a:pt x="222" y="56"/>
                    <a:pt x="227" y="55"/>
                    <a:pt x="232" y="59"/>
                  </a:cubicBezTo>
                  <a:cubicBezTo>
                    <a:pt x="228" y="61"/>
                    <a:pt x="229" y="58"/>
                    <a:pt x="225" y="57"/>
                  </a:cubicBezTo>
                  <a:close/>
                  <a:moveTo>
                    <a:pt x="224" y="72"/>
                  </a:moveTo>
                  <a:cubicBezTo>
                    <a:pt x="223" y="67"/>
                    <a:pt x="222" y="72"/>
                    <a:pt x="218" y="73"/>
                  </a:cubicBezTo>
                  <a:cubicBezTo>
                    <a:pt x="219" y="67"/>
                    <a:pt x="224" y="66"/>
                    <a:pt x="228" y="63"/>
                  </a:cubicBezTo>
                  <a:cubicBezTo>
                    <a:pt x="229" y="65"/>
                    <a:pt x="228" y="68"/>
                    <a:pt x="227" y="66"/>
                  </a:cubicBezTo>
                  <a:cubicBezTo>
                    <a:pt x="224" y="68"/>
                    <a:pt x="228" y="70"/>
                    <a:pt x="224" y="72"/>
                  </a:cubicBezTo>
                  <a:close/>
                  <a:moveTo>
                    <a:pt x="241" y="73"/>
                  </a:moveTo>
                  <a:cubicBezTo>
                    <a:pt x="240" y="72"/>
                    <a:pt x="242" y="72"/>
                    <a:pt x="242" y="72"/>
                  </a:cubicBezTo>
                  <a:cubicBezTo>
                    <a:pt x="245" y="71"/>
                    <a:pt x="241" y="68"/>
                    <a:pt x="243" y="66"/>
                  </a:cubicBezTo>
                  <a:cubicBezTo>
                    <a:pt x="241" y="65"/>
                    <a:pt x="241" y="68"/>
                    <a:pt x="242" y="69"/>
                  </a:cubicBezTo>
                  <a:cubicBezTo>
                    <a:pt x="239" y="70"/>
                    <a:pt x="239" y="62"/>
                    <a:pt x="242" y="60"/>
                  </a:cubicBezTo>
                  <a:cubicBezTo>
                    <a:pt x="242" y="65"/>
                    <a:pt x="242" y="65"/>
                    <a:pt x="246" y="71"/>
                  </a:cubicBezTo>
                  <a:cubicBezTo>
                    <a:pt x="244" y="73"/>
                    <a:pt x="243" y="72"/>
                    <a:pt x="241" y="73"/>
                  </a:cubicBezTo>
                  <a:close/>
                  <a:moveTo>
                    <a:pt x="251" y="78"/>
                  </a:moveTo>
                  <a:cubicBezTo>
                    <a:pt x="251" y="73"/>
                    <a:pt x="256" y="72"/>
                    <a:pt x="255" y="68"/>
                  </a:cubicBezTo>
                  <a:cubicBezTo>
                    <a:pt x="257" y="68"/>
                    <a:pt x="258" y="76"/>
                    <a:pt x="257" y="79"/>
                  </a:cubicBezTo>
                  <a:cubicBezTo>
                    <a:pt x="254" y="73"/>
                    <a:pt x="255" y="74"/>
                    <a:pt x="251" y="78"/>
                  </a:cubicBezTo>
                  <a:close/>
                  <a:moveTo>
                    <a:pt x="354" y="12"/>
                  </a:moveTo>
                  <a:cubicBezTo>
                    <a:pt x="355" y="11"/>
                    <a:pt x="356" y="13"/>
                    <a:pt x="357" y="13"/>
                  </a:cubicBezTo>
                  <a:cubicBezTo>
                    <a:pt x="359" y="12"/>
                    <a:pt x="358" y="10"/>
                    <a:pt x="361" y="9"/>
                  </a:cubicBezTo>
                  <a:cubicBezTo>
                    <a:pt x="361" y="10"/>
                    <a:pt x="362" y="11"/>
                    <a:pt x="363" y="12"/>
                  </a:cubicBezTo>
                  <a:cubicBezTo>
                    <a:pt x="360" y="13"/>
                    <a:pt x="357" y="15"/>
                    <a:pt x="354" y="12"/>
                  </a:cubicBezTo>
                  <a:close/>
                  <a:moveTo>
                    <a:pt x="716" y="72"/>
                  </a:moveTo>
                  <a:cubicBezTo>
                    <a:pt x="717" y="79"/>
                    <a:pt x="704" y="74"/>
                    <a:pt x="698" y="77"/>
                  </a:cubicBezTo>
                  <a:cubicBezTo>
                    <a:pt x="697" y="72"/>
                    <a:pt x="708" y="74"/>
                    <a:pt x="704" y="69"/>
                  </a:cubicBezTo>
                  <a:cubicBezTo>
                    <a:pt x="707" y="71"/>
                    <a:pt x="711" y="68"/>
                    <a:pt x="714" y="65"/>
                  </a:cubicBezTo>
                  <a:cubicBezTo>
                    <a:pt x="714" y="71"/>
                    <a:pt x="706" y="74"/>
                    <a:pt x="702" y="75"/>
                  </a:cubicBezTo>
                  <a:cubicBezTo>
                    <a:pt x="706" y="77"/>
                    <a:pt x="711" y="73"/>
                    <a:pt x="716" y="72"/>
                  </a:cubicBezTo>
                  <a:close/>
                  <a:moveTo>
                    <a:pt x="717" y="62"/>
                  </a:moveTo>
                  <a:cubicBezTo>
                    <a:pt x="718" y="66"/>
                    <a:pt x="708" y="63"/>
                    <a:pt x="710" y="59"/>
                  </a:cubicBezTo>
                  <a:cubicBezTo>
                    <a:pt x="717" y="63"/>
                    <a:pt x="711" y="54"/>
                    <a:pt x="716" y="51"/>
                  </a:cubicBezTo>
                  <a:cubicBezTo>
                    <a:pt x="722" y="56"/>
                    <a:pt x="711" y="60"/>
                    <a:pt x="717" y="62"/>
                  </a:cubicBezTo>
                  <a:close/>
                  <a:moveTo>
                    <a:pt x="712" y="39"/>
                  </a:moveTo>
                  <a:cubicBezTo>
                    <a:pt x="714" y="43"/>
                    <a:pt x="714" y="33"/>
                    <a:pt x="717" y="39"/>
                  </a:cubicBezTo>
                  <a:cubicBezTo>
                    <a:pt x="712" y="44"/>
                    <a:pt x="711" y="46"/>
                    <a:pt x="706" y="43"/>
                  </a:cubicBezTo>
                  <a:cubicBezTo>
                    <a:pt x="713" y="44"/>
                    <a:pt x="708" y="28"/>
                    <a:pt x="712" y="39"/>
                  </a:cubicBezTo>
                  <a:close/>
                  <a:moveTo>
                    <a:pt x="721" y="30"/>
                  </a:moveTo>
                  <a:cubicBezTo>
                    <a:pt x="717" y="32"/>
                    <a:pt x="712" y="33"/>
                    <a:pt x="708" y="32"/>
                  </a:cubicBezTo>
                  <a:cubicBezTo>
                    <a:pt x="709" y="28"/>
                    <a:pt x="716" y="17"/>
                    <a:pt x="720" y="10"/>
                  </a:cubicBezTo>
                  <a:cubicBezTo>
                    <a:pt x="722" y="17"/>
                    <a:pt x="720" y="21"/>
                    <a:pt x="721" y="30"/>
                  </a:cubicBezTo>
                  <a:close/>
                  <a:moveTo>
                    <a:pt x="716" y="13"/>
                  </a:moveTo>
                  <a:cubicBezTo>
                    <a:pt x="714" y="14"/>
                    <a:pt x="713" y="15"/>
                    <a:pt x="711" y="17"/>
                  </a:cubicBezTo>
                  <a:cubicBezTo>
                    <a:pt x="709" y="11"/>
                    <a:pt x="706" y="17"/>
                    <a:pt x="704" y="13"/>
                  </a:cubicBezTo>
                  <a:cubicBezTo>
                    <a:pt x="708" y="13"/>
                    <a:pt x="713" y="8"/>
                    <a:pt x="716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Freeform 548"/>
            <p:cNvSpPr>
              <a:spLocks noEditPoints="1"/>
            </p:cNvSpPr>
            <p:nvPr/>
          </p:nvSpPr>
          <p:spPr bwMode="auto">
            <a:xfrm rot="16200000" flipV="1">
              <a:off x="4438472" y="3627343"/>
              <a:ext cx="363777" cy="45719"/>
            </a:xfrm>
            <a:custGeom>
              <a:avLst/>
              <a:gdLst>
                <a:gd name="T0" fmla="*/ 480 w 748"/>
                <a:gd name="T1" fmla="*/ 13 h 95"/>
                <a:gd name="T2" fmla="*/ 427 w 748"/>
                <a:gd name="T3" fmla="*/ 8 h 95"/>
                <a:gd name="T4" fmla="*/ 366 w 748"/>
                <a:gd name="T5" fmla="*/ 13 h 95"/>
                <a:gd name="T6" fmla="*/ 311 w 748"/>
                <a:gd name="T7" fmla="*/ 15 h 95"/>
                <a:gd name="T8" fmla="*/ 289 w 748"/>
                <a:gd name="T9" fmla="*/ 1 h 95"/>
                <a:gd name="T10" fmla="*/ 234 w 748"/>
                <a:gd name="T11" fmla="*/ 11 h 95"/>
                <a:gd name="T12" fmla="*/ 205 w 748"/>
                <a:gd name="T13" fmla="*/ 13 h 95"/>
                <a:gd name="T14" fmla="*/ 152 w 748"/>
                <a:gd name="T15" fmla="*/ 18 h 95"/>
                <a:gd name="T16" fmla="*/ 142 w 748"/>
                <a:gd name="T17" fmla="*/ 18 h 95"/>
                <a:gd name="T18" fmla="*/ 126 w 748"/>
                <a:gd name="T19" fmla="*/ 20 h 95"/>
                <a:gd name="T20" fmla="*/ 107 w 748"/>
                <a:gd name="T21" fmla="*/ 1 h 95"/>
                <a:gd name="T22" fmla="*/ 64 w 748"/>
                <a:gd name="T23" fmla="*/ 20 h 95"/>
                <a:gd name="T24" fmla="*/ 17 w 748"/>
                <a:gd name="T25" fmla="*/ 64 h 95"/>
                <a:gd name="T26" fmla="*/ 71 w 748"/>
                <a:gd name="T27" fmla="*/ 69 h 95"/>
                <a:gd name="T28" fmla="*/ 101 w 748"/>
                <a:gd name="T29" fmla="*/ 51 h 95"/>
                <a:gd name="T30" fmla="*/ 90 w 748"/>
                <a:gd name="T31" fmla="*/ 67 h 95"/>
                <a:gd name="T32" fmla="*/ 112 w 748"/>
                <a:gd name="T33" fmla="*/ 63 h 95"/>
                <a:gd name="T34" fmla="*/ 140 w 748"/>
                <a:gd name="T35" fmla="*/ 69 h 95"/>
                <a:gd name="T36" fmla="*/ 151 w 748"/>
                <a:gd name="T37" fmla="*/ 51 h 95"/>
                <a:gd name="T38" fmla="*/ 167 w 748"/>
                <a:gd name="T39" fmla="*/ 62 h 95"/>
                <a:gd name="T40" fmla="*/ 213 w 748"/>
                <a:gd name="T41" fmla="*/ 61 h 95"/>
                <a:gd name="T42" fmla="*/ 244 w 748"/>
                <a:gd name="T43" fmla="*/ 84 h 95"/>
                <a:gd name="T44" fmla="*/ 306 w 748"/>
                <a:gd name="T45" fmla="*/ 77 h 95"/>
                <a:gd name="T46" fmla="*/ 364 w 748"/>
                <a:gd name="T47" fmla="*/ 85 h 95"/>
                <a:gd name="T48" fmla="*/ 566 w 748"/>
                <a:gd name="T49" fmla="*/ 89 h 95"/>
                <a:gd name="T50" fmla="*/ 675 w 748"/>
                <a:gd name="T51" fmla="*/ 85 h 95"/>
                <a:gd name="T52" fmla="*/ 744 w 748"/>
                <a:gd name="T53" fmla="*/ 58 h 95"/>
                <a:gd name="T54" fmla="*/ 725 w 748"/>
                <a:gd name="T55" fmla="*/ 56 h 95"/>
                <a:gd name="T56" fmla="*/ 733 w 748"/>
                <a:gd name="T57" fmla="*/ 32 h 95"/>
                <a:gd name="T58" fmla="*/ 725 w 748"/>
                <a:gd name="T59" fmla="*/ 7 h 95"/>
                <a:gd name="T60" fmla="*/ 672 w 748"/>
                <a:gd name="T61" fmla="*/ 9 h 95"/>
                <a:gd name="T62" fmla="*/ 642 w 748"/>
                <a:gd name="T63" fmla="*/ 9 h 95"/>
                <a:gd name="T64" fmla="*/ 604 w 748"/>
                <a:gd name="T65" fmla="*/ 6 h 95"/>
                <a:gd name="T66" fmla="*/ 227 w 748"/>
                <a:gd name="T67" fmla="*/ 28 h 95"/>
                <a:gd name="T68" fmla="*/ 201 w 748"/>
                <a:gd name="T69" fmla="*/ 36 h 95"/>
                <a:gd name="T70" fmla="*/ 220 w 748"/>
                <a:gd name="T71" fmla="*/ 21 h 95"/>
                <a:gd name="T72" fmla="*/ 196 w 748"/>
                <a:gd name="T73" fmla="*/ 25 h 95"/>
                <a:gd name="T74" fmla="*/ 184 w 748"/>
                <a:gd name="T75" fmla="*/ 11 h 95"/>
                <a:gd name="T76" fmla="*/ 79 w 748"/>
                <a:gd name="T77" fmla="*/ 39 h 95"/>
                <a:gd name="T78" fmla="*/ 54 w 748"/>
                <a:gd name="T79" fmla="*/ 40 h 95"/>
                <a:gd name="T80" fmla="*/ 71 w 748"/>
                <a:gd name="T81" fmla="*/ 38 h 95"/>
                <a:gd name="T82" fmla="*/ 79 w 748"/>
                <a:gd name="T83" fmla="*/ 44 h 95"/>
                <a:gd name="T84" fmla="*/ 60 w 748"/>
                <a:gd name="T85" fmla="*/ 68 h 95"/>
                <a:gd name="T86" fmla="*/ 95 w 748"/>
                <a:gd name="T87" fmla="*/ 48 h 95"/>
                <a:gd name="T88" fmla="*/ 115 w 748"/>
                <a:gd name="T89" fmla="*/ 39 h 95"/>
                <a:gd name="T90" fmla="*/ 132 w 748"/>
                <a:gd name="T91" fmla="*/ 31 h 95"/>
                <a:gd name="T92" fmla="*/ 168 w 748"/>
                <a:gd name="T93" fmla="*/ 26 h 95"/>
                <a:gd name="T94" fmla="*/ 134 w 748"/>
                <a:gd name="T95" fmla="*/ 63 h 95"/>
                <a:gd name="T96" fmla="*/ 174 w 748"/>
                <a:gd name="T97" fmla="*/ 29 h 95"/>
                <a:gd name="T98" fmla="*/ 159 w 748"/>
                <a:gd name="T99" fmla="*/ 58 h 95"/>
                <a:gd name="T100" fmla="*/ 194 w 748"/>
                <a:gd name="T101" fmla="*/ 38 h 95"/>
                <a:gd name="T102" fmla="*/ 201 w 748"/>
                <a:gd name="T103" fmla="*/ 43 h 95"/>
                <a:gd name="T104" fmla="*/ 183 w 748"/>
                <a:gd name="T105" fmla="*/ 66 h 95"/>
                <a:gd name="T106" fmla="*/ 222 w 748"/>
                <a:gd name="T107" fmla="*/ 63 h 95"/>
                <a:gd name="T108" fmla="*/ 227 w 748"/>
                <a:gd name="T109" fmla="*/ 66 h 95"/>
                <a:gd name="T110" fmla="*/ 241 w 748"/>
                <a:gd name="T111" fmla="*/ 73 h 95"/>
                <a:gd name="T112" fmla="*/ 363 w 748"/>
                <a:gd name="T113" fmla="*/ 12 h 95"/>
                <a:gd name="T114" fmla="*/ 717 w 748"/>
                <a:gd name="T115" fmla="*/ 62 h 95"/>
                <a:gd name="T116" fmla="*/ 721 w 748"/>
                <a:gd name="T117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48" h="95">
                  <a:moveTo>
                    <a:pt x="559" y="11"/>
                  </a:moveTo>
                  <a:cubicBezTo>
                    <a:pt x="559" y="7"/>
                    <a:pt x="557" y="9"/>
                    <a:pt x="557" y="5"/>
                  </a:cubicBezTo>
                  <a:cubicBezTo>
                    <a:pt x="546" y="13"/>
                    <a:pt x="543" y="8"/>
                    <a:pt x="534" y="8"/>
                  </a:cubicBezTo>
                  <a:cubicBezTo>
                    <a:pt x="537" y="7"/>
                    <a:pt x="541" y="7"/>
                    <a:pt x="539" y="3"/>
                  </a:cubicBezTo>
                  <a:cubicBezTo>
                    <a:pt x="529" y="8"/>
                    <a:pt x="508" y="10"/>
                    <a:pt x="498" y="11"/>
                  </a:cubicBezTo>
                  <a:cubicBezTo>
                    <a:pt x="499" y="11"/>
                    <a:pt x="499" y="9"/>
                    <a:pt x="498" y="8"/>
                  </a:cubicBezTo>
                  <a:cubicBezTo>
                    <a:pt x="491" y="10"/>
                    <a:pt x="491" y="13"/>
                    <a:pt x="485" y="9"/>
                  </a:cubicBezTo>
                  <a:cubicBezTo>
                    <a:pt x="483" y="14"/>
                    <a:pt x="481" y="8"/>
                    <a:pt x="480" y="13"/>
                  </a:cubicBezTo>
                  <a:cubicBezTo>
                    <a:pt x="478" y="10"/>
                    <a:pt x="476" y="12"/>
                    <a:pt x="476" y="9"/>
                  </a:cubicBezTo>
                  <a:cubicBezTo>
                    <a:pt x="473" y="9"/>
                    <a:pt x="470" y="11"/>
                    <a:pt x="467" y="8"/>
                  </a:cubicBezTo>
                  <a:cubicBezTo>
                    <a:pt x="463" y="10"/>
                    <a:pt x="469" y="13"/>
                    <a:pt x="465" y="15"/>
                  </a:cubicBezTo>
                  <a:cubicBezTo>
                    <a:pt x="464" y="14"/>
                    <a:pt x="463" y="13"/>
                    <a:pt x="462" y="13"/>
                  </a:cubicBezTo>
                  <a:cubicBezTo>
                    <a:pt x="463" y="12"/>
                    <a:pt x="464" y="10"/>
                    <a:pt x="462" y="9"/>
                  </a:cubicBezTo>
                  <a:cubicBezTo>
                    <a:pt x="461" y="10"/>
                    <a:pt x="459" y="11"/>
                    <a:pt x="458" y="12"/>
                  </a:cubicBezTo>
                  <a:cubicBezTo>
                    <a:pt x="445" y="2"/>
                    <a:pt x="432" y="14"/>
                    <a:pt x="426" y="14"/>
                  </a:cubicBezTo>
                  <a:cubicBezTo>
                    <a:pt x="422" y="9"/>
                    <a:pt x="428" y="10"/>
                    <a:pt x="427" y="8"/>
                  </a:cubicBezTo>
                  <a:cubicBezTo>
                    <a:pt x="420" y="9"/>
                    <a:pt x="412" y="6"/>
                    <a:pt x="410" y="14"/>
                  </a:cubicBezTo>
                  <a:cubicBezTo>
                    <a:pt x="405" y="6"/>
                    <a:pt x="404" y="18"/>
                    <a:pt x="401" y="13"/>
                  </a:cubicBezTo>
                  <a:cubicBezTo>
                    <a:pt x="400" y="11"/>
                    <a:pt x="406" y="9"/>
                    <a:pt x="402" y="7"/>
                  </a:cubicBezTo>
                  <a:cubicBezTo>
                    <a:pt x="397" y="8"/>
                    <a:pt x="397" y="14"/>
                    <a:pt x="392" y="11"/>
                  </a:cubicBezTo>
                  <a:cubicBezTo>
                    <a:pt x="393" y="10"/>
                    <a:pt x="394" y="9"/>
                    <a:pt x="392" y="7"/>
                  </a:cubicBezTo>
                  <a:cubicBezTo>
                    <a:pt x="386" y="13"/>
                    <a:pt x="381" y="11"/>
                    <a:pt x="375" y="13"/>
                  </a:cubicBezTo>
                  <a:cubicBezTo>
                    <a:pt x="376" y="13"/>
                    <a:pt x="376" y="7"/>
                    <a:pt x="374" y="9"/>
                  </a:cubicBezTo>
                  <a:cubicBezTo>
                    <a:pt x="375" y="12"/>
                    <a:pt x="368" y="13"/>
                    <a:pt x="366" y="13"/>
                  </a:cubicBezTo>
                  <a:cubicBezTo>
                    <a:pt x="370" y="11"/>
                    <a:pt x="369" y="8"/>
                    <a:pt x="370" y="5"/>
                  </a:cubicBezTo>
                  <a:cubicBezTo>
                    <a:pt x="365" y="4"/>
                    <a:pt x="369" y="8"/>
                    <a:pt x="365" y="10"/>
                  </a:cubicBezTo>
                  <a:cubicBezTo>
                    <a:pt x="361" y="4"/>
                    <a:pt x="353" y="5"/>
                    <a:pt x="350" y="11"/>
                  </a:cubicBezTo>
                  <a:cubicBezTo>
                    <a:pt x="346" y="10"/>
                    <a:pt x="340" y="11"/>
                    <a:pt x="338" y="8"/>
                  </a:cubicBezTo>
                  <a:cubicBezTo>
                    <a:pt x="336" y="8"/>
                    <a:pt x="326" y="14"/>
                    <a:pt x="322" y="8"/>
                  </a:cubicBezTo>
                  <a:cubicBezTo>
                    <a:pt x="318" y="9"/>
                    <a:pt x="321" y="12"/>
                    <a:pt x="319" y="14"/>
                  </a:cubicBezTo>
                  <a:cubicBezTo>
                    <a:pt x="317" y="11"/>
                    <a:pt x="315" y="8"/>
                    <a:pt x="315" y="6"/>
                  </a:cubicBezTo>
                  <a:cubicBezTo>
                    <a:pt x="310" y="8"/>
                    <a:pt x="314" y="12"/>
                    <a:pt x="311" y="15"/>
                  </a:cubicBezTo>
                  <a:cubicBezTo>
                    <a:pt x="309" y="12"/>
                    <a:pt x="301" y="15"/>
                    <a:pt x="302" y="11"/>
                  </a:cubicBezTo>
                  <a:cubicBezTo>
                    <a:pt x="304" y="12"/>
                    <a:pt x="311" y="14"/>
                    <a:pt x="310" y="8"/>
                  </a:cubicBezTo>
                  <a:cubicBezTo>
                    <a:pt x="305" y="11"/>
                    <a:pt x="302" y="7"/>
                    <a:pt x="298" y="7"/>
                  </a:cubicBezTo>
                  <a:cubicBezTo>
                    <a:pt x="298" y="11"/>
                    <a:pt x="299" y="8"/>
                    <a:pt x="302" y="9"/>
                  </a:cubicBezTo>
                  <a:cubicBezTo>
                    <a:pt x="298" y="10"/>
                    <a:pt x="297" y="14"/>
                    <a:pt x="295" y="13"/>
                  </a:cubicBezTo>
                  <a:cubicBezTo>
                    <a:pt x="292" y="11"/>
                    <a:pt x="295" y="6"/>
                    <a:pt x="292" y="8"/>
                  </a:cubicBezTo>
                  <a:cubicBezTo>
                    <a:pt x="294" y="10"/>
                    <a:pt x="287" y="15"/>
                    <a:pt x="286" y="13"/>
                  </a:cubicBezTo>
                  <a:cubicBezTo>
                    <a:pt x="284" y="8"/>
                    <a:pt x="293" y="5"/>
                    <a:pt x="289" y="1"/>
                  </a:cubicBezTo>
                  <a:cubicBezTo>
                    <a:pt x="285" y="11"/>
                    <a:pt x="272" y="11"/>
                    <a:pt x="263" y="11"/>
                  </a:cubicBezTo>
                  <a:cubicBezTo>
                    <a:pt x="263" y="8"/>
                    <a:pt x="264" y="2"/>
                    <a:pt x="260" y="4"/>
                  </a:cubicBezTo>
                  <a:cubicBezTo>
                    <a:pt x="258" y="8"/>
                    <a:pt x="261" y="7"/>
                    <a:pt x="260" y="9"/>
                  </a:cubicBezTo>
                  <a:cubicBezTo>
                    <a:pt x="257" y="10"/>
                    <a:pt x="256" y="12"/>
                    <a:pt x="253" y="6"/>
                  </a:cubicBezTo>
                  <a:cubicBezTo>
                    <a:pt x="251" y="7"/>
                    <a:pt x="252" y="9"/>
                    <a:pt x="250" y="10"/>
                  </a:cubicBezTo>
                  <a:cubicBezTo>
                    <a:pt x="245" y="1"/>
                    <a:pt x="245" y="12"/>
                    <a:pt x="243" y="10"/>
                  </a:cubicBezTo>
                  <a:cubicBezTo>
                    <a:pt x="238" y="7"/>
                    <a:pt x="247" y="6"/>
                    <a:pt x="242" y="3"/>
                  </a:cubicBezTo>
                  <a:cubicBezTo>
                    <a:pt x="237" y="7"/>
                    <a:pt x="240" y="10"/>
                    <a:pt x="234" y="11"/>
                  </a:cubicBezTo>
                  <a:cubicBezTo>
                    <a:pt x="234" y="8"/>
                    <a:pt x="232" y="6"/>
                    <a:pt x="230" y="6"/>
                  </a:cubicBezTo>
                  <a:cubicBezTo>
                    <a:pt x="229" y="8"/>
                    <a:pt x="227" y="11"/>
                    <a:pt x="226" y="5"/>
                  </a:cubicBezTo>
                  <a:cubicBezTo>
                    <a:pt x="220" y="7"/>
                    <a:pt x="230" y="10"/>
                    <a:pt x="224" y="12"/>
                  </a:cubicBezTo>
                  <a:cubicBezTo>
                    <a:pt x="223" y="11"/>
                    <a:pt x="222" y="10"/>
                    <a:pt x="220" y="10"/>
                  </a:cubicBezTo>
                  <a:cubicBezTo>
                    <a:pt x="223" y="8"/>
                    <a:pt x="223" y="6"/>
                    <a:pt x="221" y="4"/>
                  </a:cubicBezTo>
                  <a:cubicBezTo>
                    <a:pt x="214" y="5"/>
                    <a:pt x="221" y="17"/>
                    <a:pt x="213" y="12"/>
                  </a:cubicBezTo>
                  <a:cubicBezTo>
                    <a:pt x="219" y="11"/>
                    <a:pt x="214" y="9"/>
                    <a:pt x="216" y="4"/>
                  </a:cubicBezTo>
                  <a:cubicBezTo>
                    <a:pt x="212" y="5"/>
                    <a:pt x="207" y="9"/>
                    <a:pt x="205" y="13"/>
                  </a:cubicBezTo>
                  <a:cubicBezTo>
                    <a:pt x="202" y="10"/>
                    <a:pt x="204" y="7"/>
                    <a:pt x="201" y="5"/>
                  </a:cubicBezTo>
                  <a:cubicBezTo>
                    <a:pt x="194" y="9"/>
                    <a:pt x="192" y="14"/>
                    <a:pt x="188" y="12"/>
                  </a:cubicBezTo>
                  <a:cubicBezTo>
                    <a:pt x="191" y="10"/>
                    <a:pt x="183" y="7"/>
                    <a:pt x="188" y="6"/>
                  </a:cubicBezTo>
                  <a:cubicBezTo>
                    <a:pt x="189" y="7"/>
                    <a:pt x="188" y="8"/>
                    <a:pt x="190" y="10"/>
                  </a:cubicBezTo>
                  <a:cubicBezTo>
                    <a:pt x="197" y="2"/>
                    <a:pt x="183" y="7"/>
                    <a:pt x="179" y="4"/>
                  </a:cubicBezTo>
                  <a:cubicBezTo>
                    <a:pt x="174" y="7"/>
                    <a:pt x="174" y="12"/>
                    <a:pt x="169" y="8"/>
                  </a:cubicBezTo>
                  <a:cubicBezTo>
                    <a:pt x="169" y="4"/>
                    <a:pt x="176" y="9"/>
                    <a:pt x="175" y="2"/>
                  </a:cubicBezTo>
                  <a:cubicBezTo>
                    <a:pt x="167" y="6"/>
                    <a:pt x="150" y="5"/>
                    <a:pt x="152" y="18"/>
                  </a:cubicBezTo>
                  <a:cubicBezTo>
                    <a:pt x="155" y="14"/>
                    <a:pt x="157" y="17"/>
                    <a:pt x="160" y="17"/>
                  </a:cubicBezTo>
                  <a:cubicBezTo>
                    <a:pt x="165" y="15"/>
                    <a:pt x="162" y="12"/>
                    <a:pt x="166" y="9"/>
                  </a:cubicBezTo>
                  <a:cubicBezTo>
                    <a:pt x="170" y="13"/>
                    <a:pt x="167" y="16"/>
                    <a:pt x="164" y="19"/>
                  </a:cubicBezTo>
                  <a:cubicBezTo>
                    <a:pt x="159" y="19"/>
                    <a:pt x="153" y="20"/>
                    <a:pt x="148" y="23"/>
                  </a:cubicBezTo>
                  <a:cubicBezTo>
                    <a:pt x="147" y="22"/>
                    <a:pt x="147" y="22"/>
                    <a:pt x="146" y="21"/>
                  </a:cubicBezTo>
                  <a:cubicBezTo>
                    <a:pt x="156" y="14"/>
                    <a:pt x="144" y="12"/>
                    <a:pt x="152" y="7"/>
                  </a:cubicBezTo>
                  <a:cubicBezTo>
                    <a:pt x="146" y="7"/>
                    <a:pt x="146" y="11"/>
                    <a:pt x="140" y="13"/>
                  </a:cubicBezTo>
                  <a:cubicBezTo>
                    <a:pt x="138" y="17"/>
                    <a:pt x="144" y="15"/>
                    <a:pt x="142" y="18"/>
                  </a:cubicBezTo>
                  <a:cubicBezTo>
                    <a:pt x="136" y="18"/>
                    <a:pt x="138" y="21"/>
                    <a:pt x="133" y="25"/>
                  </a:cubicBezTo>
                  <a:cubicBezTo>
                    <a:pt x="131" y="19"/>
                    <a:pt x="127" y="30"/>
                    <a:pt x="125" y="26"/>
                  </a:cubicBezTo>
                  <a:cubicBezTo>
                    <a:pt x="123" y="22"/>
                    <a:pt x="130" y="20"/>
                    <a:pt x="129" y="16"/>
                  </a:cubicBezTo>
                  <a:cubicBezTo>
                    <a:pt x="139" y="21"/>
                    <a:pt x="139" y="4"/>
                    <a:pt x="149" y="6"/>
                  </a:cubicBezTo>
                  <a:cubicBezTo>
                    <a:pt x="143" y="3"/>
                    <a:pt x="136" y="7"/>
                    <a:pt x="130" y="5"/>
                  </a:cubicBezTo>
                  <a:cubicBezTo>
                    <a:pt x="129" y="8"/>
                    <a:pt x="127" y="12"/>
                    <a:pt x="127" y="16"/>
                  </a:cubicBezTo>
                  <a:cubicBezTo>
                    <a:pt x="125" y="14"/>
                    <a:pt x="123" y="14"/>
                    <a:pt x="121" y="15"/>
                  </a:cubicBezTo>
                  <a:cubicBezTo>
                    <a:pt x="119" y="19"/>
                    <a:pt x="128" y="17"/>
                    <a:pt x="126" y="20"/>
                  </a:cubicBezTo>
                  <a:cubicBezTo>
                    <a:pt x="115" y="20"/>
                    <a:pt x="116" y="24"/>
                    <a:pt x="111" y="27"/>
                  </a:cubicBezTo>
                  <a:cubicBezTo>
                    <a:pt x="111" y="22"/>
                    <a:pt x="111" y="17"/>
                    <a:pt x="114" y="13"/>
                  </a:cubicBezTo>
                  <a:cubicBezTo>
                    <a:pt x="118" y="16"/>
                    <a:pt x="116" y="18"/>
                    <a:pt x="119" y="21"/>
                  </a:cubicBezTo>
                  <a:cubicBezTo>
                    <a:pt x="120" y="15"/>
                    <a:pt x="122" y="9"/>
                    <a:pt x="126" y="4"/>
                  </a:cubicBezTo>
                  <a:cubicBezTo>
                    <a:pt x="124" y="1"/>
                    <a:pt x="109" y="1"/>
                    <a:pt x="114" y="8"/>
                  </a:cubicBezTo>
                  <a:cubicBezTo>
                    <a:pt x="114" y="10"/>
                    <a:pt x="109" y="12"/>
                    <a:pt x="106" y="12"/>
                  </a:cubicBezTo>
                  <a:cubicBezTo>
                    <a:pt x="103" y="10"/>
                    <a:pt x="112" y="9"/>
                    <a:pt x="109" y="6"/>
                  </a:cubicBezTo>
                  <a:cubicBezTo>
                    <a:pt x="104" y="8"/>
                    <a:pt x="106" y="3"/>
                    <a:pt x="107" y="1"/>
                  </a:cubicBezTo>
                  <a:cubicBezTo>
                    <a:pt x="103" y="6"/>
                    <a:pt x="93" y="13"/>
                    <a:pt x="86" y="16"/>
                  </a:cubicBezTo>
                  <a:cubicBezTo>
                    <a:pt x="87" y="14"/>
                    <a:pt x="85" y="13"/>
                    <a:pt x="86" y="12"/>
                  </a:cubicBezTo>
                  <a:cubicBezTo>
                    <a:pt x="90" y="7"/>
                    <a:pt x="103" y="8"/>
                    <a:pt x="99" y="0"/>
                  </a:cubicBezTo>
                  <a:cubicBezTo>
                    <a:pt x="94" y="2"/>
                    <a:pt x="96" y="5"/>
                    <a:pt x="92" y="7"/>
                  </a:cubicBezTo>
                  <a:cubicBezTo>
                    <a:pt x="86" y="7"/>
                    <a:pt x="91" y="4"/>
                    <a:pt x="89" y="1"/>
                  </a:cubicBezTo>
                  <a:cubicBezTo>
                    <a:pt x="80" y="5"/>
                    <a:pt x="88" y="11"/>
                    <a:pt x="82" y="15"/>
                  </a:cubicBezTo>
                  <a:cubicBezTo>
                    <a:pt x="78" y="10"/>
                    <a:pt x="73" y="16"/>
                    <a:pt x="70" y="10"/>
                  </a:cubicBezTo>
                  <a:cubicBezTo>
                    <a:pt x="68" y="13"/>
                    <a:pt x="69" y="17"/>
                    <a:pt x="64" y="20"/>
                  </a:cubicBezTo>
                  <a:cubicBezTo>
                    <a:pt x="57" y="12"/>
                    <a:pt x="58" y="16"/>
                    <a:pt x="51" y="12"/>
                  </a:cubicBezTo>
                  <a:cubicBezTo>
                    <a:pt x="52" y="17"/>
                    <a:pt x="49" y="18"/>
                    <a:pt x="44" y="21"/>
                  </a:cubicBezTo>
                  <a:cubicBezTo>
                    <a:pt x="50" y="29"/>
                    <a:pt x="44" y="36"/>
                    <a:pt x="35" y="43"/>
                  </a:cubicBezTo>
                  <a:cubicBezTo>
                    <a:pt x="29" y="38"/>
                    <a:pt x="22" y="43"/>
                    <a:pt x="18" y="49"/>
                  </a:cubicBezTo>
                  <a:cubicBezTo>
                    <a:pt x="13" y="48"/>
                    <a:pt x="18" y="44"/>
                    <a:pt x="12" y="42"/>
                  </a:cubicBezTo>
                  <a:cubicBezTo>
                    <a:pt x="11" y="46"/>
                    <a:pt x="16" y="67"/>
                    <a:pt x="8" y="58"/>
                  </a:cubicBezTo>
                  <a:cubicBezTo>
                    <a:pt x="7" y="60"/>
                    <a:pt x="0" y="62"/>
                    <a:pt x="5" y="64"/>
                  </a:cubicBezTo>
                  <a:cubicBezTo>
                    <a:pt x="9" y="64"/>
                    <a:pt x="13" y="63"/>
                    <a:pt x="17" y="64"/>
                  </a:cubicBezTo>
                  <a:cubicBezTo>
                    <a:pt x="18" y="60"/>
                    <a:pt x="17" y="56"/>
                    <a:pt x="20" y="52"/>
                  </a:cubicBezTo>
                  <a:cubicBezTo>
                    <a:pt x="22" y="53"/>
                    <a:pt x="24" y="53"/>
                    <a:pt x="25" y="56"/>
                  </a:cubicBezTo>
                  <a:cubicBezTo>
                    <a:pt x="27" y="51"/>
                    <a:pt x="30" y="52"/>
                    <a:pt x="34" y="51"/>
                  </a:cubicBezTo>
                  <a:cubicBezTo>
                    <a:pt x="32" y="48"/>
                    <a:pt x="30" y="49"/>
                    <a:pt x="29" y="47"/>
                  </a:cubicBezTo>
                  <a:cubicBezTo>
                    <a:pt x="35" y="41"/>
                    <a:pt x="36" y="47"/>
                    <a:pt x="40" y="40"/>
                  </a:cubicBezTo>
                  <a:cubicBezTo>
                    <a:pt x="43" y="44"/>
                    <a:pt x="49" y="46"/>
                    <a:pt x="56" y="46"/>
                  </a:cubicBezTo>
                  <a:cubicBezTo>
                    <a:pt x="46" y="53"/>
                    <a:pt x="60" y="57"/>
                    <a:pt x="51" y="64"/>
                  </a:cubicBezTo>
                  <a:cubicBezTo>
                    <a:pt x="57" y="73"/>
                    <a:pt x="65" y="66"/>
                    <a:pt x="71" y="69"/>
                  </a:cubicBezTo>
                  <a:cubicBezTo>
                    <a:pt x="69" y="66"/>
                    <a:pt x="67" y="67"/>
                    <a:pt x="65" y="63"/>
                  </a:cubicBezTo>
                  <a:cubicBezTo>
                    <a:pt x="66" y="61"/>
                    <a:pt x="66" y="59"/>
                    <a:pt x="68" y="58"/>
                  </a:cubicBezTo>
                  <a:cubicBezTo>
                    <a:pt x="70" y="60"/>
                    <a:pt x="69" y="62"/>
                    <a:pt x="71" y="63"/>
                  </a:cubicBezTo>
                  <a:cubicBezTo>
                    <a:pt x="72" y="64"/>
                    <a:pt x="78" y="62"/>
                    <a:pt x="76" y="59"/>
                  </a:cubicBezTo>
                  <a:cubicBezTo>
                    <a:pt x="75" y="59"/>
                    <a:pt x="81" y="47"/>
                    <a:pt x="86" y="46"/>
                  </a:cubicBezTo>
                  <a:cubicBezTo>
                    <a:pt x="84" y="48"/>
                    <a:pt x="83" y="50"/>
                    <a:pt x="83" y="52"/>
                  </a:cubicBezTo>
                  <a:cubicBezTo>
                    <a:pt x="86" y="51"/>
                    <a:pt x="92" y="50"/>
                    <a:pt x="91" y="55"/>
                  </a:cubicBezTo>
                  <a:cubicBezTo>
                    <a:pt x="94" y="52"/>
                    <a:pt x="98" y="50"/>
                    <a:pt x="101" y="51"/>
                  </a:cubicBezTo>
                  <a:cubicBezTo>
                    <a:pt x="101" y="52"/>
                    <a:pt x="102" y="53"/>
                    <a:pt x="101" y="54"/>
                  </a:cubicBezTo>
                  <a:cubicBezTo>
                    <a:pt x="96" y="55"/>
                    <a:pt x="91" y="54"/>
                    <a:pt x="85" y="59"/>
                  </a:cubicBezTo>
                  <a:cubicBezTo>
                    <a:pt x="85" y="58"/>
                    <a:pt x="85" y="53"/>
                    <a:pt x="82" y="55"/>
                  </a:cubicBezTo>
                  <a:cubicBezTo>
                    <a:pt x="85" y="62"/>
                    <a:pt x="73" y="61"/>
                    <a:pt x="75" y="69"/>
                  </a:cubicBezTo>
                  <a:cubicBezTo>
                    <a:pt x="79" y="65"/>
                    <a:pt x="82" y="74"/>
                    <a:pt x="86" y="69"/>
                  </a:cubicBezTo>
                  <a:cubicBezTo>
                    <a:pt x="90" y="67"/>
                    <a:pt x="84" y="64"/>
                    <a:pt x="86" y="62"/>
                  </a:cubicBezTo>
                  <a:cubicBezTo>
                    <a:pt x="88" y="61"/>
                    <a:pt x="89" y="60"/>
                    <a:pt x="90" y="61"/>
                  </a:cubicBezTo>
                  <a:cubicBezTo>
                    <a:pt x="93" y="63"/>
                    <a:pt x="88" y="65"/>
                    <a:pt x="90" y="67"/>
                  </a:cubicBezTo>
                  <a:cubicBezTo>
                    <a:pt x="92" y="66"/>
                    <a:pt x="93" y="70"/>
                    <a:pt x="96" y="65"/>
                  </a:cubicBezTo>
                  <a:cubicBezTo>
                    <a:pt x="94" y="64"/>
                    <a:pt x="93" y="62"/>
                    <a:pt x="91" y="60"/>
                  </a:cubicBezTo>
                  <a:cubicBezTo>
                    <a:pt x="93" y="59"/>
                    <a:pt x="93" y="57"/>
                    <a:pt x="94" y="56"/>
                  </a:cubicBezTo>
                  <a:cubicBezTo>
                    <a:pt x="96" y="62"/>
                    <a:pt x="99" y="56"/>
                    <a:pt x="101" y="60"/>
                  </a:cubicBezTo>
                  <a:cubicBezTo>
                    <a:pt x="98" y="64"/>
                    <a:pt x="97" y="57"/>
                    <a:pt x="94" y="61"/>
                  </a:cubicBezTo>
                  <a:cubicBezTo>
                    <a:pt x="100" y="64"/>
                    <a:pt x="97" y="67"/>
                    <a:pt x="98" y="71"/>
                  </a:cubicBezTo>
                  <a:cubicBezTo>
                    <a:pt x="105" y="68"/>
                    <a:pt x="100" y="63"/>
                    <a:pt x="104" y="59"/>
                  </a:cubicBezTo>
                  <a:cubicBezTo>
                    <a:pt x="107" y="57"/>
                    <a:pt x="109" y="64"/>
                    <a:pt x="112" y="63"/>
                  </a:cubicBezTo>
                  <a:cubicBezTo>
                    <a:pt x="114" y="59"/>
                    <a:pt x="118" y="57"/>
                    <a:pt x="112" y="54"/>
                  </a:cubicBezTo>
                  <a:cubicBezTo>
                    <a:pt x="115" y="51"/>
                    <a:pt x="120" y="47"/>
                    <a:pt x="124" y="49"/>
                  </a:cubicBezTo>
                  <a:cubicBezTo>
                    <a:pt x="117" y="54"/>
                    <a:pt x="118" y="60"/>
                    <a:pt x="114" y="66"/>
                  </a:cubicBezTo>
                  <a:cubicBezTo>
                    <a:pt x="111" y="60"/>
                    <a:pt x="96" y="73"/>
                    <a:pt x="104" y="74"/>
                  </a:cubicBezTo>
                  <a:cubicBezTo>
                    <a:pt x="103" y="70"/>
                    <a:pt x="109" y="75"/>
                    <a:pt x="112" y="69"/>
                  </a:cubicBezTo>
                  <a:cubicBezTo>
                    <a:pt x="115" y="75"/>
                    <a:pt x="123" y="71"/>
                    <a:pt x="131" y="76"/>
                  </a:cubicBezTo>
                  <a:cubicBezTo>
                    <a:pt x="136" y="74"/>
                    <a:pt x="133" y="71"/>
                    <a:pt x="134" y="68"/>
                  </a:cubicBezTo>
                  <a:cubicBezTo>
                    <a:pt x="136" y="69"/>
                    <a:pt x="138" y="65"/>
                    <a:pt x="140" y="69"/>
                  </a:cubicBezTo>
                  <a:cubicBezTo>
                    <a:pt x="143" y="65"/>
                    <a:pt x="143" y="65"/>
                    <a:pt x="147" y="64"/>
                  </a:cubicBezTo>
                  <a:cubicBezTo>
                    <a:pt x="145" y="58"/>
                    <a:pt x="142" y="67"/>
                    <a:pt x="140" y="64"/>
                  </a:cubicBezTo>
                  <a:cubicBezTo>
                    <a:pt x="137" y="61"/>
                    <a:pt x="137" y="59"/>
                    <a:pt x="138" y="57"/>
                  </a:cubicBezTo>
                  <a:cubicBezTo>
                    <a:pt x="142" y="56"/>
                    <a:pt x="145" y="61"/>
                    <a:pt x="150" y="56"/>
                  </a:cubicBezTo>
                  <a:cubicBezTo>
                    <a:pt x="146" y="52"/>
                    <a:pt x="148" y="49"/>
                    <a:pt x="151" y="46"/>
                  </a:cubicBezTo>
                  <a:cubicBezTo>
                    <a:pt x="154" y="49"/>
                    <a:pt x="157" y="43"/>
                    <a:pt x="160" y="44"/>
                  </a:cubicBezTo>
                  <a:cubicBezTo>
                    <a:pt x="161" y="45"/>
                    <a:pt x="160" y="47"/>
                    <a:pt x="160" y="48"/>
                  </a:cubicBezTo>
                  <a:cubicBezTo>
                    <a:pt x="157" y="52"/>
                    <a:pt x="154" y="50"/>
                    <a:pt x="151" y="51"/>
                  </a:cubicBezTo>
                  <a:cubicBezTo>
                    <a:pt x="154" y="59"/>
                    <a:pt x="144" y="65"/>
                    <a:pt x="147" y="73"/>
                  </a:cubicBezTo>
                  <a:cubicBezTo>
                    <a:pt x="143" y="73"/>
                    <a:pt x="140" y="68"/>
                    <a:pt x="136" y="72"/>
                  </a:cubicBezTo>
                  <a:cubicBezTo>
                    <a:pt x="140" y="79"/>
                    <a:pt x="149" y="71"/>
                    <a:pt x="150" y="77"/>
                  </a:cubicBezTo>
                  <a:cubicBezTo>
                    <a:pt x="157" y="75"/>
                    <a:pt x="157" y="70"/>
                    <a:pt x="162" y="64"/>
                  </a:cubicBezTo>
                  <a:cubicBezTo>
                    <a:pt x="163" y="66"/>
                    <a:pt x="165" y="65"/>
                    <a:pt x="166" y="67"/>
                  </a:cubicBezTo>
                  <a:cubicBezTo>
                    <a:pt x="165" y="71"/>
                    <a:pt x="161" y="69"/>
                    <a:pt x="161" y="72"/>
                  </a:cubicBezTo>
                  <a:cubicBezTo>
                    <a:pt x="163" y="76"/>
                    <a:pt x="166" y="72"/>
                    <a:pt x="169" y="75"/>
                  </a:cubicBezTo>
                  <a:cubicBezTo>
                    <a:pt x="175" y="71"/>
                    <a:pt x="166" y="64"/>
                    <a:pt x="167" y="62"/>
                  </a:cubicBezTo>
                  <a:cubicBezTo>
                    <a:pt x="169" y="61"/>
                    <a:pt x="170" y="62"/>
                    <a:pt x="171" y="63"/>
                  </a:cubicBezTo>
                  <a:cubicBezTo>
                    <a:pt x="173" y="68"/>
                    <a:pt x="172" y="72"/>
                    <a:pt x="177" y="76"/>
                  </a:cubicBezTo>
                  <a:cubicBezTo>
                    <a:pt x="180" y="76"/>
                    <a:pt x="182" y="72"/>
                    <a:pt x="184" y="78"/>
                  </a:cubicBezTo>
                  <a:cubicBezTo>
                    <a:pt x="187" y="73"/>
                    <a:pt x="190" y="78"/>
                    <a:pt x="189" y="81"/>
                  </a:cubicBezTo>
                  <a:cubicBezTo>
                    <a:pt x="195" y="71"/>
                    <a:pt x="202" y="78"/>
                    <a:pt x="204" y="70"/>
                  </a:cubicBezTo>
                  <a:cubicBezTo>
                    <a:pt x="202" y="67"/>
                    <a:pt x="200" y="69"/>
                    <a:pt x="198" y="65"/>
                  </a:cubicBezTo>
                  <a:cubicBezTo>
                    <a:pt x="204" y="64"/>
                    <a:pt x="201" y="62"/>
                    <a:pt x="204" y="58"/>
                  </a:cubicBezTo>
                  <a:cubicBezTo>
                    <a:pt x="204" y="64"/>
                    <a:pt x="210" y="59"/>
                    <a:pt x="213" y="61"/>
                  </a:cubicBezTo>
                  <a:cubicBezTo>
                    <a:pt x="213" y="64"/>
                    <a:pt x="208" y="64"/>
                    <a:pt x="205" y="64"/>
                  </a:cubicBezTo>
                  <a:cubicBezTo>
                    <a:pt x="207" y="69"/>
                    <a:pt x="203" y="73"/>
                    <a:pt x="203" y="78"/>
                  </a:cubicBezTo>
                  <a:cubicBezTo>
                    <a:pt x="209" y="73"/>
                    <a:pt x="209" y="80"/>
                    <a:pt x="215" y="79"/>
                  </a:cubicBezTo>
                  <a:cubicBezTo>
                    <a:pt x="216" y="75"/>
                    <a:pt x="211" y="77"/>
                    <a:pt x="213" y="75"/>
                  </a:cubicBezTo>
                  <a:cubicBezTo>
                    <a:pt x="216" y="77"/>
                    <a:pt x="219" y="75"/>
                    <a:pt x="221" y="76"/>
                  </a:cubicBezTo>
                  <a:cubicBezTo>
                    <a:pt x="223" y="77"/>
                    <a:pt x="220" y="78"/>
                    <a:pt x="221" y="80"/>
                  </a:cubicBezTo>
                  <a:cubicBezTo>
                    <a:pt x="225" y="82"/>
                    <a:pt x="228" y="76"/>
                    <a:pt x="229" y="77"/>
                  </a:cubicBezTo>
                  <a:cubicBezTo>
                    <a:pt x="229" y="82"/>
                    <a:pt x="244" y="78"/>
                    <a:pt x="244" y="84"/>
                  </a:cubicBezTo>
                  <a:cubicBezTo>
                    <a:pt x="249" y="80"/>
                    <a:pt x="255" y="79"/>
                    <a:pt x="259" y="82"/>
                  </a:cubicBezTo>
                  <a:cubicBezTo>
                    <a:pt x="263" y="79"/>
                    <a:pt x="269" y="76"/>
                    <a:pt x="268" y="72"/>
                  </a:cubicBezTo>
                  <a:cubicBezTo>
                    <a:pt x="268" y="73"/>
                    <a:pt x="269" y="73"/>
                    <a:pt x="270" y="73"/>
                  </a:cubicBezTo>
                  <a:cubicBezTo>
                    <a:pt x="266" y="77"/>
                    <a:pt x="272" y="82"/>
                    <a:pt x="274" y="83"/>
                  </a:cubicBezTo>
                  <a:cubicBezTo>
                    <a:pt x="274" y="79"/>
                    <a:pt x="284" y="87"/>
                    <a:pt x="284" y="79"/>
                  </a:cubicBezTo>
                  <a:cubicBezTo>
                    <a:pt x="289" y="84"/>
                    <a:pt x="296" y="83"/>
                    <a:pt x="302" y="82"/>
                  </a:cubicBezTo>
                  <a:cubicBezTo>
                    <a:pt x="300" y="78"/>
                    <a:pt x="296" y="79"/>
                    <a:pt x="299" y="75"/>
                  </a:cubicBezTo>
                  <a:cubicBezTo>
                    <a:pt x="298" y="81"/>
                    <a:pt x="304" y="77"/>
                    <a:pt x="306" y="77"/>
                  </a:cubicBezTo>
                  <a:cubicBezTo>
                    <a:pt x="303" y="84"/>
                    <a:pt x="321" y="74"/>
                    <a:pt x="318" y="84"/>
                  </a:cubicBezTo>
                  <a:cubicBezTo>
                    <a:pt x="314" y="77"/>
                    <a:pt x="310" y="84"/>
                    <a:pt x="305" y="83"/>
                  </a:cubicBezTo>
                  <a:cubicBezTo>
                    <a:pt x="305" y="84"/>
                    <a:pt x="306" y="84"/>
                    <a:pt x="305" y="85"/>
                  </a:cubicBezTo>
                  <a:cubicBezTo>
                    <a:pt x="305" y="86"/>
                    <a:pt x="305" y="87"/>
                    <a:pt x="305" y="88"/>
                  </a:cubicBezTo>
                  <a:cubicBezTo>
                    <a:pt x="312" y="84"/>
                    <a:pt x="317" y="85"/>
                    <a:pt x="327" y="86"/>
                  </a:cubicBezTo>
                  <a:cubicBezTo>
                    <a:pt x="337" y="86"/>
                    <a:pt x="354" y="90"/>
                    <a:pt x="362" y="87"/>
                  </a:cubicBezTo>
                  <a:cubicBezTo>
                    <a:pt x="364" y="86"/>
                    <a:pt x="364" y="86"/>
                    <a:pt x="364" y="85"/>
                  </a:cubicBezTo>
                  <a:cubicBezTo>
                    <a:pt x="363" y="84"/>
                    <a:pt x="364" y="84"/>
                    <a:pt x="364" y="85"/>
                  </a:cubicBezTo>
                  <a:cubicBezTo>
                    <a:pt x="364" y="85"/>
                    <a:pt x="365" y="86"/>
                    <a:pt x="365" y="86"/>
                  </a:cubicBezTo>
                  <a:cubicBezTo>
                    <a:pt x="372" y="93"/>
                    <a:pt x="389" y="81"/>
                    <a:pt x="387" y="91"/>
                  </a:cubicBezTo>
                  <a:cubicBezTo>
                    <a:pt x="387" y="87"/>
                    <a:pt x="400" y="85"/>
                    <a:pt x="399" y="90"/>
                  </a:cubicBezTo>
                  <a:cubicBezTo>
                    <a:pt x="413" y="85"/>
                    <a:pt x="426" y="87"/>
                    <a:pt x="439" y="90"/>
                  </a:cubicBezTo>
                  <a:cubicBezTo>
                    <a:pt x="448" y="88"/>
                    <a:pt x="461" y="85"/>
                    <a:pt x="465" y="91"/>
                  </a:cubicBezTo>
                  <a:cubicBezTo>
                    <a:pt x="464" y="90"/>
                    <a:pt x="465" y="89"/>
                    <a:pt x="466" y="87"/>
                  </a:cubicBezTo>
                  <a:cubicBezTo>
                    <a:pt x="481" y="89"/>
                    <a:pt x="505" y="89"/>
                    <a:pt x="524" y="92"/>
                  </a:cubicBezTo>
                  <a:cubicBezTo>
                    <a:pt x="539" y="86"/>
                    <a:pt x="551" y="95"/>
                    <a:pt x="566" y="89"/>
                  </a:cubicBezTo>
                  <a:cubicBezTo>
                    <a:pt x="569" y="91"/>
                    <a:pt x="572" y="89"/>
                    <a:pt x="575" y="93"/>
                  </a:cubicBezTo>
                  <a:cubicBezTo>
                    <a:pt x="588" y="85"/>
                    <a:pt x="600" y="94"/>
                    <a:pt x="614" y="87"/>
                  </a:cubicBezTo>
                  <a:cubicBezTo>
                    <a:pt x="615" y="88"/>
                    <a:pt x="616" y="90"/>
                    <a:pt x="616" y="91"/>
                  </a:cubicBezTo>
                  <a:cubicBezTo>
                    <a:pt x="625" y="89"/>
                    <a:pt x="634" y="85"/>
                    <a:pt x="641" y="86"/>
                  </a:cubicBezTo>
                  <a:cubicBezTo>
                    <a:pt x="643" y="86"/>
                    <a:pt x="646" y="89"/>
                    <a:pt x="648" y="89"/>
                  </a:cubicBezTo>
                  <a:cubicBezTo>
                    <a:pt x="652" y="89"/>
                    <a:pt x="655" y="84"/>
                    <a:pt x="659" y="85"/>
                  </a:cubicBezTo>
                  <a:cubicBezTo>
                    <a:pt x="661" y="85"/>
                    <a:pt x="662" y="88"/>
                    <a:pt x="665" y="87"/>
                  </a:cubicBezTo>
                  <a:cubicBezTo>
                    <a:pt x="669" y="87"/>
                    <a:pt x="669" y="86"/>
                    <a:pt x="675" y="85"/>
                  </a:cubicBezTo>
                  <a:cubicBezTo>
                    <a:pt x="687" y="81"/>
                    <a:pt x="703" y="89"/>
                    <a:pt x="708" y="79"/>
                  </a:cubicBezTo>
                  <a:cubicBezTo>
                    <a:pt x="708" y="81"/>
                    <a:pt x="709" y="82"/>
                    <a:pt x="712" y="83"/>
                  </a:cubicBezTo>
                  <a:cubicBezTo>
                    <a:pt x="715" y="79"/>
                    <a:pt x="717" y="79"/>
                    <a:pt x="721" y="74"/>
                  </a:cubicBezTo>
                  <a:cubicBezTo>
                    <a:pt x="722" y="77"/>
                    <a:pt x="720" y="79"/>
                    <a:pt x="721" y="81"/>
                  </a:cubicBezTo>
                  <a:cubicBezTo>
                    <a:pt x="728" y="77"/>
                    <a:pt x="735" y="72"/>
                    <a:pt x="736" y="64"/>
                  </a:cubicBezTo>
                  <a:cubicBezTo>
                    <a:pt x="742" y="66"/>
                    <a:pt x="744" y="59"/>
                    <a:pt x="748" y="58"/>
                  </a:cubicBezTo>
                  <a:cubicBezTo>
                    <a:pt x="745" y="56"/>
                    <a:pt x="748" y="50"/>
                    <a:pt x="743" y="51"/>
                  </a:cubicBezTo>
                  <a:cubicBezTo>
                    <a:pt x="742" y="55"/>
                    <a:pt x="745" y="56"/>
                    <a:pt x="744" y="58"/>
                  </a:cubicBezTo>
                  <a:cubicBezTo>
                    <a:pt x="740" y="59"/>
                    <a:pt x="732" y="63"/>
                    <a:pt x="732" y="56"/>
                  </a:cubicBezTo>
                  <a:cubicBezTo>
                    <a:pt x="731" y="61"/>
                    <a:pt x="726" y="59"/>
                    <a:pt x="726" y="62"/>
                  </a:cubicBezTo>
                  <a:cubicBezTo>
                    <a:pt x="733" y="58"/>
                    <a:pt x="727" y="71"/>
                    <a:pt x="730" y="69"/>
                  </a:cubicBezTo>
                  <a:cubicBezTo>
                    <a:pt x="732" y="68"/>
                    <a:pt x="729" y="62"/>
                    <a:pt x="732" y="65"/>
                  </a:cubicBezTo>
                  <a:cubicBezTo>
                    <a:pt x="733" y="68"/>
                    <a:pt x="731" y="70"/>
                    <a:pt x="728" y="72"/>
                  </a:cubicBezTo>
                  <a:cubicBezTo>
                    <a:pt x="727" y="66"/>
                    <a:pt x="723" y="75"/>
                    <a:pt x="721" y="72"/>
                  </a:cubicBezTo>
                  <a:cubicBezTo>
                    <a:pt x="721" y="71"/>
                    <a:pt x="720" y="70"/>
                    <a:pt x="719" y="70"/>
                  </a:cubicBezTo>
                  <a:cubicBezTo>
                    <a:pt x="726" y="65"/>
                    <a:pt x="720" y="62"/>
                    <a:pt x="725" y="56"/>
                  </a:cubicBezTo>
                  <a:cubicBezTo>
                    <a:pt x="732" y="58"/>
                    <a:pt x="730" y="47"/>
                    <a:pt x="736" y="53"/>
                  </a:cubicBezTo>
                  <a:cubicBezTo>
                    <a:pt x="737" y="50"/>
                    <a:pt x="746" y="41"/>
                    <a:pt x="739" y="40"/>
                  </a:cubicBezTo>
                  <a:cubicBezTo>
                    <a:pt x="741" y="41"/>
                    <a:pt x="734" y="48"/>
                    <a:pt x="733" y="43"/>
                  </a:cubicBezTo>
                  <a:cubicBezTo>
                    <a:pt x="729" y="46"/>
                    <a:pt x="726" y="58"/>
                    <a:pt x="720" y="51"/>
                  </a:cubicBezTo>
                  <a:cubicBezTo>
                    <a:pt x="722" y="47"/>
                    <a:pt x="723" y="47"/>
                    <a:pt x="727" y="47"/>
                  </a:cubicBezTo>
                  <a:cubicBezTo>
                    <a:pt x="723" y="44"/>
                    <a:pt x="729" y="42"/>
                    <a:pt x="728" y="39"/>
                  </a:cubicBezTo>
                  <a:cubicBezTo>
                    <a:pt x="724" y="39"/>
                    <a:pt x="725" y="30"/>
                    <a:pt x="730" y="27"/>
                  </a:cubicBezTo>
                  <a:cubicBezTo>
                    <a:pt x="731" y="29"/>
                    <a:pt x="732" y="30"/>
                    <a:pt x="733" y="32"/>
                  </a:cubicBezTo>
                  <a:cubicBezTo>
                    <a:pt x="734" y="31"/>
                    <a:pt x="735" y="31"/>
                    <a:pt x="736" y="30"/>
                  </a:cubicBezTo>
                  <a:cubicBezTo>
                    <a:pt x="737" y="29"/>
                    <a:pt x="736" y="27"/>
                    <a:pt x="736" y="26"/>
                  </a:cubicBezTo>
                  <a:cubicBezTo>
                    <a:pt x="735" y="27"/>
                    <a:pt x="733" y="28"/>
                    <a:pt x="732" y="26"/>
                  </a:cubicBezTo>
                  <a:cubicBezTo>
                    <a:pt x="734" y="22"/>
                    <a:pt x="738" y="21"/>
                    <a:pt x="736" y="17"/>
                  </a:cubicBezTo>
                  <a:cubicBezTo>
                    <a:pt x="733" y="19"/>
                    <a:pt x="734" y="21"/>
                    <a:pt x="730" y="23"/>
                  </a:cubicBezTo>
                  <a:cubicBezTo>
                    <a:pt x="724" y="22"/>
                    <a:pt x="725" y="19"/>
                    <a:pt x="724" y="13"/>
                  </a:cubicBezTo>
                  <a:cubicBezTo>
                    <a:pt x="728" y="14"/>
                    <a:pt x="731" y="16"/>
                    <a:pt x="735" y="14"/>
                  </a:cubicBezTo>
                  <a:cubicBezTo>
                    <a:pt x="732" y="10"/>
                    <a:pt x="725" y="13"/>
                    <a:pt x="725" y="7"/>
                  </a:cubicBezTo>
                  <a:cubicBezTo>
                    <a:pt x="723" y="9"/>
                    <a:pt x="723" y="10"/>
                    <a:pt x="723" y="11"/>
                  </a:cubicBezTo>
                  <a:cubicBezTo>
                    <a:pt x="715" y="0"/>
                    <a:pt x="704" y="15"/>
                    <a:pt x="697" y="8"/>
                  </a:cubicBezTo>
                  <a:cubicBezTo>
                    <a:pt x="692" y="9"/>
                    <a:pt x="697" y="17"/>
                    <a:pt x="693" y="15"/>
                  </a:cubicBezTo>
                  <a:cubicBezTo>
                    <a:pt x="696" y="11"/>
                    <a:pt x="689" y="17"/>
                    <a:pt x="689" y="12"/>
                  </a:cubicBezTo>
                  <a:cubicBezTo>
                    <a:pt x="692" y="10"/>
                    <a:pt x="695" y="8"/>
                    <a:pt x="693" y="6"/>
                  </a:cubicBezTo>
                  <a:cubicBezTo>
                    <a:pt x="687" y="9"/>
                    <a:pt x="689" y="7"/>
                    <a:pt x="689" y="10"/>
                  </a:cubicBezTo>
                  <a:cubicBezTo>
                    <a:pt x="684" y="9"/>
                    <a:pt x="676" y="11"/>
                    <a:pt x="674" y="13"/>
                  </a:cubicBezTo>
                  <a:cubicBezTo>
                    <a:pt x="672" y="12"/>
                    <a:pt x="672" y="10"/>
                    <a:pt x="672" y="9"/>
                  </a:cubicBezTo>
                  <a:cubicBezTo>
                    <a:pt x="668" y="10"/>
                    <a:pt x="664" y="10"/>
                    <a:pt x="660" y="10"/>
                  </a:cubicBezTo>
                  <a:cubicBezTo>
                    <a:pt x="661" y="11"/>
                    <a:pt x="658" y="13"/>
                    <a:pt x="658" y="15"/>
                  </a:cubicBezTo>
                  <a:cubicBezTo>
                    <a:pt x="658" y="8"/>
                    <a:pt x="656" y="16"/>
                    <a:pt x="654" y="14"/>
                  </a:cubicBezTo>
                  <a:cubicBezTo>
                    <a:pt x="654" y="13"/>
                    <a:pt x="653" y="13"/>
                    <a:pt x="652" y="12"/>
                  </a:cubicBezTo>
                  <a:cubicBezTo>
                    <a:pt x="654" y="11"/>
                    <a:pt x="655" y="12"/>
                    <a:pt x="657" y="10"/>
                  </a:cubicBezTo>
                  <a:cubicBezTo>
                    <a:pt x="653" y="8"/>
                    <a:pt x="643" y="5"/>
                    <a:pt x="644" y="13"/>
                  </a:cubicBezTo>
                  <a:cubicBezTo>
                    <a:pt x="645" y="12"/>
                    <a:pt x="648" y="11"/>
                    <a:pt x="646" y="13"/>
                  </a:cubicBezTo>
                  <a:cubicBezTo>
                    <a:pt x="642" y="15"/>
                    <a:pt x="644" y="12"/>
                    <a:pt x="642" y="9"/>
                  </a:cubicBezTo>
                  <a:cubicBezTo>
                    <a:pt x="638" y="11"/>
                    <a:pt x="631" y="8"/>
                    <a:pt x="630" y="13"/>
                  </a:cubicBezTo>
                  <a:cubicBezTo>
                    <a:pt x="626" y="9"/>
                    <a:pt x="618" y="13"/>
                    <a:pt x="622" y="8"/>
                  </a:cubicBezTo>
                  <a:cubicBezTo>
                    <a:pt x="621" y="9"/>
                    <a:pt x="620" y="8"/>
                    <a:pt x="620" y="7"/>
                  </a:cubicBezTo>
                  <a:cubicBezTo>
                    <a:pt x="617" y="8"/>
                    <a:pt x="619" y="10"/>
                    <a:pt x="618" y="12"/>
                  </a:cubicBezTo>
                  <a:cubicBezTo>
                    <a:pt x="617" y="10"/>
                    <a:pt x="615" y="12"/>
                    <a:pt x="614" y="11"/>
                  </a:cubicBezTo>
                  <a:cubicBezTo>
                    <a:pt x="616" y="10"/>
                    <a:pt x="618" y="8"/>
                    <a:pt x="616" y="6"/>
                  </a:cubicBezTo>
                  <a:cubicBezTo>
                    <a:pt x="611" y="7"/>
                    <a:pt x="607" y="11"/>
                    <a:pt x="600" y="9"/>
                  </a:cubicBezTo>
                  <a:cubicBezTo>
                    <a:pt x="601" y="9"/>
                    <a:pt x="607" y="9"/>
                    <a:pt x="604" y="6"/>
                  </a:cubicBezTo>
                  <a:cubicBezTo>
                    <a:pt x="601" y="6"/>
                    <a:pt x="595" y="6"/>
                    <a:pt x="594" y="11"/>
                  </a:cubicBezTo>
                  <a:cubicBezTo>
                    <a:pt x="589" y="4"/>
                    <a:pt x="584" y="11"/>
                    <a:pt x="580" y="12"/>
                  </a:cubicBezTo>
                  <a:cubicBezTo>
                    <a:pt x="582" y="11"/>
                    <a:pt x="583" y="9"/>
                    <a:pt x="582" y="7"/>
                  </a:cubicBezTo>
                  <a:cubicBezTo>
                    <a:pt x="578" y="12"/>
                    <a:pt x="581" y="4"/>
                    <a:pt x="578" y="7"/>
                  </a:cubicBezTo>
                  <a:cubicBezTo>
                    <a:pt x="576" y="11"/>
                    <a:pt x="574" y="9"/>
                    <a:pt x="571" y="7"/>
                  </a:cubicBezTo>
                  <a:cubicBezTo>
                    <a:pt x="566" y="14"/>
                    <a:pt x="564" y="5"/>
                    <a:pt x="559" y="11"/>
                  </a:cubicBezTo>
                  <a:close/>
                  <a:moveTo>
                    <a:pt x="231" y="32"/>
                  </a:moveTo>
                  <a:cubicBezTo>
                    <a:pt x="227" y="31"/>
                    <a:pt x="230" y="31"/>
                    <a:pt x="227" y="28"/>
                  </a:cubicBezTo>
                  <a:cubicBezTo>
                    <a:pt x="231" y="24"/>
                    <a:pt x="236" y="30"/>
                    <a:pt x="231" y="32"/>
                  </a:cubicBezTo>
                  <a:close/>
                  <a:moveTo>
                    <a:pt x="231" y="21"/>
                  </a:moveTo>
                  <a:cubicBezTo>
                    <a:pt x="230" y="21"/>
                    <a:pt x="222" y="23"/>
                    <a:pt x="227" y="23"/>
                  </a:cubicBezTo>
                  <a:cubicBezTo>
                    <a:pt x="228" y="25"/>
                    <a:pt x="222" y="25"/>
                    <a:pt x="221" y="22"/>
                  </a:cubicBezTo>
                  <a:cubicBezTo>
                    <a:pt x="224" y="23"/>
                    <a:pt x="228" y="16"/>
                    <a:pt x="231" y="21"/>
                  </a:cubicBezTo>
                  <a:close/>
                  <a:moveTo>
                    <a:pt x="201" y="36"/>
                  </a:moveTo>
                  <a:cubicBezTo>
                    <a:pt x="201" y="32"/>
                    <a:pt x="207" y="22"/>
                    <a:pt x="209" y="30"/>
                  </a:cubicBezTo>
                  <a:cubicBezTo>
                    <a:pt x="203" y="27"/>
                    <a:pt x="206" y="33"/>
                    <a:pt x="201" y="36"/>
                  </a:cubicBezTo>
                  <a:close/>
                  <a:moveTo>
                    <a:pt x="211" y="26"/>
                  </a:moveTo>
                  <a:cubicBezTo>
                    <a:pt x="213" y="25"/>
                    <a:pt x="213" y="26"/>
                    <a:pt x="212" y="27"/>
                  </a:cubicBezTo>
                  <a:cubicBezTo>
                    <a:pt x="217" y="29"/>
                    <a:pt x="212" y="22"/>
                    <a:pt x="217" y="23"/>
                  </a:cubicBezTo>
                  <a:cubicBezTo>
                    <a:pt x="216" y="26"/>
                    <a:pt x="217" y="30"/>
                    <a:pt x="213" y="32"/>
                  </a:cubicBezTo>
                  <a:cubicBezTo>
                    <a:pt x="212" y="30"/>
                    <a:pt x="212" y="28"/>
                    <a:pt x="211" y="26"/>
                  </a:cubicBezTo>
                  <a:close/>
                  <a:moveTo>
                    <a:pt x="217" y="16"/>
                  </a:moveTo>
                  <a:cubicBezTo>
                    <a:pt x="216" y="19"/>
                    <a:pt x="217" y="19"/>
                    <a:pt x="219" y="18"/>
                  </a:cubicBezTo>
                  <a:cubicBezTo>
                    <a:pt x="220" y="19"/>
                    <a:pt x="219" y="20"/>
                    <a:pt x="220" y="21"/>
                  </a:cubicBezTo>
                  <a:cubicBezTo>
                    <a:pt x="219" y="21"/>
                    <a:pt x="219" y="22"/>
                    <a:pt x="218" y="23"/>
                  </a:cubicBezTo>
                  <a:cubicBezTo>
                    <a:pt x="216" y="20"/>
                    <a:pt x="215" y="21"/>
                    <a:pt x="213" y="19"/>
                  </a:cubicBezTo>
                  <a:cubicBezTo>
                    <a:pt x="214" y="18"/>
                    <a:pt x="215" y="17"/>
                    <a:pt x="217" y="16"/>
                  </a:cubicBezTo>
                  <a:close/>
                  <a:moveTo>
                    <a:pt x="196" y="25"/>
                  </a:moveTo>
                  <a:cubicBezTo>
                    <a:pt x="193" y="27"/>
                    <a:pt x="196" y="29"/>
                    <a:pt x="195" y="31"/>
                  </a:cubicBezTo>
                  <a:cubicBezTo>
                    <a:pt x="193" y="27"/>
                    <a:pt x="186" y="16"/>
                    <a:pt x="180" y="21"/>
                  </a:cubicBezTo>
                  <a:cubicBezTo>
                    <a:pt x="177" y="18"/>
                    <a:pt x="187" y="17"/>
                    <a:pt x="184" y="14"/>
                  </a:cubicBezTo>
                  <a:cubicBezTo>
                    <a:pt x="187" y="17"/>
                    <a:pt x="191" y="19"/>
                    <a:pt x="196" y="25"/>
                  </a:cubicBezTo>
                  <a:close/>
                  <a:moveTo>
                    <a:pt x="181" y="31"/>
                  </a:moveTo>
                  <a:cubicBezTo>
                    <a:pt x="181" y="30"/>
                    <a:pt x="180" y="28"/>
                    <a:pt x="179" y="26"/>
                  </a:cubicBezTo>
                  <a:cubicBezTo>
                    <a:pt x="180" y="26"/>
                    <a:pt x="182" y="25"/>
                    <a:pt x="184" y="24"/>
                  </a:cubicBezTo>
                  <a:cubicBezTo>
                    <a:pt x="187" y="27"/>
                    <a:pt x="184" y="29"/>
                    <a:pt x="181" y="31"/>
                  </a:cubicBezTo>
                  <a:close/>
                  <a:moveTo>
                    <a:pt x="184" y="11"/>
                  </a:moveTo>
                  <a:cubicBezTo>
                    <a:pt x="181" y="15"/>
                    <a:pt x="179" y="12"/>
                    <a:pt x="177" y="15"/>
                  </a:cubicBezTo>
                  <a:cubicBezTo>
                    <a:pt x="172" y="11"/>
                    <a:pt x="183" y="10"/>
                    <a:pt x="180" y="7"/>
                  </a:cubicBezTo>
                  <a:cubicBezTo>
                    <a:pt x="184" y="5"/>
                    <a:pt x="181" y="10"/>
                    <a:pt x="184" y="11"/>
                  </a:cubicBezTo>
                  <a:close/>
                  <a:moveTo>
                    <a:pt x="88" y="30"/>
                  </a:moveTo>
                  <a:cubicBezTo>
                    <a:pt x="87" y="25"/>
                    <a:pt x="93" y="22"/>
                    <a:pt x="97" y="18"/>
                  </a:cubicBezTo>
                  <a:cubicBezTo>
                    <a:pt x="96" y="17"/>
                    <a:pt x="95" y="16"/>
                    <a:pt x="95" y="16"/>
                  </a:cubicBezTo>
                  <a:cubicBezTo>
                    <a:pt x="101" y="18"/>
                    <a:pt x="102" y="25"/>
                    <a:pt x="88" y="30"/>
                  </a:cubicBezTo>
                  <a:close/>
                  <a:moveTo>
                    <a:pt x="74" y="17"/>
                  </a:moveTo>
                  <a:cubicBezTo>
                    <a:pt x="79" y="24"/>
                    <a:pt x="80" y="13"/>
                    <a:pt x="85" y="18"/>
                  </a:cubicBezTo>
                  <a:cubicBezTo>
                    <a:pt x="87" y="24"/>
                    <a:pt x="81" y="35"/>
                    <a:pt x="85" y="38"/>
                  </a:cubicBezTo>
                  <a:cubicBezTo>
                    <a:pt x="86" y="42"/>
                    <a:pt x="80" y="37"/>
                    <a:pt x="79" y="39"/>
                  </a:cubicBezTo>
                  <a:cubicBezTo>
                    <a:pt x="78" y="34"/>
                    <a:pt x="81" y="30"/>
                    <a:pt x="82" y="25"/>
                  </a:cubicBezTo>
                  <a:cubicBezTo>
                    <a:pt x="78" y="21"/>
                    <a:pt x="71" y="28"/>
                    <a:pt x="66" y="23"/>
                  </a:cubicBezTo>
                  <a:cubicBezTo>
                    <a:pt x="69" y="21"/>
                    <a:pt x="72" y="19"/>
                    <a:pt x="74" y="17"/>
                  </a:cubicBezTo>
                  <a:close/>
                  <a:moveTo>
                    <a:pt x="48" y="23"/>
                  </a:moveTo>
                  <a:cubicBezTo>
                    <a:pt x="52" y="17"/>
                    <a:pt x="55" y="22"/>
                    <a:pt x="59" y="18"/>
                  </a:cubicBezTo>
                  <a:cubicBezTo>
                    <a:pt x="56" y="23"/>
                    <a:pt x="53" y="27"/>
                    <a:pt x="51" y="32"/>
                  </a:cubicBezTo>
                  <a:cubicBezTo>
                    <a:pt x="50" y="29"/>
                    <a:pt x="50" y="26"/>
                    <a:pt x="48" y="23"/>
                  </a:cubicBezTo>
                  <a:close/>
                  <a:moveTo>
                    <a:pt x="54" y="40"/>
                  </a:moveTo>
                  <a:cubicBezTo>
                    <a:pt x="56" y="40"/>
                    <a:pt x="58" y="40"/>
                    <a:pt x="59" y="40"/>
                  </a:cubicBezTo>
                  <a:cubicBezTo>
                    <a:pt x="57" y="51"/>
                    <a:pt x="48" y="41"/>
                    <a:pt x="46" y="36"/>
                  </a:cubicBezTo>
                  <a:cubicBezTo>
                    <a:pt x="55" y="39"/>
                    <a:pt x="57" y="20"/>
                    <a:pt x="66" y="25"/>
                  </a:cubicBezTo>
                  <a:cubicBezTo>
                    <a:pt x="63" y="28"/>
                    <a:pt x="64" y="34"/>
                    <a:pt x="58" y="33"/>
                  </a:cubicBezTo>
                  <a:cubicBezTo>
                    <a:pt x="61" y="36"/>
                    <a:pt x="64" y="37"/>
                    <a:pt x="68" y="35"/>
                  </a:cubicBezTo>
                  <a:cubicBezTo>
                    <a:pt x="71" y="32"/>
                    <a:pt x="65" y="34"/>
                    <a:pt x="65" y="30"/>
                  </a:cubicBezTo>
                  <a:cubicBezTo>
                    <a:pt x="67" y="31"/>
                    <a:pt x="71" y="28"/>
                    <a:pt x="74" y="28"/>
                  </a:cubicBezTo>
                  <a:cubicBezTo>
                    <a:pt x="78" y="32"/>
                    <a:pt x="68" y="34"/>
                    <a:pt x="71" y="38"/>
                  </a:cubicBezTo>
                  <a:cubicBezTo>
                    <a:pt x="66" y="38"/>
                    <a:pt x="57" y="41"/>
                    <a:pt x="56" y="35"/>
                  </a:cubicBezTo>
                  <a:cubicBezTo>
                    <a:pt x="55" y="37"/>
                    <a:pt x="56" y="39"/>
                    <a:pt x="54" y="40"/>
                  </a:cubicBezTo>
                  <a:close/>
                  <a:moveTo>
                    <a:pt x="61" y="55"/>
                  </a:moveTo>
                  <a:cubicBezTo>
                    <a:pt x="59" y="55"/>
                    <a:pt x="57" y="53"/>
                    <a:pt x="56" y="51"/>
                  </a:cubicBezTo>
                  <a:cubicBezTo>
                    <a:pt x="63" y="47"/>
                    <a:pt x="63" y="47"/>
                    <a:pt x="64" y="41"/>
                  </a:cubicBezTo>
                  <a:cubicBezTo>
                    <a:pt x="68" y="42"/>
                    <a:pt x="66" y="45"/>
                    <a:pt x="70" y="48"/>
                  </a:cubicBezTo>
                  <a:cubicBezTo>
                    <a:pt x="72" y="45"/>
                    <a:pt x="71" y="41"/>
                    <a:pt x="76" y="38"/>
                  </a:cubicBezTo>
                  <a:cubicBezTo>
                    <a:pt x="76" y="40"/>
                    <a:pt x="77" y="42"/>
                    <a:pt x="79" y="44"/>
                  </a:cubicBezTo>
                  <a:cubicBezTo>
                    <a:pt x="73" y="47"/>
                    <a:pt x="76" y="52"/>
                    <a:pt x="67" y="56"/>
                  </a:cubicBezTo>
                  <a:cubicBezTo>
                    <a:pt x="65" y="54"/>
                    <a:pt x="66" y="52"/>
                    <a:pt x="64" y="50"/>
                  </a:cubicBezTo>
                  <a:cubicBezTo>
                    <a:pt x="62" y="52"/>
                    <a:pt x="63" y="54"/>
                    <a:pt x="61" y="55"/>
                  </a:cubicBezTo>
                  <a:close/>
                  <a:moveTo>
                    <a:pt x="60" y="68"/>
                  </a:moveTo>
                  <a:cubicBezTo>
                    <a:pt x="56" y="66"/>
                    <a:pt x="58" y="66"/>
                    <a:pt x="55" y="61"/>
                  </a:cubicBezTo>
                  <a:cubicBezTo>
                    <a:pt x="57" y="60"/>
                    <a:pt x="58" y="59"/>
                    <a:pt x="60" y="57"/>
                  </a:cubicBezTo>
                  <a:cubicBezTo>
                    <a:pt x="60" y="59"/>
                    <a:pt x="61" y="62"/>
                    <a:pt x="63" y="60"/>
                  </a:cubicBezTo>
                  <a:cubicBezTo>
                    <a:pt x="61" y="62"/>
                    <a:pt x="62" y="64"/>
                    <a:pt x="60" y="68"/>
                  </a:cubicBezTo>
                  <a:close/>
                  <a:moveTo>
                    <a:pt x="95" y="48"/>
                  </a:moveTo>
                  <a:cubicBezTo>
                    <a:pt x="92" y="46"/>
                    <a:pt x="96" y="44"/>
                    <a:pt x="96" y="42"/>
                  </a:cubicBezTo>
                  <a:cubicBezTo>
                    <a:pt x="91" y="39"/>
                    <a:pt x="92" y="44"/>
                    <a:pt x="88" y="46"/>
                  </a:cubicBezTo>
                  <a:cubicBezTo>
                    <a:pt x="87" y="45"/>
                    <a:pt x="86" y="43"/>
                    <a:pt x="85" y="42"/>
                  </a:cubicBezTo>
                  <a:cubicBezTo>
                    <a:pt x="96" y="36"/>
                    <a:pt x="95" y="29"/>
                    <a:pt x="107" y="20"/>
                  </a:cubicBezTo>
                  <a:cubicBezTo>
                    <a:pt x="111" y="23"/>
                    <a:pt x="104" y="32"/>
                    <a:pt x="100" y="27"/>
                  </a:cubicBezTo>
                  <a:cubicBezTo>
                    <a:pt x="100" y="32"/>
                    <a:pt x="99" y="35"/>
                    <a:pt x="101" y="40"/>
                  </a:cubicBezTo>
                  <a:cubicBezTo>
                    <a:pt x="95" y="42"/>
                    <a:pt x="100" y="46"/>
                    <a:pt x="95" y="48"/>
                  </a:cubicBezTo>
                  <a:close/>
                  <a:moveTo>
                    <a:pt x="104" y="52"/>
                  </a:moveTo>
                  <a:cubicBezTo>
                    <a:pt x="105" y="51"/>
                    <a:pt x="107" y="49"/>
                    <a:pt x="109" y="48"/>
                  </a:cubicBezTo>
                  <a:cubicBezTo>
                    <a:pt x="111" y="50"/>
                    <a:pt x="111" y="51"/>
                    <a:pt x="112" y="53"/>
                  </a:cubicBezTo>
                  <a:cubicBezTo>
                    <a:pt x="109" y="55"/>
                    <a:pt x="106" y="55"/>
                    <a:pt x="104" y="52"/>
                  </a:cubicBezTo>
                  <a:close/>
                  <a:moveTo>
                    <a:pt x="127" y="45"/>
                  </a:moveTo>
                  <a:cubicBezTo>
                    <a:pt x="124" y="42"/>
                    <a:pt x="126" y="39"/>
                    <a:pt x="127" y="36"/>
                  </a:cubicBezTo>
                  <a:cubicBezTo>
                    <a:pt x="124" y="36"/>
                    <a:pt x="121" y="35"/>
                    <a:pt x="119" y="35"/>
                  </a:cubicBezTo>
                  <a:cubicBezTo>
                    <a:pt x="117" y="37"/>
                    <a:pt x="119" y="40"/>
                    <a:pt x="115" y="39"/>
                  </a:cubicBezTo>
                  <a:cubicBezTo>
                    <a:pt x="114" y="38"/>
                    <a:pt x="118" y="36"/>
                    <a:pt x="117" y="35"/>
                  </a:cubicBezTo>
                  <a:cubicBezTo>
                    <a:pt x="116" y="32"/>
                    <a:pt x="113" y="35"/>
                    <a:pt x="112" y="33"/>
                  </a:cubicBezTo>
                  <a:cubicBezTo>
                    <a:pt x="113" y="35"/>
                    <a:pt x="113" y="50"/>
                    <a:pt x="105" y="44"/>
                  </a:cubicBezTo>
                  <a:cubicBezTo>
                    <a:pt x="108" y="43"/>
                    <a:pt x="106" y="40"/>
                    <a:pt x="109" y="39"/>
                  </a:cubicBezTo>
                  <a:cubicBezTo>
                    <a:pt x="107" y="38"/>
                    <a:pt x="105" y="37"/>
                    <a:pt x="103" y="38"/>
                  </a:cubicBezTo>
                  <a:cubicBezTo>
                    <a:pt x="106" y="25"/>
                    <a:pt x="120" y="33"/>
                    <a:pt x="128" y="31"/>
                  </a:cubicBezTo>
                  <a:cubicBezTo>
                    <a:pt x="132" y="36"/>
                    <a:pt x="133" y="41"/>
                    <a:pt x="127" y="45"/>
                  </a:cubicBezTo>
                  <a:close/>
                  <a:moveTo>
                    <a:pt x="132" y="31"/>
                  </a:moveTo>
                  <a:cubicBezTo>
                    <a:pt x="140" y="27"/>
                    <a:pt x="141" y="24"/>
                    <a:pt x="145" y="22"/>
                  </a:cubicBezTo>
                  <a:cubicBezTo>
                    <a:pt x="146" y="25"/>
                    <a:pt x="143" y="34"/>
                    <a:pt x="139" y="30"/>
                  </a:cubicBezTo>
                  <a:cubicBezTo>
                    <a:pt x="134" y="34"/>
                    <a:pt x="139" y="39"/>
                    <a:pt x="136" y="43"/>
                  </a:cubicBezTo>
                  <a:cubicBezTo>
                    <a:pt x="133" y="39"/>
                    <a:pt x="135" y="35"/>
                    <a:pt x="132" y="31"/>
                  </a:cubicBezTo>
                  <a:close/>
                  <a:moveTo>
                    <a:pt x="155" y="26"/>
                  </a:moveTo>
                  <a:cubicBezTo>
                    <a:pt x="161" y="26"/>
                    <a:pt x="164" y="21"/>
                    <a:pt x="171" y="23"/>
                  </a:cubicBezTo>
                  <a:cubicBezTo>
                    <a:pt x="172" y="26"/>
                    <a:pt x="172" y="33"/>
                    <a:pt x="168" y="33"/>
                  </a:cubicBezTo>
                  <a:cubicBezTo>
                    <a:pt x="164" y="30"/>
                    <a:pt x="170" y="28"/>
                    <a:pt x="168" y="26"/>
                  </a:cubicBezTo>
                  <a:cubicBezTo>
                    <a:pt x="167" y="25"/>
                    <a:pt x="166" y="25"/>
                    <a:pt x="165" y="24"/>
                  </a:cubicBezTo>
                  <a:cubicBezTo>
                    <a:pt x="162" y="28"/>
                    <a:pt x="162" y="31"/>
                    <a:pt x="158" y="35"/>
                  </a:cubicBezTo>
                  <a:cubicBezTo>
                    <a:pt x="154" y="31"/>
                    <a:pt x="159" y="29"/>
                    <a:pt x="155" y="26"/>
                  </a:cubicBezTo>
                  <a:close/>
                  <a:moveTo>
                    <a:pt x="149" y="42"/>
                  </a:moveTo>
                  <a:cubicBezTo>
                    <a:pt x="148" y="39"/>
                    <a:pt x="151" y="38"/>
                    <a:pt x="148" y="35"/>
                  </a:cubicBezTo>
                  <a:cubicBezTo>
                    <a:pt x="150" y="34"/>
                    <a:pt x="152" y="35"/>
                    <a:pt x="154" y="33"/>
                  </a:cubicBezTo>
                  <a:cubicBezTo>
                    <a:pt x="157" y="36"/>
                    <a:pt x="153" y="39"/>
                    <a:pt x="149" y="42"/>
                  </a:cubicBezTo>
                  <a:close/>
                  <a:moveTo>
                    <a:pt x="134" y="63"/>
                  </a:moveTo>
                  <a:cubicBezTo>
                    <a:pt x="137" y="68"/>
                    <a:pt x="128" y="66"/>
                    <a:pt x="130" y="70"/>
                  </a:cubicBezTo>
                  <a:cubicBezTo>
                    <a:pt x="126" y="67"/>
                    <a:pt x="126" y="57"/>
                    <a:pt x="127" y="52"/>
                  </a:cubicBezTo>
                  <a:cubicBezTo>
                    <a:pt x="134" y="49"/>
                    <a:pt x="143" y="49"/>
                    <a:pt x="143" y="40"/>
                  </a:cubicBezTo>
                  <a:cubicBezTo>
                    <a:pt x="149" y="41"/>
                    <a:pt x="144" y="47"/>
                    <a:pt x="145" y="50"/>
                  </a:cubicBezTo>
                  <a:cubicBezTo>
                    <a:pt x="138" y="46"/>
                    <a:pt x="123" y="64"/>
                    <a:pt x="134" y="63"/>
                  </a:cubicBezTo>
                  <a:close/>
                  <a:moveTo>
                    <a:pt x="170" y="42"/>
                  </a:moveTo>
                  <a:cubicBezTo>
                    <a:pt x="168" y="40"/>
                    <a:pt x="164" y="38"/>
                    <a:pt x="160" y="41"/>
                  </a:cubicBezTo>
                  <a:cubicBezTo>
                    <a:pt x="158" y="33"/>
                    <a:pt x="172" y="39"/>
                    <a:pt x="174" y="29"/>
                  </a:cubicBezTo>
                  <a:cubicBezTo>
                    <a:pt x="174" y="33"/>
                    <a:pt x="175" y="37"/>
                    <a:pt x="180" y="32"/>
                  </a:cubicBezTo>
                  <a:cubicBezTo>
                    <a:pt x="186" y="42"/>
                    <a:pt x="170" y="33"/>
                    <a:pt x="170" y="42"/>
                  </a:cubicBezTo>
                  <a:close/>
                  <a:moveTo>
                    <a:pt x="189" y="32"/>
                  </a:moveTo>
                  <a:cubicBezTo>
                    <a:pt x="190" y="35"/>
                    <a:pt x="189" y="39"/>
                    <a:pt x="185" y="39"/>
                  </a:cubicBezTo>
                  <a:cubicBezTo>
                    <a:pt x="184" y="36"/>
                    <a:pt x="186" y="32"/>
                    <a:pt x="189" y="32"/>
                  </a:cubicBezTo>
                  <a:close/>
                  <a:moveTo>
                    <a:pt x="159" y="58"/>
                  </a:moveTo>
                  <a:cubicBezTo>
                    <a:pt x="164" y="58"/>
                    <a:pt x="165" y="48"/>
                    <a:pt x="170" y="54"/>
                  </a:cubicBezTo>
                  <a:cubicBezTo>
                    <a:pt x="165" y="53"/>
                    <a:pt x="164" y="65"/>
                    <a:pt x="159" y="58"/>
                  </a:cubicBezTo>
                  <a:close/>
                  <a:moveTo>
                    <a:pt x="173" y="58"/>
                  </a:moveTo>
                  <a:cubicBezTo>
                    <a:pt x="171" y="55"/>
                    <a:pt x="177" y="53"/>
                    <a:pt x="172" y="49"/>
                  </a:cubicBezTo>
                  <a:cubicBezTo>
                    <a:pt x="174" y="48"/>
                    <a:pt x="175" y="47"/>
                    <a:pt x="174" y="46"/>
                  </a:cubicBezTo>
                  <a:cubicBezTo>
                    <a:pt x="176" y="45"/>
                    <a:pt x="176" y="46"/>
                    <a:pt x="175" y="47"/>
                  </a:cubicBezTo>
                  <a:cubicBezTo>
                    <a:pt x="177" y="49"/>
                    <a:pt x="178" y="49"/>
                    <a:pt x="180" y="48"/>
                  </a:cubicBezTo>
                  <a:cubicBezTo>
                    <a:pt x="181" y="50"/>
                    <a:pt x="179" y="50"/>
                    <a:pt x="179" y="49"/>
                  </a:cubicBezTo>
                  <a:cubicBezTo>
                    <a:pt x="174" y="52"/>
                    <a:pt x="178" y="55"/>
                    <a:pt x="173" y="58"/>
                  </a:cubicBezTo>
                  <a:close/>
                  <a:moveTo>
                    <a:pt x="194" y="38"/>
                  </a:moveTo>
                  <a:cubicBezTo>
                    <a:pt x="197" y="42"/>
                    <a:pt x="189" y="43"/>
                    <a:pt x="196" y="45"/>
                  </a:cubicBezTo>
                  <a:cubicBezTo>
                    <a:pt x="193" y="47"/>
                    <a:pt x="192" y="48"/>
                    <a:pt x="194" y="50"/>
                  </a:cubicBezTo>
                  <a:cubicBezTo>
                    <a:pt x="188" y="49"/>
                    <a:pt x="190" y="41"/>
                    <a:pt x="194" y="38"/>
                  </a:cubicBezTo>
                  <a:close/>
                  <a:moveTo>
                    <a:pt x="182" y="60"/>
                  </a:moveTo>
                  <a:cubicBezTo>
                    <a:pt x="180" y="58"/>
                    <a:pt x="181" y="57"/>
                    <a:pt x="180" y="56"/>
                  </a:cubicBezTo>
                  <a:cubicBezTo>
                    <a:pt x="183" y="54"/>
                    <a:pt x="187" y="53"/>
                    <a:pt x="189" y="56"/>
                  </a:cubicBezTo>
                  <a:cubicBezTo>
                    <a:pt x="187" y="59"/>
                    <a:pt x="185" y="56"/>
                    <a:pt x="182" y="60"/>
                  </a:cubicBezTo>
                  <a:close/>
                  <a:moveTo>
                    <a:pt x="201" y="43"/>
                  </a:moveTo>
                  <a:cubicBezTo>
                    <a:pt x="203" y="39"/>
                    <a:pt x="207" y="38"/>
                    <a:pt x="211" y="35"/>
                  </a:cubicBezTo>
                  <a:cubicBezTo>
                    <a:pt x="214" y="42"/>
                    <a:pt x="205" y="42"/>
                    <a:pt x="201" y="43"/>
                  </a:cubicBezTo>
                  <a:close/>
                  <a:moveTo>
                    <a:pt x="197" y="55"/>
                  </a:moveTo>
                  <a:cubicBezTo>
                    <a:pt x="198" y="57"/>
                    <a:pt x="197" y="58"/>
                    <a:pt x="198" y="60"/>
                  </a:cubicBezTo>
                  <a:cubicBezTo>
                    <a:pt x="196" y="61"/>
                    <a:pt x="194" y="58"/>
                    <a:pt x="192" y="61"/>
                  </a:cubicBezTo>
                  <a:cubicBezTo>
                    <a:pt x="190" y="58"/>
                    <a:pt x="194" y="55"/>
                    <a:pt x="197" y="55"/>
                  </a:cubicBezTo>
                  <a:close/>
                  <a:moveTo>
                    <a:pt x="184" y="72"/>
                  </a:moveTo>
                  <a:cubicBezTo>
                    <a:pt x="182" y="70"/>
                    <a:pt x="181" y="68"/>
                    <a:pt x="183" y="66"/>
                  </a:cubicBezTo>
                  <a:cubicBezTo>
                    <a:pt x="188" y="63"/>
                    <a:pt x="191" y="70"/>
                    <a:pt x="196" y="65"/>
                  </a:cubicBezTo>
                  <a:cubicBezTo>
                    <a:pt x="198" y="73"/>
                    <a:pt x="190" y="69"/>
                    <a:pt x="184" y="72"/>
                  </a:cubicBezTo>
                  <a:close/>
                  <a:moveTo>
                    <a:pt x="214" y="36"/>
                  </a:moveTo>
                  <a:cubicBezTo>
                    <a:pt x="216" y="36"/>
                    <a:pt x="218" y="38"/>
                    <a:pt x="217" y="36"/>
                  </a:cubicBezTo>
                  <a:cubicBezTo>
                    <a:pt x="221" y="40"/>
                    <a:pt x="224" y="38"/>
                    <a:pt x="229" y="37"/>
                  </a:cubicBezTo>
                  <a:cubicBezTo>
                    <a:pt x="231" y="43"/>
                    <a:pt x="214" y="41"/>
                    <a:pt x="214" y="36"/>
                  </a:cubicBezTo>
                  <a:close/>
                  <a:moveTo>
                    <a:pt x="225" y="57"/>
                  </a:moveTo>
                  <a:cubicBezTo>
                    <a:pt x="223" y="59"/>
                    <a:pt x="226" y="61"/>
                    <a:pt x="222" y="63"/>
                  </a:cubicBezTo>
                  <a:cubicBezTo>
                    <a:pt x="220" y="61"/>
                    <a:pt x="217" y="62"/>
                    <a:pt x="215" y="59"/>
                  </a:cubicBezTo>
                  <a:cubicBezTo>
                    <a:pt x="218" y="57"/>
                    <a:pt x="214" y="55"/>
                    <a:pt x="218" y="53"/>
                  </a:cubicBezTo>
                  <a:cubicBezTo>
                    <a:pt x="222" y="56"/>
                    <a:pt x="227" y="55"/>
                    <a:pt x="232" y="59"/>
                  </a:cubicBezTo>
                  <a:cubicBezTo>
                    <a:pt x="228" y="61"/>
                    <a:pt x="229" y="58"/>
                    <a:pt x="225" y="57"/>
                  </a:cubicBezTo>
                  <a:close/>
                  <a:moveTo>
                    <a:pt x="224" y="72"/>
                  </a:moveTo>
                  <a:cubicBezTo>
                    <a:pt x="223" y="67"/>
                    <a:pt x="222" y="72"/>
                    <a:pt x="218" y="73"/>
                  </a:cubicBezTo>
                  <a:cubicBezTo>
                    <a:pt x="219" y="67"/>
                    <a:pt x="224" y="66"/>
                    <a:pt x="228" y="63"/>
                  </a:cubicBezTo>
                  <a:cubicBezTo>
                    <a:pt x="229" y="65"/>
                    <a:pt x="228" y="68"/>
                    <a:pt x="227" y="66"/>
                  </a:cubicBezTo>
                  <a:cubicBezTo>
                    <a:pt x="224" y="68"/>
                    <a:pt x="228" y="70"/>
                    <a:pt x="224" y="72"/>
                  </a:cubicBezTo>
                  <a:close/>
                  <a:moveTo>
                    <a:pt x="241" y="73"/>
                  </a:moveTo>
                  <a:cubicBezTo>
                    <a:pt x="240" y="72"/>
                    <a:pt x="242" y="72"/>
                    <a:pt x="242" y="72"/>
                  </a:cubicBezTo>
                  <a:cubicBezTo>
                    <a:pt x="245" y="71"/>
                    <a:pt x="241" y="68"/>
                    <a:pt x="243" y="66"/>
                  </a:cubicBezTo>
                  <a:cubicBezTo>
                    <a:pt x="241" y="65"/>
                    <a:pt x="241" y="68"/>
                    <a:pt x="242" y="69"/>
                  </a:cubicBezTo>
                  <a:cubicBezTo>
                    <a:pt x="239" y="70"/>
                    <a:pt x="239" y="62"/>
                    <a:pt x="242" y="60"/>
                  </a:cubicBezTo>
                  <a:cubicBezTo>
                    <a:pt x="242" y="65"/>
                    <a:pt x="242" y="65"/>
                    <a:pt x="246" y="71"/>
                  </a:cubicBezTo>
                  <a:cubicBezTo>
                    <a:pt x="244" y="73"/>
                    <a:pt x="243" y="72"/>
                    <a:pt x="241" y="73"/>
                  </a:cubicBezTo>
                  <a:close/>
                  <a:moveTo>
                    <a:pt x="251" y="78"/>
                  </a:moveTo>
                  <a:cubicBezTo>
                    <a:pt x="251" y="73"/>
                    <a:pt x="256" y="72"/>
                    <a:pt x="255" y="68"/>
                  </a:cubicBezTo>
                  <a:cubicBezTo>
                    <a:pt x="257" y="68"/>
                    <a:pt x="258" y="76"/>
                    <a:pt x="257" y="79"/>
                  </a:cubicBezTo>
                  <a:cubicBezTo>
                    <a:pt x="254" y="73"/>
                    <a:pt x="255" y="74"/>
                    <a:pt x="251" y="78"/>
                  </a:cubicBezTo>
                  <a:close/>
                  <a:moveTo>
                    <a:pt x="354" y="12"/>
                  </a:moveTo>
                  <a:cubicBezTo>
                    <a:pt x="355" y="11"/>
                    <a:pt x="356" y="13"/>
                    <a:pt x="357" y="13"/>
                  </a:cubicBezTo>
                  <a:cubicBezTo>
                    <a:pt x="359" y="12"/>
                    <a:pt x="358" y="10"/>
                    <a:pt x="361" y="9"/>
                  </a:cubicBezTo>
                  <a:cubicBezTo>
                    <a:pt x="361" y="10"/>
                    <a:pt x="362" y="11"/>
                    <a:pt x="363" y="12"/>
                  </a:cubicBezTo>
                  <a:cubicBezTo>
                    <a:pt x="360" y="13"/>
                    <a:pt x="357" y="15"/>
                    <a:pt x="354" y="12"/>
                  </a:cubicBezTo>
                  <a:close/>
                  <a:moveTo>
                    <a:pt x="716" y="72"/>
                  </a:moveTo>
                  <a:cubicBezTo>
                    <a:pt x="717" y="79"/>
                    <a:pt x="704" y="74"/>
                    <a:pt x="698" y="77"/>
                  </a:cubicBezTo>
                  <a:cubicBezTo>
                    <a:pt x="697" y="72"/>
                    <a:pt x="708" y="74"/>
                    <a:pt x="704" y="69"/>
                  </a:cubicBezTo>
                  <a:cubicBezTo>
                    <a:pt x="707" y="71"/>
                    <a:pt x="711" y="68"/>
                    <a:pt x="714" y="65"/>
                  </a:cubicBezTo>
                  <a:cubicBezTo>
                    <a:pt x="714" y="71"/>
                    <a:pt x="706" y="74"/>
                    <a:pt x="702" y="75"/>
                  </a:cubicBezTo>
                  <a:cubicBezTo>
                    <a:pt x="706" y="77"/>
                    <a:pt x="711" y="73"/>
                    <a:pt x="716" y="72"/>
                  </a:cubicBezTo>
                  <a:close/>
                  <a:moveTo>
                    <a:pt x="717" y="62"/>
                  </a:moveTo>
                  <a:cubicBezTo>
                    <a:pt x="718" y="66"/>
                    <a:pt x="708" y="63"/>
                    <a:pt x="710" y="59"/>
                  </a:cubicBezTo>
                  <a:cubicBezTo>
                    <a:pt x="717" y="63"/>
                    <a:pt x="711" y="54"/>
                    <a:pt x="716" y="51"/>
                  </a:cubicBezTo>
                  <a:cubicBezTo>
                    <a:pt x="722" y="56"/>
                    <a:pt x="711" y="60"/>
                    <a:pt x="717" y="62"/>
                  </a:cubicBezTo>
                  <a:close/>
                  <a:moveTo>
                    <a:pt x="712" y="39"/>
                  </a:moveTo>
                  <a:cubicBezTo>
                    <a:pt x="714" y="43"/>
                    <a:pt x="714" y="33"/>
                    <a:pt x="717" y="39"/>
                  </a:cubicBezTo>
                  <a:cubicBezTo>
                    <a:pt x="712" y="44"/>
                    <a:pt x="711" y="46"/>
                    <a:pt x="706" y="43"/>
                  </a:cubicBezTo>
                  <a:cubicBezTo>
                    <a:pt x="713" y="44"/>
                    <a:pt x="708" y="28"/>
                    <a:pt x="712" y="39"/>
                  </a:cubicBezTo>
                  <a:close/>
                  <a:moveTo>
                    <a:pt x="721" y="30"/>
                  </a:moveTo>
                  <a:cubicBezTo>
                    <a:pt x="717" y="32"/>
                    <a:pt x="712" y="33"/>
                    <a:pt x="708" y="32"/>
                  </a:cubicBezTo>
                  <a:cubicBezTo>
                    <a:pt x="709" y="28"/>
                    <a:pt x="716" y="17"/>
                    <a:pt x="720" y="10"/>
                  </a:cubicBezTo>
                  <a:cubicBezTo>
                    <a:pt x="722" y="17"/>
                    <a:pt x="720" y="21"/>
                    <a:pt x="721" y="30"/>
                  </a:cubicBezTo>
                  <a:close/>
                  <a:moveTo>
                    <a:pt x="716" y="13"/>
                  </a:moveTo>
                  <a:cubicBezTo>
                    <a:pt x="714" y="14"/>
                    <a:pt x="713" y="15"/>
                    <a:pt x="711" y="17"/>
                  </a:cubicBezTo>
                  <a:cubicBezTo>
                    <a:pt x="709" y="11"/>
                    <a:pt x="706" y="17"/>
                    <a:pt x="704" y="13"/>
                  </a:cubicBezTo>
                  <a:cubicBezTo>
                    <a:pt x="708" y="13"/>
                    <a:pt x="713" y="8"/>
                    <a:pt x="716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548"/>
            <p:cNvSpPr>
              <a:spLocks noEditPoints="1"/>
            </p:cNvSpPr>
            <p:nvPr/>
          </p:nvSpPr>
          <p:spPr bwMode="auto">
            <a:xfrm rot="16200000" flipV="1">
              <a:off x="4438472" y="4044771"/>
              <a:ext cx="363777" cy="45719"/>
            </a:xfrm>
            <a:custGeom>
              <a:avLst/>
              <a:gdLst>
                <a:gd name="T0" fmla="*/ 480 w 748"/>
                <a:gd name="T1" fmla="*/ 13 h 95"/>
                <a:gd name="T2" fmla="*/ 427 w 748"/>
                <a:gd name="T3" fmla="*/ 8 h 95"/>
                <a:gd name="T4" fmla="*/ 366 w 748"/>
                <a:gd name="T5" fmla="*/ 13 h 95"/>
                <a:gd name="T6" fmla="*/ 311 w 748"/>
                <a:gd name="T7" fmla="*/ 15 h 95"/>
                <a:gd name="T8" fmla="*/ 289 w 748"/>
                <a:gd name="T9" fmla="*/ 1 h 95"/>
                <a:gd name="T10" fmla="*/ 234 w 748"/>
                <a:gd name="T11" fmla="*/ 11 h 95"/>
                <a:gd name="T12" fmla="*/ 205 w 748"/>
                <a:gd name="T13" fmla="*/ 13 h 95"/>
                <a:gd name="T14" fmla="*/ 152 w 748"/>
                <a:gd name="T15" fmla="*/ 18 h 95"/>
                <a:gd name="T16" fmla="*/ 142 w 748"/>
                <a:gd name="T17" fmla="*/ 18 h 95"/>
                <a:gd name="T18" fmla="*/ 126 w 748"/>
                <a:gd name="T19" fmla="*/ 20 h 95"/>
                <a:gd name="T20" fmla="*/ 107 w 748"/>
                <a:gd name="T21" fmla="*/ 1 h 95"/>
                <a:gd name="T22" fmla="*/ 64 w 748"/>
                <a:gd name="T23" fmla="*/ 20 h 95"/>
                <a:gd name="T24" fmla="*/ 17 w 748"/>
                <a:gd name="T25" fmla="*/ 64 h 95"/>
                <a:gd name="T26" fmla="*/ 71 w 748"/>
                <a:gd name="T27" fmla="*/ 69 h 95"/>
                <a:gd name="T28" fmla="*/ 101 w 748"/>
                <a:gd name="T29" fmla="*/ 51 h 95"/>
                <a:gd name="T30" fmla="*/ 90 w 748"/>
                <a:gd name="T31" fmla="*/ 67 h 95"/>
                <a:gd name="T32" fmla="*/ 112 w 748"/>
                <a:gd name="T33" fmla="*/ 63 h 95"/>
                <a:gd name="T34" fmla="*/ 140 w 748"/>
                <a:gd name="T35" fmla="*/ 69 h 95"/>
                <a:gd name="T36" fmla="*/ 151 w 748"/>
                <a:gd name="T37" fmla="*/ 51 h 95"/>
                <a:gd name="T38" fmla="*/ 167 w 748"/>
                <a:gd name="T39" fmla="*/ 62 h 95"/>
                <a:gd name="T40" fmla="*/ 213 w 748"/>
                <a:gd name="T41" fmla="*/ 61 h 95"/>
                <a:gd name="T42" fmla="*/ 244 w 748"/>
                <a:gd name="T43" fmla="*/ 84 h 95"/>
                <a:gd name="T44" fmla="*/ 306 w 748"/>
                <a:gd name="T45" fmla="*/ 77 h 95"/>
                <a:gd name="T46" fmla="*/ 364 w 748"/>
                <a:gd name="T47" fmla="*/ 85 h 95"/>
                <a:gd name="T48" fmla="*/ 566 w 748"/>
                <a:gd name="T49" fmla="*/ 89 h 95"/>
                <a:gd name="T50" fmla="*/ 675 w 748"/>
                <a:gd name="T51" fmla="*/ 85 h 95"/>
                <a:gd name="T52" fmla="*/ 744 w 748"/>
                <a:gd name="T53" fmla="*/ 58 h 95"/>
                <a:gd name="T54" fmla="*/ 725 w 748"/>
                <a:gd name="T55" fmla="*/ 56 h 95"/>
                <a:gd name="T56" fmla="*/ 733 w 748"/>
                <a:gd name="T57" fmla="*/ 32 h 95"/>
                <a:gd name="T58" fmla="*/ 725 w 748"/>
                <a:gd name="T59" fmla="*/ 7 h 95"/>
                <a:gd name="T60" fmla="*/ 672 w 748"/>
                <a:gd name="T61" fmla="*/ 9 h 95"/>
                <a:gd name="T62" fmla="*/ 642 w 748"/>
                <a:gd name="T63" fmla="*/ 9 h 95"/>
                <a:gd name="T64" fmla="*/ 604 w 748"/>
                <a:gd name="T65" fmla="*/ 6 h 95"/>
                <a:gd name="T66" fmla="*/ 227 w 748"/>
                <a:gd name="T67" fmla="*/ 28 h 95"/>
                <a:gd name="T68" fmla="*/ 201 w 748"/>
                <a:gd name="T69" fmla="*/ 36 h 95"/>
                <a:gd name="T70" fmla="*/ 220 w 748"/>
                <a:gd name="T71" fmla="*/ 21 h 95"/>
                <a:gd name="T72" fmla="*/ 196 w 748"/>
                <a:gd name="T73" fmla="*/ 25 h 95"/>
                <a:gd name="T74" fmla="*/ 184 w 748"/>
                <a:gd name="T75" fmla="*/ 11 h 95"/>
                <a:gd name="T76" fmla="*/ 79 w 748"/>
                <a:gd name="T77" fmla="*/ 39 h 95"/>
                <a:gd name="T78" fmla="*/ 54 w 748"/>
                <a:gd name="T79" fmla="*/ 40 h 95"/>
                <a:gd name="T80" fmla="*/ 71 w 748"/>
                <a:gd name="T81" fmla="*/ 38 h 95"/>
                <a:gd name="T82" fmla="*/ 79 w 748"/>
                <a:gd name="T83" fmla="*/ 44 h 95"/>
                <a:gd name="T84" fmla="*/ 60 w 748"/>
                <a:gd name="T85" fmla="*/ 68 h 95"/>
                <a:gd name="T86" fmla="*/ 95 w 748"/>
                <a:gd name="T87" fmla="*/ 48 h 95"/>
                <a:gd name="T88" fmla="*/ 115 w 748"/>
                <a:gd name="T89" fmla="*/ 39 h 95"/>
                <a:gd name="T90" fmla="*/ 132 w 748"/>
                <a:gd name="T91" fmla="*/ 31 h 95"/>
                <a:gd name="T92" fmla="*/ 168 w 748"/>
                <a:gd name="T93" fmla="*/ 26 h 95"/>
                <a:gd name="T94" fmla="*/ 134 w 748"/>
                <a:gd name="T95" fmla="*/ 63 h 95"/>
                <a:gd name="T96" fmla="*/ 174 w 748"/>
                <a:gd name="T97" fmla="*/ 29 h 95"/>
                <a:gd name="T98" fmla="*/ 159 w 748"/>
                <a:gd name="T99" fmla="*/ 58 h 95"/>
                <a:gd name="T100" fmla="*/ 194 w 748"/>
                <a:gd name="T101" fmla="*/ 38 h 95"/>
                <a:gd name="T102" fmla="*/ 201 w 748"/>
                <a:gd name="T103" fmla="*/ 43 h 95"/>
                <a:gd name="T104" fmla="*/ 183 w 748"/>
                <a:gd name="T105" fmla="*/ 66 h 95"/>
                <a:gd name="T106" fmla="*/ 222 w 748"/>
                <a:gd name="T107" fmla="*/ 63 h 95"/>
                <a:gd name="T108" fmla="*/ 227 w 748"/>
                <a:gd name="T109" fmla="*/ 66 h 95"/>
                <a:gd name="T110" fmla="*/ 241 w 748"/>
                <a:gd name="T111" fmla="*/ 73 h 95"/>
                <a:gd name="T112" fmla="*/ 363 w 748"/>
                <a:gd name="T113" fmla="*/ 12 h 95"/>
                <a:gd name="T114" fmla="*/ 717 w 748"/>
                <a:gd name="T115" fmla="*/ 62 h 95"/>
                <a:gd name="T116" fmla="*/ 721 w 748"/>
                <a:gd name="T117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48" h="95">
                  <a:moveTo>
                    <a:pt x="559" y="11"/>
                  </a:moveTo>
                  <a:cubicBezTo>
                    <a:pt x="559" y="7"/>
                    <a:pt x="557" y="9"/>
                    <a:pt x="557" y="5"/>
                  </a:cubicBezTo>
                  <a:cubicBezTo>
                    <a:pt x="546" y="13"/>
                    <a:pt x="543" y="8"/>
                    <a:pt x="534" y="8"/>
                  </a:cubicBezTo>
                  <a:cubicBezTo>
                    <a:pt x="537" y="7"/>
                    <a:pt x="541" y="7"/>
                    <a:pt x="539" y="3"/>
                  </a:cubicBezTo>
                  <a:cubicBezTo>
                    <a:pt x="529" y="8"/>
                    <a:pt x="508" y="10"/>
                    <a:pt x="498" y="11"/>
                  </a:cubicBezTo>
                  <a:cubicBezTo>
                    <a:pt x="499" y="11"/>
                    <a:pt x="499" y="9"/>
                    <a:pt x="498" y="8"/>
                  </a:cubicBezTo>
                  <a:cubicBezTo>
                    <a:pt x="491" y="10"/>
                    <a:pt x="491" y="13"/>
                    <a:pt x="485" y="9"/>
                  </a:cubicBezTo>
                  <a:cubicBezTo>
                    <a:pt x="483" y="14"/>
                    <a:pt x="481" y="8"/>
                    <a:pt x="480" y="13"/>
                  </a:cubicBezTo>
                  <a:cubicBezTo>
                    <a:pt x="478" y="10"/>
                    <a:pt x="476" y="12"/>
                    <a:pt x="476" y="9"/>
                  </a:cubicBezTo>
                  <a:cubicBezTo>
                    <a:pt x="473" y="9"/>
                    <a:pt x="470" y="11"/>
                    <a:pt x="467" y="8"/>
                  </a:cubicBezTo>
                  <a:cubicBezTo>
                    <a:pt x="463" y="10"/>
                    <a:pt x="469" y="13"/>
                    <a:pt x="465" y="15"/>
                  </a:cubicBezTo>
                  <a:cubicBezTo>
                    <a:pt x="464" y="14"/>
                    <a:pt x="463" y="13"/>
                    <a:pt x="462" y="13"/>
                  </a:cubicBezTo>
                  <a:cubicBezTo>
                    <a:pt x="463" y="12"/>
                    <a:pt x="464" y="10"/>
                    <a:pt x="462" y="9"/>
                  </a:cubicBezTo>
                  <a:cubicBezTo>
                    <a:pt x="461" y="10"/>
                    <a:pt x="459" y="11"/>
                    <a:pt x="458" y="12"/>
                  </a:cubicBezTo>
                  <a:cubicBezTo>
                    <a:pt x="445" y="2"/>
                    <a:pt x="432" y="14"/>
                    <a:pt x="426" y="14"/>
                  </a:cubicBezTo>
                  <a:cubicBezTo>
                    <a:pt x="422" y="9"/>
                    <a:pt x="428" y="10"/>
                    <a:pt x="427" y="8"/>
                  </a:cubicBezTo>
                  <a:cubicBezTo>
                    <a:pt x="420" y="9"/>
                    <a:pt x="412" y="6"/>
                    <a:pt x="410" y="14"/>
                  </a:cubicBezTo>
                  <a:cubicBezTo>
                    <a:pt x="405" y="6"/>
                    <a:pt x="404" y="18"/>
                    <a:pt x="401" y="13"/>
                  </a:cubicBezTo>
                  <a:cubicBezTo>
                    <a:pt x="400" y="11"/>
                    <a:pt x="406" y="9"/>
                    <a:pt x="402" y="7"/>
                  </a:cubicBezTo>
                  <a:cubicBezTo>
                    <a:pt x="397" y="8"/>
                    <a:pt x="397" y="14"/>
                    <a:pt x="392" y="11"/>
                  </a:cubicBezTo>
                  <a:cubicBezTo>
                    <a:pt x="393" y="10"/>
                    <a:pt x="394" y="9"/>
                    <a:pt x="392" y="7"/>
                  </a:cubicBezTo>
                  <a:cubicBezTo>
                    <a:pt x="386" y="13"/>
                    <a:pt x="381" y="11"/>
                    <a:pt x="375" y="13"/>
                  </a:cubicBezTo>
                  <a:cubicBezTo>
                    <a:pt x="376" y="13"/>
                    <a:pt x="376" y="7"/>
                    <a:pt x="374" y="9"/>
                  </a:cubicBezTo>
                  <a:cubicBezTo>
                    <a:pt x="375" y="12"/>
                    <a:pt x="368" y="13"/>
                    <a:pt x="366" y="13"/>
                  </a:cubicBezTo>
                  <a:cubicBezTo>
                    <a:pt x="370" y="11"/>
                    <a:pt x="369" y="8"/>
                    <a:pt x="370" y="5"/>
                  </a:cubicBezTo>
                  <a:cubicBezTo>
                    <a:pt x="365" y="4"/>
                    <a:pt x="369" y="8"/>
                    <a:pt x="365" y="10"/>
                  </a:cubicBezTo>
                  <a:cubicBezTo>
                    <a:pt x="361" y="4"/>
                    <a:pt x="353" y="5"/>
                    <a:pt x="350" y="11"/>
                  </a:cubicBezTo>
                  <a:cubicBezTo>
                    <a:pt x="346" y="10"/>
                    <a:pt x="340" y="11"/>
                    <a:pt x="338" y="8"/>
                  </a:cubicBezTo>
                  <a:cubicBezTo>
                    <a:pt x="336" y="8"/>
                    <a:pt x="326" y="14"/>
                    <a:pt x="322" y="8"/>
                  </a:cubicBezTo>
                  <a:cubicBezTo>
                    <a:pt x="318" y="9"/>
                    <a:pt x="321" y="12"/>
                    <a:pt x="319" y="14"/>
                  </a:cubicBezTo>
                  <a:cubicBezTo>
                    <a:pt x="317" y="11"/>
                    <a:pt x="315" y="8"/>
                    <a:pt x="315" y="6"/>
                  </a:cubicBezTo>
                  <a:cubicBezTo>
                    <a:pt x="310" y="8"/>
                    <a:pt x="314" y="12"/>
                    <a:pt x="311" y="15"/>
                  </a:cubicBezTo>
                  <a:cubicBezTo>
                    <a:pt x="309" y="12"/>
                    <a:pt x="301" y="15"/>
                    <a:pt x="302" y="11"/>
                  </a:cubicBezTo>
                  <a:cubicBezTo>
                    <a:pt x="304" y="12"/>
                    <a:pt x="311" y="14"/>
                    <a:pt x="310" y="8"/>
                  </a:cubicBezTo>
                  <a:cubicBezTo>
                    <a:pt x="305" y="11"/>
                    <a:pt x="302" y="7"/>
                    <a:pt x="298" y="7"/>
                  </a:cubicBezTo>
                  <a:cubicBezTo>
                    <a:pt x="298" y="11"/>
                    <a:pt x="299" y="8"/>
                    <a:pt x="302" y="9"/>
                  </a:cubicBezTo>
                  <a:cubicBezTo>
                    <a:pt x="298" y="10"/>
                    <a:pt x="297" y="14"/>
                    <a:pt x="295" y="13"/>
                  </a:cubicBezTo>
                  <a:cubicBezTo>
                    <a:pt x="292" y="11"/>
                    <a:pt x="295" y="6"/>
                    <a:pt x="292" y="8"/>
                  </a:cubicBezTo>
                  <a:cubicBezTo>
                    <a:pt x="294" y="10"/>
                    <a:pt x="287" y="15"/>
                    <a:pt x="286" y="13"/>
                  </a:cubicBezTo>
                  <a:cubicBezTo>
                    <a:pt x="284" y="8"/>
                    <a:pt x="293" y="5"/>
                    <a:pt x="289" y="1"/>
                  </a:cubicBezTo>
                  <a:cubicBezTo>
                    <a:pt x="285" y="11"/>
                    <a:pt x="272" y="11"/>
                    <a:pt x="263" y="11"/>
                  </a:cubicBezTo>
                  <a:cubicBezTo>
                    <a:pt x="263" y="8"/>
                    <a:pt x="264" y="2"/>
                    <a:pt x="260" y="4"/>
                  </a:cubicBezTo>
                  <a:cubicBezTo>
                    <a:pt x="258" y="8"/>
                    <a:pt x="261" y="7"/>
                    <a:pt x="260" y="9"/>
                  </a:cubicBezTo>
                  <a:cubicBezTo>
                    <a:pt x="257" y="10"/>
                    <a:pt x="256" y="12"/>
                    <a:pt x="253" y="6"/>
                  </a:cubicBezTo>
                  <a:cubicBezTo>
                    <a:pt x="251" y="7"/>
                    <a:pt x="252" y="9"/>
                    <a:pt x="250" y="10"/>
                  </a:cubicBezTo>
                  <a:cubicBezTo>
                    <a:pt x="245" y="1"/>
                    <a:pt x="245" y="12"/>
                    <a:pt x="243" y="10"/>
                  </a:cubicBezTo>
                  <a:cubicBezTo>
                    <a:pt x="238" y="7"/>
                    <a:pt x="247" y="6"/>
                    <a:pt x="242" y="3"/>
                  </a:cubicBezTo>
                  <a:cubicBezTo>
                    <a:pt x="237" y="7"/>
                    <a:pt x="240" y="10"/>
                    <a:pt x="234" y="11"/>
                  </a:cubicBezTo>
                  <a:cubicBezTo>
                    <a:pt x="234" y="8"/>
                    <a:pt x="232" y="6"/>
                    <a:pt x="230" y="6"/>
                  </a:cubicBezTo>
                  <a:cubicBezTo>
                    <a:pt x="229" y="8"/>
                    <a:pt x="227" y="11"/>
                    <a:pt x="226" y="5"/>
                  </a:cubicBezTo>
                  <a:cubicBezTo>
                    <a:pt x="220" y="7"/>
                    <a:pt x="230" y="10"/>
                    <a:pt x="224" y="12"/>
                  </a:cubicBezTo>
                  <a:cubicBezTo>
                    <a:pt x="223" y="11"/>
                    <a:pt x="222" y="10"/>
                    <a:pt x="220" y="10"/>
                  </a:cubicBezTo>
                  <a:cubicBezTo>
                    <a:pt x="223" y="8"/>
                    <a:pt x="223" y="6"/>
                    <a:pt x="221" y="4"/>
                  </a:cubicBezTo>
                  <a:cubicBezTo>
                    <a:pt x="214" y="5"/>
                    <a:pt x="221" y="17"/>
                    <a:pt x="213" y="12"/>
                  </a:cubicBezTo>
                  <a:cubicBezTo>
                    <a:pt x="219" y="11"/>
                    <a:pt x="214" y="9"/>
                    <a:pt x="216" y="4"/>
                  </a:cubicBezTo>
                  <a:cubicBezTo>
                    <a:pt x="212" y="5"/>
                    <a:pt x="207" y="9"/>
                    <a:pt x="205" y="13"/>
                  </a:cubicBezTo>
                  <a:cubicBezTo>
                    <a:pt x="202" y="10"/>
                    <a:pt x="204" y="7"/>
                    <a:pt x="201" y="5"/>
                  </a:cubicBezTo>
                  <a:cubicBezTo>
                    <a:pt x="194" y="9"/>
                    <a:pt x="192" y="14"/>
                    <a:pt x="188" y="12"/>
                  </a:cubicBezTo>
                  <a:cubicBezTo>
                    <a:pt x="191" y="10"/>
                    <a:pt x="183" y="7"/>
                    <a:pt x="188" y="6"/>
                  </a:cubicBezTo>
                  <a:cubicBezTo>
                    <a:pt x="189" y="7"/>
                    <a:pt x="188" y="8"/>
                    <a:pt x="190" y="10"/>
                  </a:cubicBezTo>
                  <a:cubicBezTo>
                    <a:pt x="197" y="2"/>
                    <a:pt x="183" y="7"/>
                    <a:pt x="179" y="4"/>
                  </a:cubicBezTo>
                  <a:cubicBezTo>
                    <a:pt x="174" y="7"/>
                    <a:pt x="174" y="12"/>
                    <a:pt x="169" y="8"/>
                  </a:cubicBezTo>
                  <a:cubicBezTo>
                    <a:pt x="169" y="4"/>
                    <a:pt x="176" y="9"/>
                    <a:pt x="175" y="2"/>
                  </a:cubicBezTo>
                  <a:cubicBezTo>
                    <a:pt x="167" y="6"/>
                    <a:pt x="150" y="5"/>
                    <a:pt x="152" y="18"/>
                  </a:cubicBezTo>
                  <a:cubicBezTo>
                    <a:pt x="155" y="14"/>
                    <a:pt x="157" y="17"/>
                    <a:pt x="160" y="17"/>
                  </a:cubicBezTo>
                  <a:cubicBezTo>
                    <a:pt x="165" y="15"/>
                    <a:pt x="162" y="12"/>
                    <a:pt x="166" y="9"/>
                  </a:cubicBezTo>
                  <a:cubicBezTo>
                    <a:pt x="170" y="13"/>
                    <a:pt x="167" y="16"/>
                    <a:pt x="164" y="19"/>
                  </a:cubicBezTo>
                  <a:cubicBezTo>
                    <a:pt x="159" y="19"/>
                    <a:pt x="153" y="20"/>
                    <a:pt x="148" y="23"/>
                  </a:cubicBezTo>
                  <a:cubicBezTo>
                    <a:pt x="147" y="22"/>
                    <a:pt x="147" y="22"/>
                    <a:pt x="146" y="21"/>
                  </a:cubicBezTo>
                  <a:cubicBezTo>
                    <a:pt x="156" y="14"/>
                    <a:pt x="144" y="12"/>
                    <a:pt x="152" y="7"/>
                  </a:cubicBezTo>
                  <a:cubicBezTo>
                    <a:pt x="146" y="7"/>
                    <a:pt x="146" y="11"/>
                    <a:pt x="140" y="13"/>
                  </a:cubicBezTo>
                  <a:cubicBezTo>
                    <a:pt x="138" y="17"/>
                    <a:pt x="144" y="15"/>
                    <a:pt x="142" y="18"/>
                  </a:cubicBezTo>
                  <a:cubicBezTo>
                    <a:pt x="136" y="18"/>
                    <a:pt x="138" y="21"/>
                    <a:pt x="133" y="25"/>
                  </a:cubicBezTo>
                  <a:cubicBezTo>
                    <a:pt x="131" y="19"/>
                    <a:pt x="127" y="30"/>
                    <a:pt x="125" y="26"/>
                  </a:cubicBezTo>
                  <a:cubicBezTo>
                    <a:pt x="123" y="22"/>
                    <a:pt x="130" y="20"/>
                    <a:pt x="129" y="16"/>
                  </a:cubicBezTo>
                  <a:cubicBezTo>
                    <a:pt x="139" y="21"/>
                    <a:pt x="139" y="4"/>
                    <a:pt x="149" y="6"/>
                  </a:cubicBezTo>
                  <a:cubicBezTo>
                    <a:pt x="143" y="3"/>
                    <a:pt x="136" y="7"/>
                    <a:pt x="130" y="5"/>
                  </a:cubicBezTo>
                  <a:cubicBezTo>
                    <a:pt x="129" y="8"/>
                    <a:pt x="127" y="12"/>
                    <a:pt x="127" y="16"/>
                  </a:cubicBezTo>
                  <a:cubicBezTo>
                    <a:pt x="125" y="14"/>
                    <a:pt x="123" y="14"/>
                    <a:pt x="121" y="15"/>
                  </a:cubicBezTo>
                  <a:cubicBezTo>
                    <a:pt x="119" y="19"/>
                    <a:pt x="128" y="17"/>
                    <a:pt x="126" y="20"/>
                  </a:cubicBezTo>
                  <a:cubicBezTo>
                    <a:pt x="115" y="20"/>
                    <a:pt x="116" y="24"/>
                    <a:pt x="111" y="27"/>
                  </a:cubicBezTo>
                  <a:cubicBezTo>
                    <a:pt x="111" y="22"/>
                    <a:pt x="111" y="17"/>
                    <a:pt x="114" y="13"/>
                  </a:cubicBezTo>
                  <a:cubicBezTo>
                    <a:pt x="118" y="16"/>
                    <a:pt x="116" y="18"/>
                    <a:pt x="119" y="21"/>
                  </a:cubicBezTo>
                  <a:cubicBezTo>
                    <a:pt x="120" y="15"/>
                    <a:pt x="122" y="9"/>
                    <a:pt x="126" y="4"/>
                  </a:cubicBezTo>
                  <a:cubicBezTo>
                    <a:pt x="124" y="1"/>
                    <a:pt x="109" y="1"/>
                    <a:pt x="114" y="8"/>
                  </a:cubicBezTo>
                  <a:cubicBezTo>
                    <a:pt x="114" y="10"/>
                    <a:pt x="109" y="12"/>
                    <a:pt x="106" y="12"/>
                  </a:cubicBezTo>
                  <a:cubicBezTo>
                    <a:pt x="103" y="10"/>
                    <a:pt x="112" y="9"/>
                    <a:pt x="109" y="6"/>
                  </a:cubicBezTo>
                  <a:cubicBezTo>
                    <a:pt x="104" y="8"/>
                    <a:pt x="106" y="3"/>
                    <a:pt x="107" y="1"/>
                  </a:cubicBezTo>
                  <a:cubicBezTo>
                    <a:pt x="103" y="6"/>
                    <a:pt x="93" y="13"/>
                    <a:pt x="86" y="16"/>
                  </a:cubicBezTo>
                  <a:cubicBezTo>
                    <a:pt x="87" y="14"/>
                    <a:pt x="85" y="13"/>
                    <a:pt x="86" y="12"/>
                  </a:cubicBezTo>
                  <a:cubicBezTo>
                    <a:pt x="90" y="7"/>
                    <a:pt x="103" y="8"/>
                    <a:pt x="99" y="0"/>
                  </a:cubicBezTo>
                  <a:cubicBezTo>
                    <a:pt x="94" y="2"/>
                    <a:pt x="96" y="5"/>
                    <a:pt x="92" y="7"/>
                  </a:cubicBezTo>
                  <a:cubicBezTo>
                    <a:pt x="86" y="7"/>
                    <a:pt x="91" y="4"/>
                    <a:pt x="89" y="1"/>
                  </a:cubicBezTo>
                  <a:cubicBezTo>
                    <a:pt x="80" y="5"/>
                    <a:pt x="88" y="11"/>
                    <a:pt x="82" y="15"/>
                  </a:cubicBezTo>
                  <a:cubicBezTo>
                    <a:pt x="78" y="10"/>
                    <a:pt x="73" y="16"/>
                    <a:pt x="70" y="10"/>
                  </a:cubicBezTo>
                  <a:cubicBezTo>
                    <a:pt x="68" y="13"/>
                    <a:pt x="69" y="17"/>
                    <a:pt x="64" y="20"/>
                  </a:cubicBezTo>
                  <a:cubicBezTo>
                    <a:pt x="57" y="12"/>
                    <a:pt x="58" y="16"/>
                    <a:pt x="51" y="12"/>
                  </a:cubicBezTo>
                  <a:cubicBezTo>
                    <a:pt x="52" y="17"/>
                    <a:pt x="49" y="18"/>
                    <a:pt x="44" y="21"/>
                  </a:cubicBezTo>
                  <a:cubicBezTo>
                    <a:pt x="50" y="29"/>
                    <a:pt x="44" y="36"/>
                    <a:pt x="35" y="43"/>
                  </a:cubicBezTo>
                  <a:cubicBezTo>
                    <a:pt x="29" y="38"/>
                    <a:pt x="22" y="43"/>
                    <a:pt x="18" y="49"/>
                  </a:cubicBezTo>
                  <a:cubicBezTo>
                    <a:pt x="13" y="48"/>
                    <a:pt x="18" y="44"/>
                    <a:pt x="12" y="42"/>
                  </a:cubicBezTo>
                  <a:cubicBezTo>
                    <a:pt x="11" y="46"/>
                    <a:pt x="16" y="67"/>
                    <a:pt x="8" y="58"/>
                  </a:cubicBezTo>
                  <a:cubicBezTo>
                    <a:pt x="7" y="60"/>
                    <a:pt x="0" y="62"/>
                    <a:pt x="5" y="64"/>
                  </a:cubicBezTo>
                  <a:cubicBezTo>
                    <a:pt x="9" y="64"/>
                    <a:pt x="13" y="63"/>
                    <a:pt x="17" y="64"/>
                  </a:cubicBezTo>
                  <a:cubicBezTo>
                    <a:pt x="18" y="60"/>
                    <a:pt x="17" y="56"/>
                    <a:pt x="20" y="52"/>
                  </a:cubicBezTo>
                  <a:cubicBezTo>
                    <a:pt x="22" y="53"/>
                    <a:pt x="24" y="53"/>
                    <a:pt x="25" y="56"/>
                  </a:cubicBezTo>
                  <a:cubicBezTo>
                    <a:pt x="27" y="51"/>
                    <a:pt x="30" y="52"/>
                    <a:pt x="34" y="51"/>
                  </a:cubicBezTo>
                  <a:cubicBezTo>
                    <a:pt x="32" y="48"/>
                    <a:pt x="30" y="49"/>
                    <a:pt x="29" y="47"/>
                  </a:cubicBezTo>
                  <a:cubicBezTo>
                    <a:pt x="35" y="41"/>
                    <a:pt x="36" y="47"/>
                    <a:pt x="40" y="40"/>
                  </a:cubicBezTo>
                  <a:cubicBezTo>
                    <a:pt x="43" y="44"/>
                    <a:pt x="49" y="46"/>
                    <a:pt x="56" y="46"/>
                  </a:cubicBezTo>
                  <a:cubicBezTo>
                    <a:pt x="46" y="53"/>
                    <a:pt x="60" y="57"/>
                    <a:pt x="51" y="64"/>
                  </a:cubicBezTo>
                  <a:cubicBezTo>
                    <a:pt x="57" y="73"/>
                    <a:pt x="65" y="66"/>
                    <a:pt x="71" y="69"/>
                  </a:cubicBezTo>
                  <a:cubicBezTo>
                    <a:pt x="69" y="66"/>
                    <a:pt x="67" y="67"/>
                    <a:pt x="65" y="63"/>
                  </a:cubicBezTo>
                  <a:cubicBezTo>
                    <a:pt x="66" y="61"/>
                    <a:pt x="66" y="59"/>
                    <a:pt x="68" y="58"/>
                  </a:cubicBezTo>
                  <a:cubicBezTo>
                    <a:pt x="70" y="60"/>
                    <a:pt x="69" y="62"/>
                    <a:pt x="71" y="63"/>
                  </a:cubicBezTo>
                  <a:cubicBezTo>
                    <a:pt x="72" y="64"/>
                    <a:pt x="78" y="62"/>
                    <a:pt x="76" y="59"/>
                  </a:cubicBezTo>
                  <a:cubicBezTo>
                    <a:pt x="75" y="59"/>
                    <a:pt x="81" y="47"/>
                    <a:pt x="86" y="46"/>
                  </a:cubicBezTo>
                  <a:cubicBezTo>
                    <a:pt x="84" y="48"/>
                    <a:pt x="83" y="50"/>
                    <a:pt x="83" y="52"/>
                  </a:cubicBezTo>
                  <a:cubicBezTo>
                    <a:pt x="86" y="51"/>
                    <a:pt x="92" y="50"/>
                    <a:pt x="91" y="55"/>
                  </a:cubicBezTo>
                  <a:cubicBezTo>
                    <a:pt x="94" y="52"/>
                    <a:pt x="98" y="50"/>
                    <a:pt x="101" y="51"/>
                  </a:cubicBezTo>
                  <a:cubicBezTo>
                    <a:pt x="101" y="52"/>
                    <a:pt x="102" y="53"/>
                    <a:pt x="101" y="54"/>
                  </a:cubicBezTo>
                  <a:cubicBezTo>
                    <a:pt x="96" y="55"/>
                    <a:pt x="91" y="54"/>
                    <a:pt x="85" y="59"/>
                  </a:cubicBezTo>
                  <a:cubicBezTo>
                    <a:pt x="85" y="58"/>
                    <a:pt x="85" y="53"/>
                    <a:pt x="82" y="55"/>
                  </a:cubicBezTo>
                  <a:cubicBezTo>
                    <a:pt x="85" y="62"/>
                    <a:pt x="73" y="61"/>
                    <a:pt x="75" y="69"/>
                  </a:cubicBezTo>
                  <a:cubicBezTo>
                    <a:pt x="79" y="65"/>
                    <a:pt x="82" y="74"/>
                    <a:pt x="86" y="69"/>
                  </a:cubicBezTo>
                  <a:cubicBezTo>
                    <a:pt x="90" y="67"/>
                    <a:pt x="84" y="64"/>
                    <a:pt x="86" y="62"/>
                  </a:cubicBezTo>
                  <a:cubicBezTo>
                    <a:pt x="88" y="61"/>
                    <a:pt x="89" y="60"/>
                    <a:pt x="90" y="61"/>
                  </a:cubicBezTo>
                  <a:cubicBezTo>
                    <a:pt x="93" y="63"/>
                    <a:pt x="88" y="65"/>
                    <a:pt x="90" y="67"/>
                  </a:cubicBezTo>
                  <a:cubicBezTo>
                    <a:pt x="92" y="66"/>
                    <a:pt x="93" y="70"/>
                    <a:pt x="96" y="65"/>
                  </a:cubicBezTo>
                  <a:cubicBezTo>
                    <a:pt x="94" y="64"/>
                    <a:pt x="93" y="62"/>
                    <a:pt x="91" y="60"/>
                  </a:cubicBezTo>
                  <a:cubicBezTo>
                    <a:pt x="93" y="59"/>
                    <a:pt x="93" y="57"/>
                    <a:pt x="94" y="56"/>
                  </a:cubicBezTo>
                  <a:cubicBezTo>
                    <a:pt x="96" y="62"/>
                    <a:pt x="99" y="56"/>
                    <a:pt x="101" y="60"/>
                  </a:cubicBezTo>
                  <a:cubicBezTo>
                    <a:pt x="98" y="64"/>
                    <a:pt x="97" y="57"/>
                    <a:pt x="94" y="61"/>
                  </a:cubicBezTo>
                  <a:cubicBezTo>
                    <a:pt x="100" y="64"/>
                    <a:pt x="97" y="67"/>
                    <a:pt x="98" y="71"/>
                  </a:cubicBezTo>
                  <a:cubicBezTo>
                    <a:pt x="105" y="68"/>
                    <a:pt x="100" y="63"/>
                    <a:pt x="104" y="59"/>
                  </a:cubicBezTo>
                  <a:cubicBezTo>
                    <a:pt x="107" y="57"/>
                    <a:pt x="109" y="64"/>
                    <a:pt x="112" y="63"/>
                  </a:cubicBezTo>
                  <a:cubicBezTo>
                    <a:pt x="114" y="59"/>
                    <a:pt x="118" y="57"/>
                    <a:pt x="112" y="54"/>
                  </a:cubicBezTo>
                  <a:cubicBezTo>
                    <a:pt x="115" y="51"/>
                    <a:pt x="120" y="47"/>
                    <a:pt x="124" y="49"/>
                  </a:cubicBezTo>
                  <a:cubicBezTo>
                    <a:pt x="117" y="54"/>
                    <a:pt x="118" y="60"/>
                    <a:pt x="114" y="66"/>
                  </a:cubicBezTo>
                  <a:cubicBezTo>
                    <a:pt x="111" y="60"/>
                    <a:pt x="96" y="73"/>
                    <a:pt x="104" y="74"/>
                  </a:cubicBezTo>
                  <a:cubicBezTo>
                    <a:pt x="103" y="70"/>
                    <a:pt x="109" y="75"/>
                    <a:pt x="112" y="69"/>
                  </a:cubicBezTo>
                  <a:cubicBezTo>
                    <a:pt x="115" y="75"/>
                    <a:pt x="123" y="71"/>
                    <a:pt x="131" y="76"/>
                  </a:cubicBezTo>
                  <a:cubicBezTo>
                    <a:pt x="136" y="74"/>
                    <a:pt x="133" y="71"/>
                    <a:pt x="134" y="68"/>
                  </a:cubicBezTo>
                  <a:cubicBezTo>
                    <a:pt x="136" y="69"/>
                    <a:pt x="138" y="65"/>
                    <a:pt x="140" y="69"/>
                  </a:cubicBezTo>
                  <a:cubicBezTo>
                    <a:pt x="143" y="65"/>
                    <a:pt x="143" y="65"/>
                    <a:pt x="147" y="64"/>
                  </a:cubicBezTo>
                  <a:cubicBezTo>
                    <a:pt x="145" y="58"/>
                    <a:pt x="142" y="67"/>
                    <a:pt x="140" y="64"/>
                  </a:cubicBezTo>
                  <a:cubicBezTo>
                    <a:pt x="137" y="61"/>
                    <a:pt x="137" y="59"/>
                    <a:pt x="138" y="57"/>
                  </a:cubicBezTo>
                  <a:cubicBezTo>
                    <a:pt x="142" y="56"/>
                    <a:pt x="145" y="61"/>
                    <a:pt x="150" y="56"/>
                  </a:cubicBezTo>
                  <a:cubicBezTo>
                    <a:pt x="146" y="52"/>
                    <a:pt x="148" y="49"/>
                    <a:pt x="151" y="46"/>
                  </a:cubicBezTo>
                  <a:cubicBezTo>
                    <a:pt x="154" y="49"/>
                    <a:pt x="157" y="43"/>
                    <a:pt x="160" y="44"/>
                  </a:cubicBezTo>
                  <a:cubicBezTo>
                    <a:pt x="161" y="45"/>
                    <a:pt x="160" y="47"/>
                    <a:pt x="160" y="48"/>
                  </a:cubicBezTo>
                  <a:cubicBezTo>
                    <a:pt x="157" y="52"/>
                    <a:pt x="154" y="50"/>
                    <a:pt x="151" y="51"/>
                  </a:cubicBezTo>
                  <a:cubicBezTo>
                    <a:pt x="154" y="59"/>
                    <a:pt x="144" y="65"/>
                    <a:pt x="147" y="73"/>
                  </a:cubicBezTo>
                  <a:cubicBezTo>
                    <a:pt x="143" y="73"/>
                    <a:pt x="140" y="68"/>
                    <a:pt x="136" y="72"/>
                  </a:cubicBezTo>
                  <a:cubicBezTo>
                    <a:pt x="140" y="79"/>
                    <a:pt x="149" y="71"/>
                    <a:pt x="150" y="77"/>
                  </a:cubicBezTo>
                  <a:cubicBezTo>
                    <a:pt x="157" y="75"/>
                    <a:pt x="157" y="70"/>
                    <a:pt x="162" y="64"/>
                  </a:cubicBezTo>
                  <a:cubicBezTo>
                    <a:pt x="163" y="66"/>
                    <a:pt x="165" y="65"/>
                    <a:pt x="166" y="67"/>
                  </a:cubicBezTo>
                  <a:cubicBezTo>
                    <a:pt x="165" y="71"/>
                    <a:pt x="161" y="69"/>
                    <a:pt x="161" y="72"/>
                  </a:cubicBezTo>
                  <a:cubicBezTo>
                    <a:pt x="163" y="76"/>
                    <a:pt x="166" y="72"/>
                    <a:pt x="169" y="75"/>
                  </a:cubicBezTo>
                  <a:cubicBezTo>
                    <a:pt x="175" y="71"/>
                    <a:pt x="166" y="64"/>
                    <a:pt x="167" y="62"/>
                  </a:cubicBezTo>
                  <a:cubicBezTo>
                    <a:pt x="169" y="61"/>
                    <a:pt x="170" y="62"/>
                    <a:pt x="171" y="63"/>
                  </a:cubicBezTo>
                  <a:cubicBezTo>
                    <a:pt x="173" y="68"/>
                    <a:pt x="172" y="72"/>
                    <a:pt x="177" y="76"/>
                  </a:cubicBezTo>
                  <a:cubicBezTo>
                    <a:pt x="180" y="76"/>
                    <a:pt x="182" y="72"/>
                    <a:pt x="184" y="78"/>
                  </a:cubicBezTo>
                  <a:cubicBezTo>
                    <a:pt x="187" y="73"/>
                    <a:pt x="190" y="78"/>
                    <a:pt x="189" y="81"/>
                  </a:cubicBezTo>
                  <a:cubicBezTo>
                    <a:pt x="195" y="71"/>
                    <a:pt x="202" y="78"/>
                    <a:pt x="204" y="70"/>
                  </a:cubicBezTo>
                  <a:cubicBezTo>
                    <a:pt x="202" y="67"/>
                    <a:pt x="200" y="69"/>
                    <a:pt x="198" y="65"/>
                  </a:cubicBezTo>
                  <a:cubicBezTo>
                    <a:pt x="204" y="64"/>
                    <a:pt x="201" y="62"/>
                    <a:pt x="204" y="58"/>
                  </a:cubicBezTo>
                  <a:cubicBezTo>
                    <a:pt x="204" y="64"/>
                    <a:pt x="210" y="59"/>
                    <a:pt x="213" y="61"/>
                  </a:cubicBezTo>
                  <a:cubicBezTo>
                    <a:pt x="213" y="64"/>
                    <a:pt x="208" y="64"/>
                    <a:pt x="205" y="64"/>
                  </a:cubicBezTo>
                  <a:cubicBezTo>
                    <a:pt x="207" y="69"/>
                    <a:pt x="203" y="73"/>
                    <a:pt x="203" y="78"/>
                  </a:cubicBezTo>
                  <a:cubicBezTo>
                    <a:pt x="209" y="73"/>
                    <a:pt x="209" y="80"/>
                    <a:pt x="215" y="79"/>
                  </a:cubicBezTo>
                  <a:cubicBezTo>
                    <a:pt x="216" y="75"/>
                    <a:pt x="211" y="77"/>
                    <a:pt x="213" y="75"/>
                  </a:cubicBezTo>
                  <a:cubicBezTo>
                    <a:pt x="216" y="77"/>
                    <a:pt x="219" y="75"/>
                    <a:pt x="221" y="76"/>
                  </a:cubicBezTo>
                  <a:cubicBezTo>
                    <a:pt x="223" y="77"/>
                    <a:pt x="220" y="78"/>
                    <a:pt x="221" y="80"/>
                  </a:cubicBezTo>
                  <a:cubicBezTo>
                    <a:pt x="225" y="82"/>
                    <a:pt x="228" y="76"/>
                    <a:pt x="229" y="77"/>
                  </a:cubicBezTo>
                  <a:cubicBezTo>
                    <a:pt x="229" y="82"/>
                    <a:pt x="244" y="78"/>
                    <a:pt x="244" y="84"/>
                  </a:cubicBezTo>
                  <a:cubicBezTo>
                    <a:pt x="249" y="80"/>
                    <a:pt x="255" y="79"/>
                    <a:pt x="259" y="82"/>
                  </a:cubicBezTo>
                  <a:cubicBezTo>
                    <a:pt x="263" y="79"/>
                    <a:pt x="269" y="76"/>
                    <a:pt x="268" y="72"/>
                  </a:cubicBezTo>
                  <a:cubicBezTo>
                    <a:pt x="268" y="73"/>
                    <a:pt x="269" y="73"/>
                    <a:pt x="270" y="73"/>
                  </a:cubicBezTo>
                  <a:cubicBezTo>
                    <a:pt x="266" y="77"/>
                    <a:pt x="272" y="82"/>
                    <a:pt x="274" y="83"/>
                  </a:cubicBezTo>
                  <a:cubicBezTo>
                    <a:pt x="274" y="79"/>
                    <a:pt x="284" y="87"/>
                    <a:pt x="284" y="79"/>
                  </a:cubicBezTo>
                  <a:cubicBezTo>
                    <a:pt x="289" y="84"/>
                    <a:pt x="296" y="83"/>
                    <a:pt x="302" y="82"/>
                  </a:cubicBezTo>
                  <a:cubicBezTo>
                    <a:pt x="300" y="78"/>
                    <a:pt x="296" y="79"/>
                    <a:pt x="299" y="75"/>
                  </a:cubicBezTo>
                  <a:cubicBezTo>
                    <a:pt x="298" y="81"/>
                    <a:pt x="304" y="77"/>
                    <a:pt x="306" y="77"/>
                  </a:cubicBezTo>
                  <a:cubicBezTo>
                    <a:pt x="303" y="84"/>
                    <a:pt x="321" y="74"/>
                    <a:pt x="318" y="84"/>
                  </a:cubicBezTo>
                  <a:cubicBezTo>
                    <a:pt x="314" y="77"/>
                    <a:pt x="310" y="84"/>
                    <a:pt x="305" y="83"/>
                  </a:cubicBezTo>
                  <a:cubicBezTo>
                    <a:pt x="305" y="84"/>
                    <a:pt x="306" y="84"/>
                    <a:pt x="305" y="85"/>
                  </a:cubicBezTo>
                  <a:cubicBezTo>
                    <a:pt x="305" y="86"/>
                    <a:pt x="305" y="87"/>
                    <a:pt x="305" y="88"/>
                  </a:cubicBezTo>
                  <a:cubicBezTo>
                    <a:pt x="312" y="84"/>
                    <a:pt x="317" y="85"/>
                    <a:pt x="327" y="86"/>
                  </a:cubicBezTo>
                  <a:cubicBezTo>
                    <a:pt x="337" y="86"/>
                    <a:pt x="354" y="90"/>
                    <a:pt x="362" y="87"/>
                  </a:cubicBezTo>
                  <a:cubicBezTo>
                    <a:pt x="364" y="86"/>
                    <a:pt x="364" y="86"/>
                    <a:pt x="364" y="85"/>
                  </a:cubicBezTo>
                  <a:cubicBezTo>
                    <a:pt x="363" y="84"/>
                    <a:pt x="364" y="84"/>
                    <a:pt x="364" y="85"/>
                  </a:cubicBezTo>
                  <a:cubicBezTo>
                    <a:pt x="364" y="85"/>
                    <a:pt x="365" y="86"/>
                    <a:pt x="365" y="86"/>
                  </a:cubicBezTo>
                  <a:cubicBezTo>
                    <a:pt x="372" y="93"/>
                    <a:pt x="389" y="81"/>
                    <a:pt x="387" y="91"/>
                  </a:cubicBezTo>
                  <a:cubicBezTo>
                    <a:pt x="387" y="87"/>
                    <a:pt x="400" y="85"/>
                    <a:pt x="399" y="90"/>
                  </a:cubicBezTo>
                  <a:cubicBezTo>
                    <a:pt x="413" y="85"/>
                    <a:pt x="426" y="87"/>
                    <a:pt x="439" y="90"/>
                  </a:cubicBezTo>
                  <a:cubicBezTo>
                    <a:pt x="448" y="88"/>
                    <a:pt x="461" y="85"/>
                    <a:pt x="465" y="91"/>
                  </a:cubicBezTo>
                  <a:cubicBezTo>
                    <a:pt x="464" y="90"/>
                    <a:pt x="465" y="89"/>
                    <a:pt x="466" y="87"/>
                  </a:cubicBezTo>
                  <a:cubicBezTo>
                    <a:pt x="481" y="89"/>
                    <a:pt x="505" y="89"/>
                    <a:pt x="524" y="92"/>
                  </a:cubicBezTo>
                  <a:cubicBezTo>
                    <a:pt x="539" y="86"/>
                    <a:pt x="551" y="95"/>
                    <a:pt x="566" y="89"/>
                  </a:cubicBezTo>
                  <a:cubicBezTo>
                    <a:pt x="569" y="91"/>
                    <a:pt x="572" y="89"/>
                    <a:pt x="575" y="93"/>
                  </a:cubicBezTo>
                  <a:cubicBezTo>
                    <a:pt x="588" y="85"/>
                    <a:pt x="600" y="94"/>
                    <a:pt x="614" y="87"/>
                  </a:cubicBezTo>
                  <a:cubicBezTo>
                    <a:pt x="615" y="88"/>
                    <a:pt x="616" y="90"/>
                    <a:pt x="616" y="91"/>
                  </a:cubicBezTo>
                  <a:cubicBezTo>
                    <a:pt x="625" y="89"/>
                    <a:pt x="634" y="85"/>
                    <a:pt x="641" y="86"/>
                  </a:cubicBezTo>
                  <a:cubicBezTo>
                    <a:pt x="643" y="86"/>
                    <a:pt x="646" y="89"/>
                    <a:pt x="648" y="89"/>
                  </a:cubicBezTo>
                  <a:cubicBezTo>
                    <a:pt x="652" y="89"/>
                    <a:pt x="655" y="84"/>
                    <a:pt x="659" y="85"/>
                  </a:cubicBezTo>
                  <a:cubicBezTo>
                    <a:pt x="661" y="85"/>
                    <a:pt x="662" y="88"/>
                    <a:pt x="665" y="87"/>
                  </a:cubicBezTo>
                  <a:cubicBezTo>
                    <a:pt x="669" y="87"/>
                    <a:pt x="669" y="86"/>
                    <a:pt x="675" y="85"/>
                  </a:cubicBezTo>
                  <a:cubicBezTo>
                    <a:pt x="687" y="81"/>
                    <a:pt x="703" y="89"/>
                    <a:pt x="708" y="79"/>
                  </a:cubicBezTo>
                  <a:cubicBezTo>
                    <a:pt x="708" y="81"/>
                    <a:pt x="709" y="82"/>
                    <a:pt x="712" y="83"/>
                  </a:cubicBezTo>
                  <a:cubicBezTo>
                    <a:pt x="715" y="79"/>
                    <a:pt x="717" y="79"/>
                    <a:pt x="721" y="74"/>
                  </a:cubicBezTo>
                  <a:cubicBezTo>
                    <a:pt x="722" y="77"/>
                    <a:pt x="720" y="79"/>
                    <a:pt x="721" y="81"/>
                  </a:cubicBezTo>
                  <a:cubicBezTo>
                    <a:pt x="728" y="77"/>
                    <a:pt x="735" y="72"/>
                    <a:pt x="736" y="64"/>
                  </a:cubicBezTo>
                  <a:cubicBezTo>
                    <a:pt x="742" y="66"/>
                    <a:pt x="744" y="59"/>
                    <a:pt x="748" y="58"/>
                  </a:cubicBezTo>
                  <a:cubicBezTo>
                    <a:pt x="745" y="56"/>
                    <a:pt x="748" y="50"/>
                    <a:pt x="743" y="51"/>
                  </a:cubicBezTo>
                  <a:cubicBezTo>
                    <a:pt x="742" y="55"/>
                    <a:pt x="745" y="56"/>
                    <a:pt x="744" y="58"/>
                  </a:cubicBezTo>
                  <a:cubicBezTo>
                    <a:pt x="740" y="59"/>
                    <a:pt x="732" y="63"/>
                    <a:pt x="732" y="56"/>
                  </a:cubicBezTo>
                  <a:cubicBezTo>
                    <a:pt x="731" y="61"/>
                    <a:pt x="726" y="59"/>
                    <a:pt x="726" y="62"/>
                  </a:cubicBezTo>
                  <a:cubicBezTo>
                    <a:pt x="733" y="58"/>
                    <a:pt x="727" y="71"/>
                    <a:pt x="730" y="69"/>
                  </a:cubicBezTo>
                  <a:cubicBezTo>
                    <a:pt x="732" y="68"/>
                    <a:pt x="729" y="62"/>
                    <a:pt x="732" y="65"/>
                  </a:cubicBezTo>
                  <a:cubicBezTo>
                    <a:pt x="733" y="68"/>
                    <a:pt x="731" y="70"/>
                    <a:pt x="728" y="72"/>
                  </a:cubicBezTo>
                  <a:cubicBezTo>
                    <a:pt x="727" y="66"/>
                    <a:pt x="723" y="75"/>
                    <a:pt x="721" y="72"/>
                  </a:cubicBezTo>
                  <a:cubicBezTo>
                    <a:pt x="721" y="71"/>
                    <a:pt x="720" y="70"/>
                    <a:pt x="719" y="70"/>
                  </a:cubicBezTo>
                  <a:cubicBezTo>
                    <a:pt x="726" y="65"/>
                    <a:pt x="720" y="62"/>
                    <a:pt x="725" y="56"/>
                  </a:cubicBezTo>
                  <a:cubicBezTo>
                    <a:pt x="732" y="58"/>
                    <a:pt x="730" y="47"/>
                    <a:pt x="736" y="53"/>
                  </a:cubicBezTo>
                  <a:cubicBezTo>
                    <a:pt x="737" y="50"/>
                    <a:pt x="746" y="41"/>
                    <a:pt x="739" y="40"/>
                  </a:cubicBezTo>
                  <a:cubicBezTo>
                    <a:pt x="741" y="41"/>
                    <a:pt x="734" y="48"/>
                    <a:pt x="733" y="43"/>
                  </a:cubicBezTo>
                  <a:cubicBezTo>
                    <a:pt x="729" y="46"/>
                    <a:pt x="726" y="58"/>
                    <a:pt x="720" y="51"/>
                  </a:cubicBezTo>
                  <a:cubicBezTo>
                    <a:pt x="722" y="47"/>
                    <a:pt x="723" y="47"/>
                    <a:pt x="727" y="47"/>
                  </a:cubicBezTo>
                  <a:cubicBezTo>
                    <a:pt x="723" y="44"/>
                    <a:pt x="729" y="42"/>
                    <a:pt x="728" y="39"/>
                  </a:cubicBezTo>
                  <a:cubicBezTo>
                    <a:pt x="724" y="39"/>
                    <a:pt x="725" y="30"/>
                    <a:pt x="730" y="27"/>
                  </a:cubicBezTo>
                  <a:cubicBezTo>
                    <a:pt x="731" y="29"/>
                    <a:pt x="732" y="30"/>
                    <a:pt x="733" y="32"/>
                  </a:cubicBezTo>
                  <a:cubicBezTo>
                    <a:pt x="734" y="31"/>
                    <a:pt x="735" y="31"/>
                    <a:pt x="736" y="30"/>
                  </a:cubicBezTo>
                  <a:cubicBezTo>
                    <a:pt x="737" y="29"/>
                    <a:pt x="736" y="27"/>
                    <a:pt x="736" y="26"/>
                  </a:cubicBezTo>
                  <a:cubicBezTo>
                    <a:pt x="735" y="27"/>
                    <a:pt x="733" y="28"/>
                    <a:pt x="732" y="26"/>
                  </a:cubicBezTo>
                  <a:cubicBezTo>
                    <a:pt x="734" y="22"/>
                    <a:pt x="738" y="21"/>
                    <a:pt x="736" y="17"/>
                  </a:cubicBezTo>
                  <a:cubicBezTo>
                    <a:pt x="733" y="19"/>
                    <a:pt x="734" y="21"/>
                    <a:pt x="730" y="23"/>
                  </a:cubicBezTo>
                  <a:cubicBezTo>
                    <a:pt x="724" y="22"/>
                    <a:pt x="725" y="19"/>
                    <a:pt x="724" y="13"/>
                  </a:cubicBezTo>
                  <a:cubicBezTo>
                    <a:pt x="728" y="14"/>
                    <a:pt x="731" y="16"/>
                    <a:pt x="735" y="14"/>
                  </a:cubicBezTo>
                  <a:cubicBezTo>
                    <a:pt x="732" y="10"/>
                    <a:pt x="725" y="13"/>
                    <a:pt x="725" y="7"/>
                  </a:cubicBezTo>
                  <a:cubicBezTo>
                    <a:pt x="723" y="9"/>
                    <a:pt x="723" y="10"/>
                    <a:pt x="723" y="11"/>
                  </a:cubicBezTo>
                  <a:cubicBezTo>
                    <a:pt x="715" y="0"/>
                    <a:pt x="704" y="15"/>
                    <a:pt x="697" y="8"/>
                  </a:cubicBezTo>
                  <a:cubicBezTo>
                    <a:pt x="692" y="9"/>
                    <a:pt x="697" y="17"/>
                    <a:pt x="693" y="15"/>
                  </a:cubicBezTo>
                  <a:cubicBezTo>
                    <a:pt x="696" y="11"/>
                    <a:pt x="689" y="17"/>
                    <a:pt x="689" y="12"/>
                  </a:cubicBezTo>
                  <a:cubicBezTo>
                    <a:pt x="692" y="10"/>
                    <a:pt x="695" y="8"/>
                    <a:pt x="693" y="6"/>
                  </a:cubicBezTo>
                  <a:cubicBezTo>
                    <a:pt x="687" y="9"/>
                    <a:pt x="689" y="7"/>
                    <a:pt x="689" y="10"/>
                  </a:cubicBezTo>
                  <a:cubicBezTo>
                    <a:pt x="684" y="9"/>
                    <a:pt x="676" y="11"/>
                    <a:pt x="674" y="13"/>
                  </a:cubicBezTo>
                  <a:cubicBezTo>
                    <a:pt x="672" y="12"/>
                    <a:pt x="672" y="10"/>
                    <a:pt x="672" y="9"/>
                  </a:cubicBezTo>
                  <a:cubicBezTo>
                    <a:pt x="668" y="10"/>
                    <a:pt x="664" y="10"/>
                    <a:pt x="660" y="10"/>
                  </a:cubicBezTo>
                  <a:cubicBezTo>
                    <a:pt x="661" y="11"/>
                    <a:pt x="658" y="13"/>
                    <a:pt x="658" y="15"/>
                  </a:cubicBezTo>
                  <a:cubicBezTo>
                    <a:pt x="658" y="8"/>
                    <a:pt x="656" y="16"/>
                    <a:pt x="654" y="14"/>
                  </a:cubicBezTo>
                  <a:cubicBezTo>
                    <a:pt x="654" y="13"/>
                    <a:pt x="653" y="13"/>
                    <a:pt x="652" y="12"/>
                  </a:cubicBezTo>
                  <a:cubicBezTo>
                    <a:pt x="654" y="11"/>
                    <a:pt x="655" y="12"/>
                    <a:pt x="657" y="10"/>
                  </a:cubicBezTo>
                  <a:cubicBezTo>
                    <a:pt x="653" y="8"/>
                    <a:pt x="643" y="5"/>
                    <a:pt x="644" y="13"/>
                  </a:cubicBezTo>
                  <a:cubicBezTo>
                    <a:pt x="645" y="12"/>
                    <a:pt x="648" y="11"/>
                    <a:pt x="646" y="13"/>
                  </a:cubicBezTo>
                  <a:cubicBezTo>
                    <a:pt x="642" y="15"/>
                    <a:pt x="644" y="12"/>
                    <a:pt x="642" y="9"/>
                  </a:cubicBezTo>
                  <a:cubicBezTo>
                    <a:pt x="638" y="11"/>
                    <a:pt x="631" y="8"/>
                    <a:pt x="630" y="13"/>
                  </a:cubicBezTo>
                  <a:cubicBezTo>
                    <a:pt x="626" y="9"/>
                    <a:pt x="618" y="13"/>
                    <a:pt x="622" y="8"/>
                  </a:cubicBezTo>
                  <a:cubicBezTo>
                    <a:pt x="621" y="9"/>
                    <a:pt x="620" y="8"/>
                    <a:pt x="620" y="7"/>
                  </a:cubicBezTo>
                  <a:cubicBezTo>
                    <a:pt x="617" y="8"/>
                    <a:pt x="619" y="10"/>
                    <a:pt x="618" y="12"/>
                  </a:cubicBezTo>
                  <a:cubicBezTo>
                    <a:pt x="617" y="10"/>
                    <a:pt x="615" y="12"/>
                    <a:pt x="614" y="11"/>
                  </a:cubicBezTo>
                  <a:cubicBezTo>
                    <a:pt x="616" y="10"/>
                    <a:pt x="618" y="8"/>
                    <a:pt x="616" y="6"/>
                  </a:cubicBezTo>
                  <a:cubicBezTo>
                    <a:pt x="611" y="7"/>
                    <a:pt x="607" y="11"/>
                    <a:pt x="600" y="9"/>
                  </a:cubicBezTo>
                  <a:cubicBezTo>
                    <a:pt x="601" y="9"/>
                    <a:pt x="607" y="9"/>
                    <a:pt x="604" y="6"/>
                  </a:cubicBezTo>
                  <a:cubicBezTo>
                    <a:pt x="601" y="6"/>
                    <a:pt x="595" y="6"/>
                    <a:pt x="594" y="11"/>
                  </a:cubicBezTo>
                  <a:cubicBezTo>
                    <a:pt x="589" y="4"/>
                    <a:pt x="584" y="11"/>
                    <a:pt x="580" y="12"/>
                  </a:cubicBezTo>
                  <a:cubicBezTo>
                    <a:pt x="582" y="11"/>
                    <a:pt x="583" y="9"/>
                    <a:pt x="582" y="7"/>
                  </a:cubicBezTo>
                  <a:cubicBezTo>
                    <a:pt x="578" y="12"/>
                    <a:pt x="581" y="4"/>
                    <a:pt x="578" y="7"/>
                  </a:cubicBezTo>
                  <a:cubicBezTo>
                    <a:pt x="576" y="11"/>
                    <a:pt x="574" y="9"/>
                    <a:pt x="571" y="7"/>
                  </a:cubicBezTo>
                  <a:cubicBezTo>
                    <a:pt x="566" y="14"/>
                    <a:pt x="564" y="5"/>
                    <a:pt x="559" y="11"/>
                  </a:cubicBezTo>
                  <a:close/>
                  <a:moveTo>
                    <a:pt x="231" y="32"/>
                  </a:moveTo>
                  <a:cubicBezTo>
                    <a:pt x="227" y="31"/>
                    <a:pt x="230" y="31"/>
                    <a:pt x="227" y="28"/>
                  </a:cubicBezTo>
                  <a:cubicBezTo>
                    <a:pt x="231" y="24"/>
                    <a:pt x="236" y="30"/>
                    <a:pt x="231" y="32"/>
                  </a:cubicBezTo>
                  <a:close/>
                  <a:moveTo>
                    <a:pt x="231" y="21"/>
                  </a:moveTo>
                  <a:cubicBezTo>
                    <a:pt x="230" y="21"/>
                    <a:pt x="222" y="23"/>
                    <a:pt x="227" y="23"/>
                  </a:cubicBezTo>
                  <a:cubicBezTo>
                    <a:pt x="228" y="25"/>
                    <a:pt x="222" y="25"/>
                    <a:pt x="221" y="22"/>
                  </a:cubicBezTo>
                  <a:cubicBezTo>
                    <a:pt x="224" y="23"/>
                    <a:pt x="228" y="16"/>
                    <a:pt x="231" y="21"/>
                  </a:cubicBezTo>
                  <a:close/>
                  <a:moveTo>
                    <a:pt x="201" y="36"/>
                  </a:moveTo>
                  <a:cubicBezTo>
                    <a:pt x="201" y="32"/>
                    <a:pt x="207" y="22"/>
                    <a:pt x="209" y="30"/>
                  </a:cubicBezTo>
                  <a:cubicBezTo>
                    <a:pt x="203" y="27"/>
                    <a:pt x="206" y="33"/>
                    <a:pt x="201" y="36"/>
                  </a:cubicBezTo>
                  <a:close/>
                  <a:moveTo>
                    <a:pt x="211" y="26"/>
                  </a:moveTo>
                  <a:cubicBezTo>
                    <a:pt x="213" y="25"/>
                    <a:pt x="213" y="26"/>
                    <a:pt x="212" y="27"/>
                  </a:cubicBezTo>
                  <a:cubicBezTo>
                    <a:pt x="217" y="29"/>
                    <a:pt x="212" y="22"/>
                    <a:pt x="217" y="23"/>
                  </a:cubicBezTo>
                  <a:cubicBezTo>
                    <a:pt x="216" y="26"/>
                    <a:pt x="217" y="30"/>
                    <a:pt x="213" y="32"/>
                  </a:cubicBezTo>
                  <a:cubicBezTo>
                    <a:pt x="212" y="30"/>
                    <a:pt x="212" y="28"/>
                    <a:pt x="211" y="26"/>
                  </a:cubicBezTo>
                  <a:close/>
                  <a:moveTo>
                    <a:pt x="217" y="16"/>
                  </a:moveTo>
                  <a:cubicBezTo>
                    <a:pt x="216" y="19"/>
                    <a:pt x="217" y="19"/>
                    <a:pt x="219" y="18"/>
                  </a:cubicBezTo>
                  <a:cubicBezTo>
                    <a:pt x="220" y="19"/>
                    <a:pt x="219" y="20"/>
                    <a:pt x="220" y="21"/>
                  </a:cubicBezTo>
                  <a:cubicBezTo>
                    <a:pt x="219" y="21"/>
                    <a:pt x="219" y="22"/>
                    <a:pt x="218" y="23"/>
                  </a:cubicBezTo>
                  <a:cubicBezTo>
                    <a:pt x="216" y="20"/>
                    <a:pt x="215" y="21"/>
                    <a:pt x="213" y="19"/>
                  </a:cubicBezTo>
                  <a:cubicBezTo>
                    <a:pt x="214" y="18"/>
                    <a:pt x="215" y="17"/>
                    <a:pt x="217" y="16"/>
                  </a:cubicBezTo>
                  <a:close/>
                  <a:moveTo>
                    <a:pt x="196" y="25"/>
                  </a:moveTo>
                  <a:cubicBezTo>
                    <a:pt x="193" y="27"/>
                    <a:pt x="196" y="29"/>
                    <a:pt x="195" y="31"/>
                  </a:cubicBezTo>
                  <a:cubicBezTo>
                    <a:pt x="193" y="27"/>
                    <a:pt x="186" y="16"/>
                    <a:pt x="180" y="21"/>
                  </a:cubicBezTo>
                  <a:cubicBezTo>
                    <a:pt x="177" y="18"/>
                    <a:pt x="187" y="17"/>
                    <a:pt x="184" y="14"/>
                  </a:cubicBezTo>
                  <a:cubicBezTo>
                    <a:pt x="187" y="17"/>
                    <a:pt x="191" y="19"/>
                    <a:pt x="196" y="25"/>
                  </a:cubicBezTo>
                  <a:close/>
                  <a:moveTo>
                    <a:pt x="181" y="31"/>
                  </a:moveTo>
                  <a:cubicBezTo>
                    <a:pt x="181" y="30"/>
                    <a:pt x="180" y="28"/>
                    <a:pt x="179" y="26"/>
                  </a:cubicBezTo>
                  <a:cubicBezTo>
                    <a:pt x="180" y="26"/>
                    <a:pt x="182" y="25"/>
                    <a:pt x="184" y="24"/>
                  </a:cubicBezTo>
                  <a:cubicBezTo>
                    <a:pt x="187" y="27"/>
                    <a:pt x="184" y="29"/>
                    <a:pt x="181" y="31"/>
                  </a:cubicBezTo>
                  <a:close/>
                  <a:moveTo>
                    <a:pt x="184" y="11"/>
                  </a:moveTo>
                  <a:cubicBezTo>
                    <a:pt x="181" y="15"/>
                    <a:pt x="179" y="12"/>
                    <a:pt x="177" y="15"/>
                  </a:cubicBezTo>
                  <a:cubicBezTo>
                    <a:pt x="172" y="11"/>
                    <a:pt x="183" y="10"/>
                    <a:pt x="180" y="7"/>
                  </a:cubicBezTo>
                  <a:cubicBezTo>
                    <a:pt x="184" y="5"/>
                    <a:pt x="181" y="10"/>
                    <a:pt x="184" y="11"/>
                  </a:cubicBezTo>
                  <a:close/>
                  <a:moveTo>
                    <a:pt x="88" y="30"/>
                  </a:moveTo>
                  <a:cubicBezTo>
                    <a:pt x="87" y="25"/>
                    <a:pt x="93" y="22"/>
                    <a:pt x="97" y="18"/>
                  </a:cubicBezTo>
                  <a:cubicBezTo>
                    <a:pt x="96" y="17"/>
                    <a:pt x="95" y="16"/>
                    <a:pt x="95" y="16"/>
                  </a:cubicBezTo>
                  <a:cubicBezTo>
                    <a:pt x="101" y="18"/>
                    <a:pt x="102" y="25"/>
                    <a:pt x="88" y="30"/>
                  </a:cubicBezTo>
                  <a:close/>
                  <a:moveTo>
                    <a:pt x="74" y="17"/>
                  </a:moveTo>
                  <a:cubicBezTo>
                    <a:pt x="79" y="24"/>
                    <a:pt x="80" y="13"/>
                    <a:pt x="85" y="18"/>
                  </a:cubicBezTo>
                  <a:cubicBezTo>
                    <a:pt x="87" y="24"/>
                    <a:pt x="81" y="35"/>
                    <a:pt x="85" y="38"/>
                  </a:cubicBezTo>
                  <a:cubicBezTo>
                    <a:pt x="86" y="42"/>
                    <a:pt x="80" y="37"/>
                    <a:pt x="79" y="39"/>
                  </a:cubicBezTo>
                  <a:cubicBezTo>
                    <a:pt x="78" y="34"/>
                    <a:pt x="81" y="30"/>
                    <a:pt x="82" y="25"/>
                  </a:cubicBezTo>
                  <a:cubicBezTo>
                    <a:pt x="78" y="21"/>
                    <a:pt x="71" y="28"/>
                    <a:pt x="66" y="23"/>
                  </a:cubicBezTo>
                  <a:cubicBezTo>
                    <a:pt x="69" y="21"/>
                    <a:pt x="72" y="19"/>
                    <a:pt x="74" y="17"/>
                  </a:cubicBezTo>
                  <a:close/>
                  <a:moveTo>
                    <a:pt x="48" y="23"/>
                  </a:moveTo>
                  <a:cubicBezTo>
                    <a:pt x="52" y="17"/>
                    <a:pt x="55" y="22"/>
                    <a:pt x="59" y="18"/>
                  </a:cubicBezTo>
                  <a:cubicBezTo>
                    <a:pt x="56" y="23"/>
                    <a:pt x="53" y="27"/>
                    <a:pt x="51" y="32"/>
                  </a:cubicBezTo>
                  <a:cubicBezTo>
                    <a:pt x="50" y="29"/>
                    <a:pt x="50" y="26"/>
                    <a:pt x="48" y="23"/>
                  </a:cubicBezTo>
                  <a:close/>
                  <a:moveTo>
                    <a:pt x="54" y="40"/>
                  </a:moveTo>
                  <a:cubicBezTo>
                    <a:pt x="56" y="40"/>
                    <a:pt x="58" y="40"/>
                    <a:pt x="59" y="40"/>
                  </a:cubicBezTo>
                  <a:cubicBezTo>
                    <a:pt x="57" y="51"/>
                    <a:pt x="48" y="41"/>
                    <a:pt x="46" y="36"/>
                  </a:cubicBezTo>
                  <a:cubicBezTo>
                    <a:pt x="55" y="39"/>
                    <a:pt x="57" y="20"/>
                    <a:pt x="66" y="25"/>
                  </a:cubicBezTo>
                  <a:cubicBezTo>
                    <a:pt x="63" y="28"/>
                    <a:pt x="64" y="34"/>
                    <a:pt x="58" y="33"/>
                  </a:cubicBezTo>
                  <a:cubicBezTo>
                    <a:pt x="61" y="36"/>
                    <a:pt x="64" y="37"/>
                    <a:pt x="68" y="35"/>
                  </a:cubicBezTo>
                  <a:cubicBezTo>
                    <a:pt x="71" y="32"/>
                    <a:pt x="65" y="34"/>
                    <a:pt x="65" y="30"/>
                  </a:cubicBezTo>
                  <a:cubicBezTo>
                    <a:pt x="67" y="31"/>
                    <a:pt x="71" y="28"/>
                    <a:pt x="74" y="28"/>
                  </a:cubicBezTo>
                  <a:cubicBezTo>
                    <a:pt x="78" y="32"/>
                    <a:pt x="68" y="34"/>
                    <a:pt x="71" y="38"/>
                  </a:cubicBezTo>
                  <a:cubicBezTo>
                    <a:pt x="66" y="38"/>
                    <a:pt x="57" y="41"/>
                    <a:pt x="56" y="35"/>
                  </a:cubicBezTo>
                  <a:cubicBezTo>
                    <a:pt x="55" y="37"/>
                    <a:pt x="56" y="39"/>
                    <a:pt x="54" y="40"/>
                  </a:cubicBezTo>
                  <a:close/>
                  <a:moveTo>
                    <a:pt x="61" y="55"/>
                  </a:moveTo>
                  <a:cubicBezTo>
                    <a:pt x="59" y="55"/>
                    <a:pt x="57" y="53"/>
                    <a:pt x="56" y="51"/>
                  </a:cubicBezTo>
                  <a:cubicBezTo>
                    <a:pt x="63" y="47"/>
                    <a:pt x="63" y="47"/>
                    <a:pt x="64" y="41"/>
                  </a:cubicBezTo>
                  <a:cubicBezTo>
                    <a:pt x="68" y="42"/>
                    <a:pt x="66" y="45"/>
                    <a:pt x="70" y="48"/>
                  </a:cubicBezTo>
                  <a:cubicBezTo>
                    <a:pt x="72" y="45"/>
                    <a:pt x="71" y="41"/>
                    <a:pt x="76" y="38"/>
                  </a:cubicBezTo>
                  <a:cubicBezTo>
                    <a:pt x="76" y="40"/>
                    <a:pt x="77" y="42"/>
                    <a:pt x="79" y="44"/>
                  </a:cubicBezTo>
                  <a:cubicBezTo>
                    <a:pt x="73" y="47"/>
                    <a:pt x="76" y="52"/>
                    <a:pt x="67" y="56"/>
                  </a:cubicBezTo>
                  <a:cubicBezTo>
                    <a:pt x="65" y="54"/>
                    <a:pt x="66" y="52"/>
                    <a:pt x="64" y="50"/>
                  </a:cubicBezTo>
                  <a:cubicBezTo>
                    <a:pt x="62" y="52"/>
                    <a:pt x="63" y="54"/>
                    <a:pt x="61" y="55"/>
                  </a:cubicBezTo>
                  <a:close/>
                  <a:moveTo>
                    <a:pt x="60" y="68"/>
                  </a:moveTo>
                  <a:cubicBezTo>
                    <a:pt x="56" y="66"/>
                    <a:pt x="58" y="66"/>
                    <a:pt x="55" y="61"/>
                  </a:cubicBezTo>
                  <a:cubicBezTo>
                    <a:pt x="57" y="60"/>
                    <a:pt x="58" y="59"/>
                    <a:pt x="60" y="57"/>
                  </a:cubicBezTo>
                  <a:cubicBezTo>
                    <a:pt x="60" y="59"/>
                    <a:pt x="61" y="62"/>
                    <a:pt x="63" y="60"/>
                  </a:cubicBezTo>
                  <a:cubicBezTo>
                    <a:pt x="61" y="62"/>
                    <a:pt x="62" y="64"/>
                    <a:pt x="60" y="68"/>
                  </a:cubicBezTo>
                  <a:close/>
                  <a:moveTo>
                    <a:pt x="95" y="48"/>
                  </a:moveTo>
                  <a:cubicBezTo>
                    <a:pt x="92" y="46"/>
                    <a:pt x="96" y="44"/>
                    <a:pt x="96" y="42"/>
                  </a:cubicBezTo>
                  <a:cubicBezTo>
                    <a:pt x="91" y="39"/>
                    <a:pt x="92" y="44"/>
                    <a:pt x="88" y="46"/>
                  </a:cubicBezTo>
                  <a:cubicBezTo>
                    <a:pt x="87" y="45"/>
                    <a:pt x="86" y="43"/>
                    <a:pt x="85" y="42"/>
                  </a:cubicBezTo>
                  <a:cubicBezTo>
                    <a:pt x="96" y="36"/>
                    <a:pt x="95" y="29"/>
                    <a:pt x="107" y="20"/>
                  </a:cubicBezTo>
                  <a:cubicBezTo>
                    <a:pt x="111" y="23"/>
                    <a:pt x="104" y="32"/>
                    <a:pt x="100" y="27"/>
                  </a:cubicBezTo>
                  <a:cubicBezTo>
                    <a:pt x="100" y="32"/>
                    <a:pt x="99" y="35"/>
                    <a:pt x="101" y="40"/>
                  </a:cubicBezTo>
                  <a:cubicBezTo>
                    <a:pt x="95" y="42"/>
                    <a:pt x="100" y="46"/>
                    <a:pt x="95" y="48"/>
                  </a:cubicBezTo>
                  <a:close/>
                  <a:moveTo>
                    <a:pt x="104" y="52"/>
                  </a:moveTo>
                  <a:cubicBezTo>
                    <a:pt x="105" y="51"/>
                    <a:pt x="107" y="49"/>
                    <a:pt x="109" y="48"/>
                  </a:cubicBezTo>
                  <a:cubicBezTo>
                    <a:pt x="111" y="50"/>
                    <a:pt x="111" y="51"/>
                    <a:pt x="112" y="53"/>
                  </a:cubicBezTo>
                  <a:cubicBezTo>
                    <a:pt x="109" y="55"/>
                    <a:pt x="106" y="55"/>
                    <a:pt x="104" y="52"/>
                  </a:cubicBezTo>
                  <a:close/>
                  <a:moveTo>
                    <a:pt x="127" y="45"/>
                  </a:moveTo>
                  <a:cubicBezTo>
                    <a:pt x="124" y="42"/>
                    <a:pt x="126" y="39"/>
                    <a:pt x="127" y="36"/>
                  </a:cubicBezTo>
                  <a:cubicBezTo>
                    <a:pt x="124" y="36"/>
                    <a:pt x="121" y="35"/>
                    <a:pt x="119" y="35"/>
                  </a:cubicBezTo>
                  <a:cubicBezTo>
                    <a:pt x="117" y="37"/>
                    <a:pt x="119" y="40"/>
                    <a:pt x="115" y="39"/>
                  </a:cubicBezTo>
                  <a:cubicBezTo>
                    <a:pt x="114" y="38"/>
                    <a:pt x="118" y="36"/>
                    <a:pt x="117" y="35"/>
                  </a:cubicBezTo>
                  <a:cubicBezTo>
                    <a:pt x="116" y="32"/>
                    <a:pt x="113" y="35"/>
                    <a:pt x="112" y="33"/>
                  </a:cubicBezTo>
                  <a:cubicBezTo>
                    <a:pt x="113" y="35"/>
                    <a:pt x="113" y="50"/>
                    <a:pt x="105" y="44"/>
                  </a:cubicBezTo>
                  <a:cubicBezTo>
                    <a:pt x="108" y="43"/>
                    <a:pt x="106" y="40"/>
                    <a:pt x="109" y="39"/>
                  </a:cubicBezTo>
                  <a:cubicBezTo>
                    <a:pt x="107" y="38"/>
                    <a:pt x="105" y="37"/>
                    <a:pt x="103" y="38"/>
                  </a:cubicBezTo>
                  <a:cubicBezTo>
                    <a:pt x="106" y="25"/>
                    <a:pt x="120" y="33"/>
                    <a:pt x="128" y="31"/>
                  </a:cubicBezTo>
                  <a:cubicBezTo>
                    <a:pt x="132" y="36"/>
                    <a:pt x="133" y="41"/>
                    <a:pt x="127" y="45"/>
                  </a:cubicBezTo>
                  <a:close/>
                  <a:moveTo>
                    <a:pt x="132" y="31"/>
                  </a:moveTo>
                  <a:cubicBezTo>
                    <a:pt x="140" y="27"/>
                    <a:pt x="141" y="24"/>
                    <a:pt x="145" y="22"/>
                  </a:cubicBezTo>
                  <a:cubicBezTo>
                    <a:pt x="146" y="25"/>
                    <a:pt x="143" y="34"/>
                    <a:pt x="139" y="30"/>
                  </a:cubicBezTo>
                  <a:cubicBezTo>
                    <a:pt x="134" y="34"/>
                    <a:pt x="139" y="39"/>
                    <a:pt x="136" y="43"/>
                  </a:cubicBezTo>
                  <a:cubicBezTo>
                    <a:pt x="133" y="39"/>
                    <a:pt x="135" y="35"/>
                    <a:pt x="132" y="31"/>
                  </a:cubicBezTo>
                  <a:close/>
                  <a:moveTo>
                    <a:pt x="155" y="26"/>
                  </a:moveTo>
                  <a:cubicBezTo>
                    <a:pt x="161" y="26"/>
                    <a:pt x="164" y="21"/>
                    <a:pt x="171" y="23"/>
                  </a:cubicBezTo>
                  <a:cubicBezTo>
                    <a:pt x="172" y="26"/>
                    <a:pt x="172" y="33"/>
                    <a:pt x="168" y="33"/>
                  </a:cubicBezTo>
                  <a:cubicBezTo>
                    <a:pt x="164" y="30"/>
                    <a:pt x="170" y="28"/>
                    <a:pt x="168" y="26"/>
                  </a:cubicBezTo>
                  <a:cubicBezTo>
                    <a:pt x="167" y="25"/>
                    <a:pt x="166" y="25"/>
                    <a:pt x="165" y="24"/>
                  </a:cubicBezTo>
                  <a:cubicBezTo>
                    <a:pt x="162" y="28"/>
                    <a:pt x="162" y="31"/>
                    <a:pt x="158" y="35"/>
                  </a:cubicBezTo>
                  <a:cubicBezTo>
                    <a:pt x="154" y="31"/>
                    <a:pt x="159" y="29"/>
                    <a:pt x="155" y="26"/>
                  </a:cubicBezTo>
                  <a:close/>
                  <a:moveTo>
                    <a:pt x="149" y="42"/>
                  </a:moveTo>
                  <a:cubicBezTo>
                    <a:pt x="148" y="39"/>
                    <a:pt x="151" y="38"/>
                    <a:pt x="148" y="35"/>
                  </a:cubicBezTo>
                  <a:cubicBezTo>
                    <a:pt x="150" y="34"/>
                    <a:pt x="152" y="35"/>
                    <a:pt x="154" y="33"/>
                  </a:cubicBezTo>
                  <a:cubicBezTo>
                    <a:pt x="157" y="36"/>
                    <a:pt x="153" y="39"/>
                    <a:pt x="149" y="42"/>
                  </a:cubicBezTo>
                  <a:close/>
                  <a:moveTo>
                    <a:pt x="134" y="63"/>
                  </a:moveTo>
                  <a:cubicBezTo>
                    <a:pt x="137" y="68"/>
                    <a:pt x="128" y="66"/>
                    <a:pt x="130" y="70"/>
                  </a:cubicBezTo>
                  <a:cubicBezTo>
                    <a:pt x="126" y="67"/>
                    <a:pt x="126" y="57"/>
                    <a:pt x="127" y="52"/>
                  </a:cubicBezTo>
                  <a:cubicBezTo>
                    <a:pt x="134" y="49"/>
                    <a:pt x="143" y="49"/>
                    <a:pt x="143" y="40"/>
                  </a:cubicBezTo>
                  <a:cubicBezTo>
                    <a:pt x="149" y="41"/>
                    <a:pt x="144" y="47"/>
                    <a:pt x="145" y="50"/>
                  </a:cubicBezTo>
                  <a:cubicBezTo>
                    <a:pt x="138" y="46"/>
                    <a:pt x="123" y="64"/>
                    <a:pt x="134" y="63"/>
                  </a:cubicBezTo>
                  <a:close/>
                  <a:moveTo>
                    <a:pt x="170" y="42"/>
                  </a:moveTo>
                  <a:cubicBezTo>
                    <a:pt x="168" y="40"/>
                    <a:pt x="164" y="38"/>
                    <a:pt x="160" y="41"/>
                  </a:cubicBezTo>
                  <a:cubicBezTo>
                    <a:pt x="158" y="33"/>
                    <a:pt x="172" y="39"/>
                    <a:pt x="174" y="29"/>
                  </a:cubicBezTo>
                  <a:cubicBezTo>
                    <a:pt x="174" y="33"/>
                    <a:pt x="175" y="37"/>
                    <a:pt x="180" y="32"/>
                  </a:cubicBezTo>
                  <a:cubicBezTo>
                    <a:pt x="186" y="42"/>
                    <a:pt x="170" y="33"/>
                    <a:pt x="170" y="42"/>
                  </a:cubicBezTo>
                  <a:close/>
                  <a:moveTo>
                    <a:pt x="189" y="32"/>
                  </a:moveTo>
                  <a:cubicBezTo>
                    <a:pt x="190" y="35"/>
                    <a:pt x="189" y="39"/>
                    <a:pt x="185" y="39"/>
                  </a:cubicBezTo>
                  <a:cubicBezTo>
                    <a:pt x="184" y="36"/>
                    <a:pt x="186" y="32"/>
                    <a:pt x="189" y="32"/>
                  </a:cubicBezTo>
                  <a:close/>
                  <a:moveTo>
                    <a:pt x="159" y="58"/>
                  </a:moveTo>
                  <a:cubicBezTo>
                    <a:pt x="164" y="58"/>
                    <a:pt x="165" y="48"/>
                    <a:pt x="170" y="54"/>
                  </a:cubicBezTo>
                  <a:cubicBezTo>
                    <a:pt x="165" y="53"/>
                    <a:pt x="164" y="65"/>
                    <a:pt x="159" y="58"/>
                  </a:cubicBezTo>
                  <a:close/>
                  <a:moveTo>
                    <a:pt x="173" y="58"/>
                  </a:moveTo>
                  <a:cubicBezTo>
                    <a:pt x="171" y="55"/>
                    <a:pt x="177" y="53"/>
                    <a:pt x="172" y="49"/>
                  </a:cubicBezTo>
                  <a:cubicBezTo>
                    <a:pt x="174" y="48"/>
                    <a:pt x="175" y="47"/>
                    <a:pt x="174" y="46"/>
                  </a:cubicBezTo>
                  <a:cubicBezTo>
                    <a:pt x="176" y="45"/>
                    <a:pt x="176" y="46"/>
                    <a:pt x="175" y="47"/>
                  </a:cubicBezTo>
                  <a:cubicBezTo>
                    <a:pt x="177" y="49"/>
                    <a:pt x="178" y="49"/>
                    <a:pt x="180" y="48"/>
                  </a:cubicBezTo>
                  <a:cubicBezTo>
                    <a:pt x="181" y="50"/>
                    <a:pt x="179" y="50"/>
                    <a:pt x="179" y="49"/>
                  </a:cubicBezTo>
                  <a:cubicBezTo>
                    <a:pt x="174" y="52"/>
                    <a:pt x="178" y="55"/>
                    <a:pt x="173" y="58"/>
                  </a:cubicBezTo>
                  <a:close/>
                  <a:moveTo>
                    <a:pt x="194" y="38"/>
                  </a:moveTo>
                  <a:cubicBezTo>
                    <a:pt x="197" y="42"/>
                    <a:pt x="189" y="43"/>
                    <a:pt x="196" y="45"/>
                  </a:cubicBezTo>
                  <a:cubicBezTo>
                    <a:pt x="193" y="47"/>
                    <a:pt x="192" y="48"/>
                    <a:pt x="194" y="50"/>
                  </a:cubicBezTo>
                  <a:cubicBezTo>
                    <a:pt x="188" y="49"/>
                    <a:pt x="190" y="41"/>
                    <a:pt x="194" y="38"/>
                  </a:cubicBezTo>
                  <a:close/>
                  <a:moveTo>
                    <a:pt x="182" y="60"/>
                  </a:moveTo>
                  <a:cubicBezTo>
                    <a:pt x="180" y="58"/>
                    <a:pt x="181" y="57"/>
                    <a:pt x="180" y="56"/>
                  </a:cubicBezTo>
                  <a:cubicBezTo>
                    <a:pt x="183" y="54"/>
                    <a:pt x="187" y="53"/>
                    <a:pt x="189" y="56"/>
                  </a:cubicBezTo>
                  <a:cubicBezTo>
                    <a:pt x="187" y="59"/>
                    <a:pt x="185" y="56"/>
                    <a:pt x="182" y="60"/>
                  </a:cubicBezTo>
                  <a:close/>
                  <a:moveTo>
                    <a:pt x="201" y="43"/>
                  </a:moveTo>
                  <a:cubicBezTo>
                    <a:pt x="203" y="39"/>
                    <a:pt x="207" y="38"/>
                    <a:pt x="211" y="35"/>
                  </a:cubicBezTo>
                  <a:cubicBezTo>
                    <a:pt x="214" y="42"/>
                    <a:pt x="205" y="42"/>
                    <a:pt x="201" y="43"/>
                  </a:cubicBezTo>
                  <a:close/>
                  <a:moveTo>
                    <a:pt x="197" y="55"/>
                  </a:moveTo>
                  <a:cubicBezTo>
                    <a:pt x="198" y="57"/>
                    <a:pt x="197" y="58"/>
                    <a:pt x="198" y="60"/>
                  </a:cubicBezTo>
                  <a:cubicBezTo>
                    <a:pt x="196" y="61"/>
                    <a:pt x="194" y="58"/>
                    <a:pt x="192" y="61"/>
                  </a:cubicBezTo>
                  <a:cubicBezTo>
                    <a:pt x="190" y="58"/>
                    <a:pt x="194" y="55"/>
                    <a:pt x="197" y="55"/>
                  </a:cubicBezTo>
                  <a:close/>
                  <a:moveTo>
                    <a:pt x="184" y="72"/>
                  </a:moveTo>
                  <a:cubicBezTo>
                    <a:pt x="182" y="70"/>
                    <a:pt x="181" y="68"/>
                    <a:pt x="183" y="66"/>
                  </a:cubicBezTo>
                  <a:cubicBezTo>
                    <a:pt x="188" y="63"/>
                    <a:pt x="191" y="70"/>
                    <a:pt x="196" y="65"/>
                  </a:cubicBezTo>
                  <a:cubicBezTo>
                    <a:pt x="198" y="73"/>
                    <a:pt x="190" y="69"/>
                    <a:pt x="184" y="72"/>
                  </a:cubicBezTo>
                  <a:close/>
                  <a:moveTo>
                    <a:pt x="214" y="36"/>
                  </a:moveTo>
                  <a:cubicBezTo>
                    <a:pt x="216" y="36"/>
                    <a:pt x="218" y="38"/>
                    <a:pt x="217" y="36"/>
                  </a:cubicBezTo>
                  <a:cubicBezTo>
                    <a:pt x="221" y="40"/>
                    <a:pt x="224" y="38"/>
                    <a:pt x="229" y="37"/>
                  </a:cubicBezTo>
                  <a:cubicBezTo>
                    <a:pt x="231" y="43"/>
                    <a:pt x="214" y="41"/>
                    <a:pt x="214" y="36"/>
                  </a:cubicBezTo>
                  <a:close/>
                  <a:moveTo>
                    <a:pt x="225" y="57"/>
                  </a:moveTo>
                  <a:cubicBezTo>
                    <a:pt x="223" y="59"/>
                    <a:pt x="226" y="61"/>
                    <a:pt x="222" y="63"/>
                  </a:cubicBezTo>
                  <a:cubicBezTo>
                    <a:pt x="220" y="61"/>
                    <a:pt x="217" y="62"/>
                    <a:pt x="215" y="59"/>
                  </a:cubicBezTo>
                  <a:cubicBezTo>
                    <a:pt x="218" y="57"/>
                    <a:pt x="214" y="55"/>
                    <a:pt x="218" y="53"/>
                  </a:cubicBezTo>
                  <a:cubicBezTo>
                    <a:pt x="222" y="56"/>
                    <a:pt x="227" y="55"/>
                    <a:pt x="232" y="59"/>
                  </a:cubicBezTo>
                  <a:cubicBezTo>
                    <a:pt x="228" y="61"/>
                    <a:pt x="229" y="58"/>
                    <a:pt x="225" y="57"/>
                  </a:cubicBezTo>
                  <a:close/>
                  <a:moveTo>
                    <a:pt x="224" y="72"/>
                  </a:moveTo>
                  <a:cubicBezTo>
                    <a:pt x="223" y="67"/>
                    <a:pt x="222" y="72"/>
                    <a:pt x="218" y="73"/>
                  </a:cubicBezTo>
                  <a:cubicBezTo>
                    <a:pt x="219" y="67"/>
                    <a:pt x="224" y="66"/>
                    <a:pt x="228" y="63"/>
                  </a:cubicBezTo>
                  <a:cubicBezTo>
                    <a:pt x="229" y="65"/>
                    <a:pt x="228" y="68"/>
                    <a:pt x="227" y="66"/>
                  </a:cubicBezTo>
                  <a:cubicBezTo>
                    <a:pt x="224" y="68"/>
                    <a:pt x="228" y="70"/>
                    <a:pt x="224" y="72"/>
                  </a:cubicBezTo>
                  <a:close/>
                  <a:moveTo>
                    <a:pt x="241" y="73"/>
                  </a:moveTo>
                  <a:cubicBezTo>
                    <a:pt x="240" y="72"/>
                    <a:pt x="242" y="72"/>
                    <a:pt x="242" y="72"/>
                  </a:cubicBezTo>
                  <a:cubicBezTo>
                    <a:pt x="245" y="71"/>
                    <a:pt x="241" y="68"/>
                    <a:pt x="243" y="66"/>
                  </a:cubicBezTo>
                  <a:cubicBezTo>
                    <a:pt x="241" y="65"/>
                    <a:pt x="241" y="68"/>
                    <a:pt x="242" y="69"/>
                  </a:cubicBezTo>
                  <a:cubicBezTo>
                    <a:pt x="239" y="70"/>
                    <a:pt x="239" y="62"/>
                    <a:pt x="242" y="60"/>
                  </a:cubicBezTo>
                  <a:cubicBezTo>
                    <a:pt x="242" y="65"/>
                    <a:pt x="242" y="65"/>
                    <a:pt x="246" y="71"/>
                  </a:cubicBezTo>
                  <a:cubicBezTo>
                    <a:pt x="244" y="73"/>
                    <a:pt x="243" y="72"/>
                    <a:pt x="241" y="73"/>
                  </a:cubicBezTo>
                  <a:close/>
                  <a:moveTo>
                    <a:pt x="251" y="78"/>
                  </a:moveTo>
                  <a:cubicBezTo>
                    <a:pt x="251" y="73"/>
                    <a:pt x="256" y="72"/>
                    <a:pt x="255" y="68"/>
                  </a:cubicBezTo>
                  <a:cubicBezTo>
                    <a:pt x="257" y="68"/>
                    <a:pt x="258" y="76"/>
                    <a:pt x="257" y="79"/>
                  </a:cubicBezTo>
                  <a:cubicBezTo>
                    <a:pt x="254" y="73"/>
                    <a:pt x="255" y="74"/>
                    <a:pt x="251" y="78"/>
                  </a:cubicBezTo>
                  <a:close/>
                  <a:moveTo>
                    <a:pt x="354" y="12"/>
                  </a:moveTo>
                  <a:cubicBezTo>
                    <a:pt x="355" y="11"/>
                    <a:pt x="356" y="13"/>
                    <a:pt x="357" y="13"/>
                  </a:cubicBezTo>
                  <a:cubicBezTo>
                    <a:pt x="359" y="12"/>
                    <a:pt x="358" y="10"/>
                    <a:pt x="361" y="9"/>
                  </a:cubicBezTo>
                  <a:cubicBezTo>
                    <a:pt x="361" y="10"/>
                    <a:pt x="362" y="11"/>
                    <a:pt x="363" y="12"/>
                  </a:cubicBezTo>
                  <a:cubicBezTo>
                    <a:pt x="360" y="13"/>
                    <a:pt x="357" y="15"/>
                    <a:pt x="354" y="12"/>
                  </a:cubicBezTo>
                  <a:close/>
                  <a:moveTo>
                    <a:pt x="716" y="72"/>
                  </a:moveTo>
                  <a:cubicBezTo>
                    <a:pt x="717" y="79"/>
                    <a:pt x="704" y="74"/>
                    <a:pt x="698" y="77"/>
                  </a:cubicBezTo>
                  <a:cubicBezTo>
                    <a:pt x="697" y="72"/>
                    <a:pt x="708" y="74"/>
                    <a:pt x="704" y="69"/>
                  </a:cubicBezTo>
                  <a:cubicBezTo>
                    <a:pt x="707" y="71"/>
                    <a:pt x="711" y="68"/>
                    <a:pt x="714" y="65"/>
                  </a:cubicBezTo>
                  <a:cubicBezTo>
                    <a:pt x="714" y="71"/>
                    <a:pt x="706" y="74"/>
                    <a:pt x="702" y="75"/>
                  </a:cubicBezTo>
                  <a:cubicBezTo>
                    <a:pt x="706" y="77"/>
                    <a:pt x="711" y="73"/>
                    <a:pt x="716" y="72"/>
                  </a:cubicBezTo>
                  <a:close/>
                  <a:moveTo>
                    <a:pt x="717" y="62"/>
                  </a:moveTo>
                  <a:cubicBezTo>
                    <a:pt x="718" y="66"/>
                    <a:pt x="708" y="63"/>
                    <a:pt x="710" y="59"/>
                  </a:cubicBezTo>
                  <a:cubicBezTo>
                    <a:pt x="717" y="63"/>
                    <a:pt x="711" y="54"/>
                    <a:pt x="716" y="51"/>
                  </a:cubicBezTo>
                  <a:cubicBezTo>
                    <a:pt x="722" y="56"/>
                    <a:pt x="711" y="60"/>
                    <a:pt x="717" y="62"/>
                  </a:cubicBezTo>
                  <a:close/>
                  <a:moveTo>
                    <a:pt x="712" y="39"/>
                  </a:moveTo>
                  <a:cubicBezTo>
                    <a:pt x="714" y="43"/>
                    <a:pt x="714" y="33"/>
                    <a:pt x="717" y="39"/>
                  </a:cubicBezTo>
                  <a:cubicBezTo>
                    <a:pt x="712" y="44"/>
                    <a:pt x="711" y="46"/>
                    <a:pt x="706" y="43"/>
                  </a:cubicBezTo>
                  <a:cubicBezTo>
                    <a:pt x="713" y="44"/>
                    <a:pt x="708" y="28"/>
                    <a:pt x="712" y="39"/>
                  </a:cubicBezTo>
                  <a:close/>
                  <a:moveTo>
                    <a:pt x="721" y="30"/>
                  </a:moveTo>
                  <a:cubicBezTo>
                    <a:pt x="717" y="32"/>
                    <a:pt x="712" y="33"/>
                    <a:pt x="708" y="32"/>
                  </a:cubicBezTo>
                  <a:cubicBezTo>
                    <a:pt x="709" y="28"/>
                    <a:pt x="716" y="17"/>
                    <a:pt x="720" y="10"/>
                  </a:cubicBezTo>
                  <a:cubicBezTo>
                    <a:pt x="722" y="17"/>
                    <a:pt x="720" y="21"/>
                    <a:pt x="721" y="30"/>
                  </a:cubicBezTo>
                  <a:close/>
                  <a:moveTo>
                    <a:pt x="716" y="13"/>
                  </a:moveTo>
                  <a:cubicBezTo>
                    <a:pt x="714" y="14"/>
                    <a:pt x="713" y="15"/>
                    <a:pt x="711" y="17"/>
                  </a:cubicBezTo>
                  <a:cubicBezTo>
                    <a:pt x="709" y="11"/>
                    <a:pt x="706" y="17"/>
                    <a:pt x="704" y="13"/>
                  </a:cubicBezTo>
                  <a:cubicBezTo>
                    <a:pt x="708" y="13"/>
                    <a:pt x="713" y="8"/>
                    <a:pt x="716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548"/>
            <p:cNvSpPr>
              <a:spLocks noEditPoints="1"/>
            </p:cNvSpPr>
            <p:nvPr/>
          </p:nvSpPr>
          <p:spPr bwMode="auto">
            <a:xfrm rot="16200000" flipV="1">
              <a:off x="4438472" y="4462199"/>
              <a:ext cx="363777" cy="45719"/>
            </a:xfrm>
            <a:custGeom>
              <a:avLst/>
              <a:gdLst>
                <a:gd name="T0" fmla="*/ 480 w 748"/>
                <a:gd name="T1" fmla="*/ 13 h 95"/>
                <a:gd name="T2" fmla="*/ 427 w 748"/>
                <a:gd name="T3" fmla="*/ 8 h 95"/>
                <a:gd name="T4" fmla="*/ 366 w 748"/>
                <a:gd name="T5" fmla="*/ 13 h 95"/>
                <a:gd name="T6" fmla="*/ 311 w 748"/>
                <a:gd name="T7" fmla="*/ 15 h 95"/>
                <a:gd name="T8" fmla="*/ 289 w 748"/>
                <a:gd name="T9" fmla="*/ 1 h 95"/>
                <a:gd name="T10" fmla="*/ 234 w 748"/>
                <a:gd name="T11" fmla="*/ 11 h 95"/>
                <a:gd name="T12" fmla="*/ 205 w 748"/>
                <a:gd name="T13" fmla="*/ 13 h 95"/>
                <a:gd name="T14" fmla="*/ 152 w 748"/>
                <a:gd name="T15" fmla="*/ 18 h 95"/>
                <a:gd name="T16" fmla="*/ 142 w 748"/>
                <a:gd name="T17" fmla="*/ 18 h 95"/>
                <a:gd name="T18" fmla="*/ 126 w 748"/>
                <a:gd name="T19" fmla="*/ 20 h 95"/>
                <a:gd name="T20" fmla="*/ 107 w 748"/>
                <a:gd name="T21" fmla="*/ 1 h 95"/>
                <a:gd name="T22" fmla="*/ 64 w 748"/>
                <a:gd name="T23" fmla="*/ 20 h 95"/>
                <a:gd name="T24" fmla="*/ 17 w 748"/>
                <a:gd name="T25" fmla="*/ 64 h 95"/>
                <a:gd name="T26" fmla="*/ 71 w 748"/>
                <a:gd name="T27" fmla="*/ 69 h 95"/>
                <a:gd name="T28" fmla="*/ 101 w 748"/>
                <a:gd name="T29" fmla="*/ 51 h 95"/>
                <a:gd name="T30" fmla="*/ 90 w 748"/>
                <a:gd name="T31" fmla="*/ 67 h 95"/>
                <a:gd name="T32" fmla="*/ 112 w 748"/>
                <a:gd name="T33" fmla="*/ 63 h 95"/>
                <a:gd name="T34" fmla="*/ 140 w 748"/>
                <a:gd name="T35" fmla="*/ 69 h 95"/>
                <a:gd name="T36" fmla="*/ 151 w 748"/>
                <a:gd name="T37" fmla="*/ 51 h 95"/>
                <a:gd name="T38" fmla="*/ 167 w 748"/>
                <a:gd name="T39" fmla="*/ 62 h 95"/>
                <a:gd name="T40" fmla="*/ 213 w 748"/>
                <a:gd name="T41" fmla="*/ 61 h 95"/>
                <a:gd name="T42" fmla="*/ 244 w 748"/>
                <a:gd name="T43" fmla="*/ 84 h 95"/>
                <a:gd name="T44" fmla="*/ 306 w 748"/>
                <a:gd name="T45" fmla="*/ 77 h 95"/>
                <a:gd name="T46" fmla="*/ 364 w 748"/>
                <a:gd name="T47" fmla="*/ 85 h 95"/>
                <a:gd name="T48" fmla="*/ 566 w 748"/>
                <a:gd name="T49" fmla="*/ 89 h 95"/>
                <a:gd name="T50" fmla="*/ 675 w 748"/>
                <a:gd name="T51" fmla="*/ 85 h 95"/>
                <a:gd name="T52" fmla="*/ 744 w 748"/>
                <a:gd name="T53" fmla="*/ 58 h 95"/>
                <a:gd name="T54" fmla="*/ 725 w 748"/>
                <a:gd name="T55" fmla="*/ 56 h 95"/>
                <a:gd name="T56" fmla="*/ 733 w 748"/>
                <a:gd name="T57" fmla="*/ 32 h 95"/>
                <a:gd name="T58" fmla="*/ 725 w 748"/>
                <a:gd name="T59" fmla="*/ 7 h 95"/>
                <a:gd name="T60" fmla="*/ 672 w 748"/>
                <a:gd name="T61" fmla="*/ 9 h 95"/>
                <a:gd name="T62" fmla="*/ 642 w 748"/>
                <a:gd name="T63" fmla="*/ 9 h 95"/>
                <a:gd name="T64" fmla="*/ 604 w 748"/>
                <a:gd name="T65" fmla="*/ 6 h 95"/>
                <a:gd name="T66" fmla="*/ 227 w 748"/>
                <a:gd name="T67" fmla="*/ 28 h 95"/>
                <a:gd name="T68" fmla="*/ 201 w 748"/>
                <a:gd name="T69" fmla="*/ 36 h 95"/>
                <a:gd name="T70" fmla="*/ 220 w 748"/>
                <a:gd name="T71" fmla="*/ 21 h 95"/>
                <a:gd name="T72" fmla="*/ 196 w 748"/>
                <a:gd name="T73" fmla="*/ 25 h 95"/>
                <a:gd name="T74" fmla="*/ 184 w 748"/>
                <a:gd name="T75" fmla="*/ 11 h 95"/>
                <a:gd name="T76" fmla="*/ 79 w 748"/>
                <a:gd name="T77" fmla="*/ 39 h 95"/>
                <a:gd name="T78" fmla="*/ 54 w 748"/>
                <a:gd name="T79" fmla="*/ 40 h 95"/>
                <a:gd name="T80" fmla="*/ 71 w 748"/>
                <a:gd name="T81" fmla="*/ 38 h 95"/>
                <a:gd name="T82" fmla="*/ 79 w 748"/>
                <a:gd name="T83" fmla="*/ 44 h 95"/>
                <a:gd name="T84" fmla="*/ 60 w 748"/>
                <a:gd name="T85" fmla="*/ 68 h 95"/>
                <a:gd name="T86" fmla="*/ 95 w 748"/>
                <a:gd name="T87" fmla="*/ 48 h 95"/>
                <a:gd name="T88" fmla="*/ 115 w 748"/>
                <a:gd name="T89" fmla="*/ 39 h 95"/>
                <a:gd name="T90" fmla="*/ 132 w 748"/>
                <a:gd name="T91" fmla="*/ 31 h 95"/>
                <a:gd name="T92" fmla="*/ 168 w 748"/>
                <a:gd name="T93" fmla="*/ 26 h 95"/>
                <a:gd name="T94" fmla="*/ 134 w 748"/>
                <a:gd name="T95" fmla="*/ 63 h 95"/>
                <a:gd name="T96" fmla="*/ 174 w 748"/>
                <a:gd name="T97" fmla="*/ 29 h 95"/>
                <a:gd name="T98" fmla="*/ 159 w 748"/>
                <a:gd name="T99" fmla="*/ 58 h 95"/>
                <a:gd name="T100" fmla="*/ 194 w 748"/>
                <a:gd name="T101" fmla="*/ 38 h 95"/>
                <a:gd name="T102" fmla="*/ 201 w 748"/>
                <a:gd name="T103" fmla="*/ 43 h 95"/>
                <a:gd name="T104" fmla="*/ 183 w 748"/>
                <a:gd name="T105" fmla="*/ 66 h 95"/>
                <a:gd name="T106" fmla="*/ 222 w 748"/>
                <a:gd name="T107" fmla="*/ 63 h 95"/>
                <a:gd name="T108" fmla="*/ 227 w 748"/>
                <a:gd name="T109" fmla="*/ 66 h 95"/>
                <a:gd name="T110" fmla="*/ 241 w 748"/>
                <a:gd name="T111" fmla="*/ 73 h 95"/>
                <a:gd name="T112" fmla="*/ 363 w 748"/>
                <a:gd name="T113" fmla="*/ 12 h 95"/>
                <a:gd name="T114" fmla="*/ 717 w 748"/>
                <a:gd name="T115" fmla="*/ 62 h 95"/>
                <a:gd name="T116" fmla="*/ 721 w 748"/>
                <a:gd name="T117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48" h="95">
                  <a:moveTo>
                    <a:pt x="559" y="11"/>
                  </a:moveTo>
                  <a:cubicBezTo>
                    <a:pt x="559" y="7"/>
                    <a:pt x="557" y="9"/>
                    <a:pt x="557" y="5"/>
                  </a:cubicBezTo>
                  <a:cubicBezTo>
                    <a:pt x="546" y="13"/>
                    <a:pt x="543" y="8"/>
                    <a:pt x="534" y="8"/>
                  </a:cubicBezTo>
                  <a:cubicBezTo>
                    <a:pt x="537" y="7"/>
                    <a:pt x="541" y="7"/>
                    <a:pt x="539" y="3"/>
                  </a:cubicBezTo>
                  <a:cubicBezTo>
                    <a:pt x="529" y="8"/>
                    <a:pt x="508" y="10"/>
                    <a:pt x="498" y="11"/>
                  </a:cubicBezTo>
                  <a:cubicBezTo>
                    <a:pt x="499" y="11"/>
                    <a:pt x="499" y="9"/>
                    <a:pt x="498" y="8"/>
                  </a:cubicBezTo>
                  <a:cubicBezTo>
                    <a:pt x="491" y="10"/>
                    <a:pt x="491" y="13"/>
                    <a:pt x="485" y="9"/>
                  </a:cubicBezTo>
                  <a:cubicBezTo>
                    <a:pt x="483" y="14"/>
                    <a:pt x="481" y="8"/>
                    <a:pt x="480" y="13"/>
                  </a:cubicBezTo>
                  <a:cubicBezTo>
                    <a:pt x="478" y="10"/>
                    <a:pt x="476" y="12"/>
                    <a:pt x="476" y="9"/>
                  </a:cubicBezTo>
                  <a:cubicBezTo>
                    <a:pt x="473" y="9"/>
                    <a:pt x="470" y="11"/>
                    <a:pt x="467" y="8"/>
                  </a:cubicBezTo>
                  <a:cubicBezTo>
                    <a:pt x="463" y="10"/>
                    <a:pt x="469" y="13"/>
                    <a:pt x="465" y="15"/>
                  </a:cubicBezTo>
                  <a:cubicBezTo>
                    <a:pt x="464" y="14"/>
                    <a:pt x="463" y="13"/>
                    <a:pt x="462" y="13"/>
                  </a:cubicBezTo>
                  <a:cubicBezTo>
                    <a:pt x="463" y="12"/>
                    <a:pt x="464" y="10"/>
                    <a:pt x="462" y="9"/>
                  </a:cubicBezTo>
                  <a:cubicBezTo>
                    <a:pt x="461" y="10"/>
                    <a:pt x="459" y="11"/>
                    <a:pt x="458" y="12"/>
                  </a:cubicBezTo>
                  <a:cubicBezTo>
                    <a:pt x="445" y="2"/>
                    <a:pt x="432" y="14"/>
                    <a:pt x="426" y="14"/>
                  </a:cubicBezTo>
                  <a:cubicBezTo>
                    <a:pt x="422" y="9"/>
                    <a:pt x="428" y="10"/>
                    <a:pt x="427" y="8"/>
                  </a:cubicBezTo>
                  <a:cubicBezTo>
                    <a:pt x="420" y="9"/>
                    <a:pt x="412" y="6"/>
                    <a:pt x="410" y="14"/>
                  </a:cubicBezTo>
                  <a:cubicBezTo>
                    <a:pt x="405" y="6"/>
                    <a:pt x="404" y="18"/>
                    <a:pt x="401" y="13"/>
                  </a:cubicBezTo>
                  <a:cubicBezTo>
                    <a:pt x="400" y="11"/>
                    <a:pt x="406" y="9"/>
                    <a:pt x="402" y="7"/>
                  </a:cubicBezTo>
                  <a:cubicBezTo>
                    <a:pt x="397" y="8"/>
                    <a:pt x="397" y="14"/>
                    <a:pt x="392" y="11"/>
                  </a:cubicBezTo>
                  <a:cubicBezTo>
                    <a:pt x="393" y="10"/>
                    <a:pt x="394" y="9"/>
                    <a:pt x="392" y="7"/>
                  </a:cubicBezTo>
                  <a:cubicBezTo>
                    <a:pt x="386" y="13"/>
                    <a:pt x="381" y="11"/>
                    <a:pt x="375" y="13"/>
                  </a:cubicBezTo>
                  <a:cubicBezTo>
                    <a:pt x="376" y="13"/>
                    <a:pt x="376" y="7"/>
                    <a:pt x="374" y="9"/>
                  </a:cubicBezTo>
                  <a:cubicBezTo>
                    <a:pt x="375" y="12"/>
                    <a:pt x="368" y="13"/>
                    <a:pt x="366" y="13"/>
                  </a:cubicBezTo>
                  <a:cubicBezTo>
                    <a:pt x="370" y="11"/>
                    <a:pt x="369" y="8"/>
                    <a:pt x="370" y="5"/>
                  </a:cubicBezTo>
                  <a:cubicBezTo>
                    <a:pt x="365" y="4"/>
                    <a:pt x="369" y="8"/>
                    <a:pt x="365" y="10"/>
                  </a:cubicBezTo>
                  <a:cubicBezTo>
                    <a:pt x="361" y="4"/>
                    <a:pt x="353" y="5"/>
                    <a:pt x="350" y="11"/>
                  </a:cubicBezTo>
                  <a:cubicBezTo>
                    <a:pt x="346" y="10"/>
                    <a:pt x="340" y="11"/>
                    <a:pt x="338" y="8"/>
                  </a:cubicBezTo>
                  <a:cubicBezTo>
                    <a:pt x="336" y="8"/>
                    <a:pt x="326" y="14"/>
                    <a:pt x="322" y="8"/>
                  </a:cubicBezTo>
                  <a:cubicBezTo>
                    <a:pt x="318" y="9"/>
                    <a:pt x="321" y="12"/>
                    <a:pt x="319" y="14"/>
                  </a:cubicBezTo>
                  <a:cubicBezTo>
                    <a:pt x="317" y="11"/>
                    <a:pt x="315" y="8"/>
                    <a:pt x="315" y="6"/>
                  </a:cubicBezTo>
                  <a:cubicBezTo>
                    <a:pt x="310" y="8"/>
                    <a:pt x="314" y="12"/>
                    <a:pt x="311" y="15"/>
                  </a:cubicBezTo>
                  <a:cubicBezTo>
                    <a:pt x="309" y="12"/>
                    <a:pt x="301" y="15"/>
                    <a:pt x="302" y="11"/>
                  </a:cubicBezTo>
                  <a:cubicBezTo>
                    <a:pt x="304" y="12"/>
                    <a:pt x="311" y="14"/>
                    <a:pt x="310" y="8"/>
                  </a:cubicBezTo>
                  <a:cubicBezTo>
                    <a:pt x="305" y="11"/>
                    <a:pt x="302" y="7"/>
                    <a:pt x="298" y="7"/>
                  </a:cubicBezTo>
                  <a:cubicBezTo>
                    <a:pt x="298" y="11"/>
                    <a:pt x="299" y="8"/>
                    <a:pt x="302" y="9"/>
                  </a:cubicBezTo>
                  <a:cubicBezTo>
                    <a:pt x="298" y="10"/>
                    <a:pt x="297" y="14"/>
                    <a:pt x="295" y="13"/>
                  </a:cubicBezTo>
                  <a:cubicBezTo>
                    <a:pt x="292" y="11"/>
                    <a:pt x="295" y="6"/>
                    <a:pt x="292" y="8"/>
                  </a:cubicBezTo>
                  <a:cubicBezTo>
                    <a:pt x="294" y="10"/>
                    <a:pt x="287" y="15"/>
                    <a:pt x="286" y="13"/>
                  </a:cubicBezTo>
                  <a:cubicBezTo>
                    <a:pt x="284" y="8"/>
                    <a:pt x="293" y="5"/>
                    <a:pt x="289" y="1"/>
                  </a:cubicBezTo>
                  <a:cubicBezTo>
                    <a:pt x="285" y="11"/>
                    <a:pt x="272" y="11"/>
                    <a:pt x="263" y="11"/>
                  </a:cubicBezTo>
                  <a:cubicBezTo>
                    <a:pt x="263" y="8"/>
                    <a:pt x="264" y="2"/>
                    <a:pt x="260" y="4"/>
                  </a:cubicBezTo>
                  <a:cubicBezTo>
                    <a:pt x="258" y="8"/>
                    <a:pt x="261" y="7"/>
                    <a:pt x="260" y="9"/>
                  </a:cubicBezTo>
                  <a:cubicBezTo>
                    <a:pt x="257" y="10"/>
                    <a:pt x="256" y="12"/>
                    <a:pt x="253" y="6"/>
                  </a:cubicBezTo>
                  <a:cubicBezTo>
                    <a:pt x="251" y="7"/>
                    <a:pt x="252" y="9"/>
                    <a:pt x="250" y="10"/>
                  </a:cubicBezTo>
                  <a:cubicBezTo>
                    <a:pt x="245" y="1"/>
                    <a:pt x="245" y="12"/>
                    <a:pt x="243" y="10"/>
                  </a:cubicBezTo>
                  <a:cubicBezTo>
                    <a:pt x="238" y="7"/>
                    <a:pt x="247" y="6"/>
                    <a:pt x="242" y="3"/>
                  </a:cubicBezTo>
                  <a:cubicBezTo>
                    <a:pt x="237" y="7"/>
                    <a:pt x="240" y="10"/>
                    <a:pt x="234" y="11"/>
                  </a:cubicBezTo>
                  <a:cubicBezTo>
                    <a:pt x="234" y="8"/>
                    <a:pt x="232" y="6"/>
                    <a:pt x="230" y="6"/>
                  </a:cubicBezTo>
                  <a:cubicBezTo>
                    <a:pt x="229" y="8"/>
                    <a:pt x="227" y="11"/>
                    <a:pt x="226" y="5"/>
                  </a:cubicBezTo>
                  <a:cubicBezTo>
                    <a:pt x="220" y="7"/>
                    <a:pt x="230" y="10"/>
                    <a:pt x="224" y="12"/>
                  </a:cubicBezTo>
                  <a:cubicBezTo>
                    <a:pt x="223" y="11"/>
                    <a:pt x="222" y="10"/>
                    <a:pt x="220" y="10"/>
                  </a:cubicBezTo>
                  <a:cubicBezTo>
                    <a:pt x="223" y="8"/>
                    <a:pt x="223" y="6"/>
                    <a:pt x="221" y="4"/>
                  </a:cubicBezTo>
                  <a:cubicBezTo>
                    <a:pt x="214" y="5"/>
                    <a:pt x="221" y="17"/>
                    <a:pt x="213" y="12"/>
                  </a:cubicBezTo>
                  <a:cubicBezTo>
                    <a:pt x="219" y="11"/>
                    <a:pt x="214" y="9"/>
                    <a:pt x="216" y="4"/>
                  </a:cubicBezTo>
                  <a:cubicBezTo>
                    <a:pt x="212" y="5"/>
                    <a:pt x="207" y="9"/>
                    <a:pt x="205" y="13"/>
                  </a:cubicBezTo>
                  <a:cubicBezTo>
                    <a:pt x="202" y="10"/>
                    <a:pt x="204" y="7"/>
                    <a:pt x="201" y="5"/>
                  </a:cubicBezTo>
                  <a:cubicBezTo>
                    <a:pt x="194" y="9"/>
                    <a:pt x="192" y="14"/>
                    <a:pt x="188" y="12"/>
                  </a:cubicBezTo>
                  <a:cubicBezTo>
                    <a:pt x="191" y="10"/>
                    <a:pt x="183" y="7"/>
                    <a:pt x="188" y="6"/>
                  </a:cubicBezTo>
                  <a:cubicBezTo>
                    <a:pt x="189" y="7"/>
                    <a:pt x="188" y="8"/>
                    <a:pt x="190" y="10"/>
                  </a:cubicBezTo>
                  <a:cubicBezTo>
                    <a:pt x="197" y="2"/>
                    <a:pt x="183" y="7"/>
                    <a:pt x="179" y="4"/>
                  </a:cubicBezTo>
                  <a:cubicBezTo>
                    <a:pt x="174" y="7"/>
                    <a:pt x="174" y="12"/>
                    <a:pt x="169" y="8"/>
                  </a:cubicBezTo>
                  <a:cubicBezTo>
                    <a:pt x="169" y="4"/>
                    <a:pt x="176" y="9"/>
                    <a:pt x="175" y="2"/>
                  </a:cubicBezTo>
                  <a:cubicBezTo>
                    <a:pt x="167" y="6"/>
                    <a:pt x="150" y="5"/>
                    <a:pt x="152" y="18"/>
                  </a:cubicBezTo>
                  <a:cubicBezTo>
                    <a:pt x="155" y="14"/>
                    <a:pt x="157" y="17"/>
                    <a:pt x="160" y="17"/>
                  </a:cubicBezTo>
                  <a:cubicBezTo>
                    <a:pt x="165" y="15"/>
                    <a:pt x="162" y="12"/>
                    <a:pt x="166" y="9"/>
                  </a:cubicBezTo>
                  <a:cubicBezTo>
                    <a:pt x="170" y="13"/>
                    <a:pt x="167" y="16"/>
                    <a:pt x="164" y="19"/>
                  </a:cubicBezTo>
                  <a:cubicBezTo>
                    <a:pt x="159" y="19"/>
                    <a:pt x="153" y="20"/>
                    <a:pt x="148" y="23"/>
                  </a:cubicBezTo>
                  <a:cubicBezTo>
                    <a:pt x="147" y="22"/>
                    <a:pt x="147" y="22"/>
                    <a:pt x="146" y="21"/>
                  </a:cubicBezTo>
                  <a:cubicBezTo>
                    <a:pt x="156" y="14"/>
                    <a:pt x="144" y="12"/>
                    <a:pt x="152" y="7"/>
                  </a:cubicBezTo>
                  <a:cubicBezTo>
                    <a:pt x="146" y="7"/>
                    <a:pt x="146" y="11"/>
                    <a:pt x="140" y="13"/>
                  </a:cubicBezTo>
                  <a:cubicBezTo>
                    <a:pt x="138" y="17"/>
                    <a:pt x="144" y="15"/>
                    <a:pt x="142" y="18"/>
                  </a:cubicBezTo>
                  <a:cubicBezTo>
                    <a:pt x="136" y="18"/>
                    <a:pt x="138" y="21"/>
                    <a:pt x="133" y="25"/>
                  </a:cubicBezTo>
                  <a:cubicBezTo>
                    <a:pt x="131" y="19"/>
                    <a:pt x="127" y="30"/>
                    <a:pt x="125" y="26"/>
                  </a:cubicBezTo>
                  <a:cubicBezTo>
                    <a:pt x="123" y="22"/>
                    <a:pt x="130" y="20"/>
                    <a:pt x="129" y="16"/>
                  </a:cubicBezTo>
                  <a:cubicBezTo>
                    <a:pt x="139" y="21"/>
                    <a:pt x="139" y="4"/>
                    <a:pt x="149" y="6"/>
                  </a:cubicBezTo>
                  <a:cubicBezTo>
                    <a:pt x="143" y="3"/>
                    <a:pt x="136" y="7"/>
                    <a:pt x="130" y="5"/>
                  </a:cubicBezTo>
                  <a:cubicBezTo>
                    <a:pt x="129" y="8"/>
                    <a:pt x="127" y="12"/>
                    <a:pt x="127" y="16"/>
                  </a:cubicBezTo>
                  <a:cubicBezTo>
                    <a:pt x="125" y="14"/>
                    <a:pt x="123" y="14"/>
                    <a:pt x="121" y="15"/>
                  </a:cubicBezTo>
                  <a:cubicBezTo>
                    <a:pt x="119" y="19"/>
                    <a:pt x="128" y="17"/>
                    <a:pt x="126" y="20"/>
                  </a:cubicBezTo>
                  <a:cubicBezTo>
                    <a:pt x="115" y="20"/>
                    <a:pt x="116" y="24"/>
                    <a:pt x="111" y="27"/>
                  </a:cubicBezTo>
                  <a:cubicBezTo>
                    <a:pt x="111" y="22"/>
                    <a:pt x="111" y="17"/>
                    <a:pt x="114" y="13"/>
                  </a:cubicBezTo>
                  <a:cubicBezTo>
                    <a:pt x="118" y="16"/>
                    <a:pt x="116" y="18"/>
                    <a:pt x="119" y="21"/>
                  </a:cubicBezTo>
                  <a:cubicBezTo>
                    <a:pt x="120" y="15"/>
                    <a:pt x="122" y="9"/>
                    <a:pt x="126" y="4"/>
                  </a:cubicBezTo>
                  <a:cubicBezTo>
                    <a:pt x="124" y="1"/>
                    <a:pt x="109" y="1"/>
                    <a:pt x="114" y="8"/>
                  </a:cubicBezTo>
                  <a:cubicBezTo>
                    <a:pt x="114" y="10"/>
                    <a:pt x="109" y="12"/>
                    <a:pt x="106" y="12"/>
                  </a:cubicBezTo>
                  <a:cubicBezTo>
                    <a:pt x="103" y="10"/>
                    <a:pt x="112" y="9"/>
                    <a:pt x="109" y="6"/>
                  </a:cubicBezTo>
                  <a:cubicBezTo>
                    <a:pt x="104" y="8"/>
                    <a:pt x="106" y="3"/>
                    <a:pt x="107" y="1"/>
                  </a:cubicBezTo>
                  <a:cubicBezTo>
                    <a:pt x="103" y="6"/>
                    <a:pt x="93" y="13"/>
                    <a:pt x="86" y="16"/>
                  </a:cubicBezTo>
                  <a:cubicBezTo>
                    <a:pt x="87" y="14"/>
                    <a:pt x="85" y="13"/>
                    <a:pt x="86" y="12"/>
                  </a:cubicBezTo>
                  <a:cubicBezTo>
                    <a:pt x="90" y="7"/>
                    <a:pt x="103" y="8"/>
                    <a:pt x="99" y="0"/>
                  </a:cubicBezTo>
                  <a:cubicBezTo>
                    <a:pt x="94" y="2"/>
                    <a:pt x="96" y="5"/>
                    <a:pt x="92" y="7"/>
                  </a:cubicBezTo>
                  <a:cubicBezTo>
                    <a:pt x="86" y="7"/>
                    <a:pt x="91" y="4"/>
                    <a:pt x="89" y="1"/>
                  </a:cubicBezTo>
                  <a:cubicBezTo>
                    <a:pt x="80" y="5"/>
                    <a:pt x="88" y="11"/>
                    <a:pt x="82" y="15"/>
                  </a:cubicBezTo>
                  <a:cubicBezTo>
                    <a:pt x="78" y="10"/>
                    <a:pt x="73" y="16"/>
                    <a:pt x="70" y="10"/>
                  </a:cubicBezTo>
                  <a:cubicBezTo>
                    <a:pt x="68" y="13"/>
                    <a:pt x="69" y="17"/>
                    <a:pt x="64" y="20"/>
                  </a:cubicBezTo>
                  <a:cubicBezTo>
                    <a:pt x="57" y="12"/>
                    <a:pt x="58" y="16"/>
                    <a:pt x="51" y="12"/>
                  </a:cubicBezTo>
                  <a:cubicBezTo>
                    <a:pt x="52" y="17"/>
                    <a:pt x="49" y="18"/>
                    <a:pt x="44" y="21"/>
                  </a:cubicBezTo>
                  <a:cubicBezTo>
                    <a:pt x="50" y="29"/>
                    <a:pt x="44" y="36"/>
                    <a:pt x="35" y="43"/>
                  </a:cubicBezTo>
                  <a:cubicBezTo>
                    <a:pt x="29" y="38"/>
                    <a:pt x="22" y="43"/>
                    <a:pt x="18" y="49"/>
                  </a:cubicBezTo>
                  <a:cubicBezTo>
                    <a:pt x="13" y="48"/>
                    <a:pt x="18" y="44"/>
                    <a:pt x="12" y="42"/>
                  </a:cubicBezTo>
                  <a:cubicBezTo>
                    <a:pt x="11" y="46"/>
                    <a:pt x="16" y="67"/>
                    <a:pt x="8" y="58"/>
                  </a:cubicBezTo>
                  <a:cubicBezTo>
                    <a:pt x="7" y="60"/>
                    <a:pt x="0" y="62"/>
                    <a:pt x="5" y="64"/>
                  </a:cubicBezTo>
                  <a:cubicBezTo>
                    <a:pt x="9" y="64"/>
                    <a:pt x="13" y="63"/>
                    <a:pt x="17" y="64"/>
                  </a:cubicBezTo>
                  <a:cubicBezTo>
                    <a:pt x="18" y="60"/>
                    <a:pt x="17" y="56"/>
                    <a:pt x="20" y="52"/>
                  </a:cubicBezTo>
                  <a:cubicBezTo>
                    <a:pt x="22" y="53"/>
                    <a:pt x="24" y="53"/>
                    <a:pt x="25" y="56"/>
                  </a:cubicBezTo>
                  <a:cubicBezTo>
                    <a:pt x="27" y="51"/>
                    <a:pt x="30" y="52"/>
                    <a:pt x="34" y="51"/>
                  </a:cubicBezTo>
                  <a:cubicBezTo>
                    <a:pt x="32" y="48"/>
                    <a:pt x="30" y="49"/>
                    <a:pt x="29" y="47"/>
                  </a:cubicBezTo>
                  <a:cubicBezTo>
                    <a:pt x="35" y="41"/>
                    <a:pt x="36" y="47"/>
                    <a:pt x="40" y="40"/>
                  </a:cubicBezTo>
                  <a:cubicBezTo>
                    <a:pt x="43" y="44"/>
                    <a:pt x="49" y="46"/>
                    <a:pt x="56" y="46"/>
                  </a:cubicBezTo>
                  <a:cubicBezTo>
                    <a:pt x="46" y="53"/>
                    <a:pt x="60" y="57"/>
                    <a:pt x="51" y="64"/>
                  </a:cubicBezTo>
                  <a:cubicBezTo>
                    <a:pt x="57" y="73"/>
                    <a:pt x="65" y="66"/>
                    <a:pt x="71" y="69"/>
                  </a:cubicBezTo>
                  <a:cubicBezTo>
                    <a:pt x="69" y="66"/>
                    <a:pt x="67" y="67"/>
                    <a:pt x="65" y="63"/>
                  </a:cubicBezTo>
                  <a:cubicBezTo>
                    <a:pt x="66" y="61"/>
                    <a:pt x="66" y="59"/>
                    <a:pt x="68" y="58"/>
                  </a:cubicBezTo>
                  <a:cubicBezTo>
                    <a:pt x="70" y="60"/>
                    <a:pt x="69" y="62"/>
                    <a:pt x="71" y="63"/>
                  </a:cubicBezTo>
                  <a:cubicBezTo>
                    <a:pt x="72" y="64"/>
                    <a:pt x="78" y="62"/>
                    <a:pt x="76" y="59"/>
                  </a:cubicBezTo>
                  <a:cubicBezTo>
                    <a:pt x="75" y="59"/>
                    <a:pt x="81" y="47"/>
                    <a:pt x="86" y="46"/>
                  </a:cubicBezTo>
                  <a:cubicBezTo>
                    <a:pt x="84" y="48"/>
                    <a:pt x="83" y="50"/>
                    <a:pt x="83" y="52"/>
                  </a:cubicBezTo>
                  <a:cubicBezTo>
                    <a:pt x="86" y="51"/>
                    <a:pt x="92" y="50"/>
                    <a:pt x="91" y="55"/>
                  </a:cubicBezTo>
                  <a:cubicBezTo>
                    <a:pt x="94" y="52"/>
                    <a:pt x="98" y="50"/>
                    <a:pt x="101" y="51"/>
                  </a:cubicBezTo>
                  <a:cubicBezTo>
                    <a:pt x="101" y="52"/>
                    <a:pt x="102" y="53"/>
                    <a:pt x="101" y="54"/>
                  </a:cubicBezTo>
                  <a:cubicBezTo>
                    <a:pt x="96" y="55"/>
                    <a:pt x="91" y="54"/>
                    <a:pt x="85" y="59"/>
                  </a:cubicBezTo>
                  <a:cubicBezTo>
                    <a:pt x="85" y="58"/>
                    <a:pt x="85" y="53"/>
                    <a:pt x="82" y="55"/>
                  </a:cubicBezTo>
                  <a:cubicBezTo>
                    <a:pt x="85" y="62"/>
                    <a:pt x="73" y="61"/>
                    <a:pt x="75" y="69"/>
                  </a:cubicBezTo>
                  <a:cubicBezTo>
                    <a:pt x="79" y="65"/>
                    <a:pt x="82" y="74"/>
                    <a:pt x="86" y="69"/>
                  </a:cubicBezTo>
                  <a:cubicBezTo>
                    <a:pt x="90" y="67"/>
                    <a:pt x="84" y="64"/>
                    <a:pt x="86" y="62"/>
                  </a:cubicBezTo>
                  <a:cubicBezTo>
                    <a:pt x="88" y="61"/>
                    <a:pt x="89" y="60"/>
                    <a:pt x="90" y="61"/>
                  </a:cubicBezTo>
                  <a:cubicBezTo>
                    <a:pt x="93" y="63"/>
                    <a:pt x="88" y="65"/>
                    <a:pt x="90" y="67"/>
                  </a:cubicBezTo>
                  <a:cubicBezTo>
                    <a:pt x="92" y="66"/>
                    <a:pt x="93" y="70"/>
                    <a:pt x="96" y="65"/>
                  </a:cubicBezTo>
                  <a:cubicBezTo>
                    <a:pt x="94" y="64"/>
                    <a:pt x="93" y="62"/>
                    <a:pt x="91" y="60"/>
                  </a:cubicBezTo>
                  <a:cubicBezTo>
                    <a:pt x="93" y="59"/>
                    <a:pt x="93" y="57"/>
                    <a:pt x="94" y="56"/>
                  </a:cubicBezTo>
                  <a:cubicBezTo>
                    <a:pt x="96" y="62"/>
                    <a:pt x="99" y="56"/>
                    <a:pt x="101" y="60"/>
                  </a:cubicBezTo>
                  <a:cubicBezTo>
                    <a:pt x="98" y="64"/>
                    <a:pt x="97" y="57"/>
                    <a:pt x="94" y="61"/>
                  </a:cubicBezTo>
                  <a:cubicBezTo>
                    <a:pt x="100" y="64"/>
                    <a:pt x="97" y="67"/>
                    <a:pt x="98" y="71"/>
                  </a:cubicBezTo>
                  <a:cubicBezTo>
                    <a:pt x="105" y="68"/>
                    <a:pt x="100" y="63"/>
                    <a:pt x="104" y="59"/>
                  </a:cubicBezTo>
                  <a:cubicBezTo>
                    <a:pt x="107" y="57"/>
                    <a:pt x="109" y="64"/>
                    <a:pt x="112" y="63"/>
                  </a:cubicBezTo>
                  <a:cubicBezTo>
                    <a:pt x="114" y="59"/>
                    <a:pt x="118" y="57"/>
                    <a:pt x="112" y="54"/>
                  </a:cubicBezTo>
                  <a:cubicBezTo>
                    <a:pt x="115" y="51"/>
                    <a:pt x="120" y="47"/>
                    <a:pt x="124" y="49"/>
                  </a:cubicBezTo>
                  <a:cubicBezTo>
                    <a:pt x="117" y="54"/>
                    <a:pt x="118" y="60"/>
                    <a:pt x="114" y="66"/>
                  </a:cubicBezTo>
                  <a:cubicBezTo>
                    <a:pt x="111" y="60"/>
                    <a:pt x="96" y="73"/>
                    <a:pt x="104" y="74"/>
                  </a:cubicBezTo>
                  <a:cubicBezTo>
                    <a:pt x="103" y="70"/>
                    <a:pt x="109" y="75"/>
                    <a:pt x="112" y="69"/>
                  </a:cubicBezTo>
                  <a:cubicBezTo>
                    <a:pt x="115" y="75"/>
                    <a:pt x="123" y="71"/>
                    <a:pt x="131" y="76"/>
                  </a:cubicBezTo>
                  <a:cubicBezTo>
                    <a:pt x="136" y="74"/>
                    <a:pt x="133" y="71"/>
                    <a:pt x="134" y="68"/>
                  </a:cubicBezTo>
                  <a:cubicBezTo>
                    <a:pt x="136" y="69"/>
                    <a:pt x="138" y="65"/>
                    <a:pt x="140" y="69"/>
                  </a:cubicBezTo>
                  <a:cubicBezTo>
                    <a:pt x="143" y="65"/>
                    <a:pt x="143" y="65"/>
                    <a:pt x="147" y="64"/>
                  </a:cubicBezTo>
                  <a:cubicBezTo>
                    <a:pt x="145" y="58"/>
                    <a:pt x="142" y="67"/>
                    <a:pt x="140" y="64"/>
                  </a:cubicBezTo>
                  <a:cubicBezTo>
                    <a:pt x="137" y="61"/>
                    <a:pt x="137" y="59"/>
                    <a:pt x="138" y="57"/>
                  </a:cubicBezTo>
                  <a:cubicBezTo>
                    <a:pt x="142" y="56"/>
                    <a:pt x="145" y="61"/>
                    <a:pt x="150" y="56"/>
                  </a:cubicBezTo>
                  <a:cubicBezTo>
                    <a:pt x="146" y="52"/>
                    <a:pt x="148" y="49"/>
                    <a:pt x="151" y="46"/>
                  </a:cubicBezTo>
                  <a:cubicBezTo>
                    <a:pt x="154" y="49"/>
                    <a:pt x="157" y="43"/>
                    <a:pt x="160" y="44"/>
                  </a:cubicBezTo>
                  <a:cubicBezTo>
                    <a:pt x="161" y="45"/>
                    <a:pt x="160" y="47"/>
                    <a:pt x="160" y="48"/>
                  </a:cubicBezTo>
                  <a:cubicBezTo>
                    <a:pt x="157" y="52"/>
                    <a:pt x="154" y="50"/>
                    <a:pt x="151" y="51"/>
                  </a:cubicBezTo>
                  <a:cubicBezTo>
                    <a:pt x="154" y="59"/>
                    <a:pt x="144" y="65"/>
                    <a:pt x="147" y="73"/>
                  </a:cubicBezTo>
                  <a:cubicBezTo>
                    <a:pt x="143" y="73"/>
                    <a:pt x="140" y="68"/>
                    <a:pt x="136" y="72"/>
                  </a:cubicBezTo>
                  <a:cubicBezTo>
                    <a:pt x="140" y="79"/>
                    <a:pt x="149" y="71"/>
                    <a:pt x="150" y="77"/>
                  </a:cubicBezTo>
                  <a:cubicBezTo>
                    <a:pt x="157" y="75"/>
                    <a:pt x="157" y="70"/>
                    <a:pt x="162" y="64"/>
                  </a:cubicBezTo>
                  <a:cubicBezTo>
                    <a:pt x="163" y="66"/>
                    <a:pt x="165" y="65"/>
                    <a:pt x="166" y="67"/>
                  </a:cubicBezTo>
                  <a:cubicBezTo>
                    <a:pt x="165" y="71"/>
                    <a:pt x="161" y="69"/>
                    <a:pt x="161" y="72"/>
                  </a:cubicBezTo>
                  <a:cubicBezTo>
                    <a:pt x="163" y="76"/>
                    <a:pt x="166" y="72"/>
                    <a:pt x="169" y="75"/>
                  </a:cubicBezTo>
                  <a:cubicBezTo>
                    <a:pt x="175" y="71"/>
                    <a:pt x="166" y="64"/>
                    <a:pt x="167" y="62"/>
                  </a:cubicBezTo>
                  <a:cubicBezTo>
                    <a:pt x="169" y="61"/>
                    <a:pt x="170" y="62"/>
                    <a:pt x="171" y="63"/>
                  </a:cubicBezTo>
                  <a:cubicBezTo>
                    <a:pt x="173" y="68"/>
                    <a:pt x="172" y="72"/>
                    <a:pt x="177" y="76"/>
                  </a:cubicBezTo>
                  <a:cubicBezTo>
                    <a:pt x="180" y="76"/>
                    <a:pt x="182" y="72"/>
                    <a:pt x="184" y="78"/>
                  </a:cubicBezTo>
                  <a:cubicBezTo>
                    <a:pt x="187" y="73"/>
                    <a:pt x="190" y="78"/>
                    <a:pt x="189" y="81"/>
                  </a:cubicBezTo>
                  <a:cubicBezTo>
                    <a:pt x="195" y="71"/>
                    <a:pt x="202" y="78"/>
                    <a:pt x="204" y="70"/>
                  </a:cubicBezTo>
                  <a:cubicBezTo>
                    <a:pt x="202" y="67"/>
                    <a:pt x="200" y="69"/>
                    <a:pt x="198" y="65"/>
                  </a:cubicBezTo>
                  <a:cubicBezTo>
                    <a:pt x="204" y="64"/>
                    <a:pt x="201" y="62"/>
                    <a:pt x="204" y="58"/>
                  </a:cubicBezTo>
                  <a:cubicBezTo>
                    <a:pt x="204" y="64"/>
                    <a:pt x="210" y="59"/>
                    <a:pt x="213" y="61"/>
                  </a:cubicBezTo>
                  <a:cubicBezTo>
                    <a:pt x="213" y="64"/>
                    <a:pt x="208" y="64"/>
                    <a:pt x="205" y="64"/>
                  </a:cubicBezTo>
                  <a:cubicBezTo>
                    <a:pt x="207" y="69"/>
                    <a:pt x="203" y="73"/>
                    <a:pt x="203" y="78"/>
                  </a:cubicBezTo>
                  <a:cubicBezTo>
                    <a:pt x="209" y="73"/>
                    <a:pt x="209" y="80"/>
                    <a:pt x="215" y="79"/>
                  </a:cubicBezTo>
                  <a:cubicBezTo>
                    <a:pt x="216" y="75"/>
                    <a:pt x="211" y="77"/>
                    <a:pt x="213" y="75"/>
                  </a:cubicBezTo>
                  <a:cubicBezTo>
                    <a:pt x="216" y="77"/>
                    <a:pt x="219" y="75"/>
                    <a:pt x="221" y="76"/>
                  </a:cubicBezTo>
                  <a:cubicBezTo>
                    <a:pt x="223" y="77"/>
                    <a:pt x="220" y="78"/>
                    <a:pt x="221" y="80"/>
                  </a:cubicBezTo>
                  <a:cubicBezTo>
                    <a:pt x="225" y="82"/>
                    <a:pt x="228" y="76"/>
                    <a:pt x="229" y="77"/>
                  </a:cubicBezTo>
                  <a:cubicBezTo>
                    <a:pt x="229" y="82"/>
                    <a:pt x="244" y="78"/>
                    <a:pt x="244" y="84"/>
                  </a:cubicBezTo>
                  <a:cubicBezTo>
                    <a:pt x="249" y="80"/>
                    <a:pt x="255" y="79"/>
                    <a:pt x="259" y="82"/>
                  </a:cubicBezTo>
                  <a:cubicBezTo>
                    <a:pt x="263" y="79"/>
                    <a:pt x="269" y="76"/>
                    <a:pt x="268" y="72"/>
                  </a:cubicBezTo>
                  <a:cubicBezTo>
                    <a:pt x="268" y="73"/>
                    <a:pt x="269" y="73"/>
                    <a:pt x="270" y="73"/>
                  </a:cubicBezTo>
                  <a:cubicBezTo>
                    <a:pt x="266" y="77"/>
                    <a:pt x="272" y="82"/>
                    <a:pt x="274" y="83"/>
                  </a:cubicBezTo>
                  <a:cubicBezTo>
                    <a:pt x="274" y="79"/>
                    <a:pt x="284" y="87"/>
                    <a:pt x="284" y="79"/>
                  </a:cubicBezTo>
                  <a:cubicBezTo>
                    <a:pt x="289" y="84"/>
                    <a:pt x="296" y="83"/>
                    <a:pt x="302" y="82"/>
                  </a:cubicBezTo>
                  <a:cubicBezTo>
                    <a:pt x="300" y="78"/>
                    <a:pt x="296" y="79"/>
                    <a:pt x="299" y="75"/>
                  </a:cubicBezTo>
                  <a:cubicBezTo>
                    <a:pt x="298" y="81"/>
                    <a:pt x="304" y="77"/>
                    <a:pt x="306" y="77"/>
                  </a:cubicBezTo>
                  <a:cubicBezTo>
                    <a:pt x="303" y="84"/>
                    <a:pt x="321" y="74"/>
                    <a:pt x="318" y="84"/>
                  </a:cubicBezTo>
                  <a:cubicBezTo>
                    <a:pt x="314" y="77"/>
                    <a:pt x="310" y="84"/>
                    <a:pt x="305" y="83"/>
                  </a:cubicBezTo>
                  <a:cubicBezTo>
                    <a:pt x="305" y="84"/>
                    <a:pt x="306" y="84"/>
                    <a:pt x="305" y="85"/>
                  </a:cubicBezTo>
                  <a:cubicBezTo>
                    <a:pt x="305" y="86"/>
                    <a:pt x="305" y="87"/>
                    <a:pt x="305" y="88"/>
                  </a:cubicBezTo>
                  <a:cubicBezTo>
                    <a:pt x="312" y="84"/>
                    <a:pt x="317" y="85"/>
                    <a:pt x="327" y="86"/>
                  </a:cubicBezTo>
                  <a:cubicBezTo>
                    <a:pt x="337" y="86"/>
                    <a:pt x="354" y="90"/>
                    <a:pt x="362" y="87"/>
                  </a:cubicBezTo>
                  <a:cubicBezTo>
                    <a:pt x="364" y="86"/>
                    <a:pt x="364" y="86"/>
                    <a:pt x="364" y="85"/>
                  </a:cubicBezTo>
                  <a:cubicBezTo>
                    <a:pt x="363" y="84"/>
                    <a:pt x="364" y="84"/>
                    <a:pt x="364" y="85"/>
                  </a:cubicBezTo>
                  <a:cubicBezTo>
                    <a:pt x="364" y="85"/>
                    <a:pt x="365" y="86"/>
                    <a:pt x="365" y="86"/>
                  </a:cubicBezTo>
                  <a:cubicBezTo>
                    <a:pt x="372" y="93"/>
                    <a:pt x="389" y="81"/>
                    <a:pt x="387" y="91"/>
                  </a:cubicBezTo>
                  <a:cubicBezTo>
                    <a:pt x="387" y="87"/>
                    <a:pt x="400" y="85"/>
                    <a:pt x="399" y="90"/>
                  </a:cubicBezTo>
                  <a:cubicBezTo>
                    <a:pt x="413" y="85"/>
                    <a:pt x="426" y="87"/>
                    <a:pt x="439" y="90"/>
                  </a:cubicBezTo>
                  <a:cubicBezTo>
                    <a:pt x="448" y="88"/>
                    <a:pt x="461" y="85"/>
                    <a:pt x="465" y="91"/>
                  </a:cubicBezTo>
                  <a:cubicBezTo>
                    <a:pt x="464" y="90"/>
                    <a:pt x="465" y="89"/>
                    <a:pt x="466" y="87"/>
                  </a:cubicBezTo>
                  <a:cubicBezTo>
                    <a:pt x="481" y="89"/>
                    <a:pt x="505" y="89"/>
                    <a:pt x="524" y="92"/>
                  </a:cubicBezTo>
                  <a:cubicBezTo>
                    <a:pt x="539" y="86"/>
                    <a:pt x="551" y="95"/>
                    <a:pt x="566" y="89"/>
                  </a:cubicBezTo>
                  <a:cubicBezTo>
                    <a:pt x="569" y="91"/>
                    <a:pt x="572" y="89"/>
                    <a:pt x="575" y="93"/>
                  </a:cubicBezTo>
                  <a:cubicBezTo>
                    <a:pt x="588" y="85"/>
                    <a:pt x="600" y="94"/>
                    <a:pt x="614" y="87"/>
                  </a:cubicBezTo>
                  <a:cubicBezTo>
                    <a:pt x="615" y="88"/>
                    <a:pt x="616" y="90"/>
                    <a:pt x="616" y="91"/>
                  </a:cubicBezTo>
                  <a:cubicBezTo>
                    <a:pt x="625" y="89"/>
                    <a:pt x="634" y="85"/>
                    <a:pt x="641" y="86"/>
                  </a:cubicBezTo>
                  <a:cubicBezTo>
                    <a:pt x="643" y="86"/>
                    <a:pt x="646" y="89"/>
                    <a:pt x="648" y="89"/>
                  </a:cubicBezTo>
                  <a:cubicBezTo>
                    <a:pt x="652" y="89"/>
                    <a:pt x="655" y="84"/>
                    <a:pt x="659" y="85"/>
                  </a:cubicBezTo>
                  <a:cubicBezTo>
                    <a:pt x="661" y="85"/>
                    <a:pt x="662" y="88"/>
                    <a:pt x="665" y="87"/>
                  </a:cubicBezTo>
                  <a:cubicBezTo>
                    <a:pt x="669" y="87"/>
                    <a:pt x="669" y="86"/>
                    <a:pt x="675" y="85"/>
                  </a:cubicBezTo>
                  <a:cubicBezTo>
                    <a:pt x="687" y="81"/>
                    <a:pt x="703" y="89"/>
                    <a:pt x="708" y="79"/>
                  </a:cubicBezTo>
                  <a:cubicBezTo>
                    <a:pt x="708" y="81"/>
                    <a:pt x="709" y="82"/>
                    <a:pt x="712" y="83"/>
                  </a:cubicBezTo>
                  <a:cubicBezTo>
                    <a:pt x="715" y="79"/>
                    <a:pt x="717" y="79"/>
                    <a:pt x="721" y="74"/>
                  </a:cubicBezTo>
                  <a:cubicBezTo>
                    <a:pt x="722" y="77"/>
                    <a:pt x="720" y="79"/>
                    <a:pt x="721" y="81"/>
                  </a:cubicBezTo>
                  <a:cubicBezTo>
                    <a:pt x="728" y="77"/>
                    <a:pt x="735" y="72"/>
                    <a:pt x="736" y="64"/>
                  </a:cubicBezTo>
                  <a:cubicBezTo>
                    <a:pt x="742" y="66"/>
                    <a:pt x="744" y="59"/>
                    <a:pt x="748" y="58"/>
                  </a:cubicBezTo>
                  <a:cubicBezTo>
                    <a:pt x="745" y="56"/>
                    <a:pt x="748" y="50"/>
                    <a:pt x="743" y="51"/>
                  </a:cubicBezTo>
                  <a:cubicBezTo>
                    <a:pt x="742" y="55"/>
                    <a:pt x="745" y="56"/>
                    <a:pt x="744" y="58"/>
                  </a:cubicBezTo>
                  <a:cubicBezTo>
                    <a:pt x="740" y="59"/>
                    <a:pt x="732" y="63"/>
                    <a:pt x="732" y="56"/>
                  </a:cubicBezTo>
                  <a:cubicBezTo>
                    <a:pt x="731" y="61"/>
                    <a:pt x="726" y="59"/>
                    <a:pt x="726" y="62"/>
                  </a:cubicBezTo>
                  <a:cubicBezTo>
                    <a:pt x="733" y="58"/>
                    <a:pt x="727" y="71"/>
                    <a:pt x="730" y="69"/>
                  </a:cubicBezTo>
                  <a:cubicBezTo>
                    <a:pt x="732" y="68"/>
                    <a:pt x="729" y="62"/>
                    <a:pt x="732" y="65"/>
                  </a:cubicBezTo>
                  <a:cubicBezTo>
                    <a:pt x="733" y="68"/>
                    <a:pt x="731" y="70"/>
                    <a:pt x="728" y="72"/>
                  </a:cubicBezTo>
                  <a:cubicBezTo>
                    <a:pt x="727" y="66"/>
                    <a:pt x="723" y="75"/>
                    <a:pt x="721" y="72"/>
                  </a:cubicBezTo>
                  <a:cubicBezTo>
                    <a:pt x="721" y="71"/>
                    <a:pt x="720" y="70"/>
                    <a:pt x="719" y="70"/>
                  </a:cubicBezTo>
                  <a:cubicBezTo>
                    <a:pt x="726" y="65"/>
                    <a:pt x="720" y="62"/>
                    <a:pt x="725" y="56"/>
                  </a:cubicBezTo>
                  <a:cubicBezTo>
                    <a:pt x="732" y="58"/>
                    <a:pt x="730" y="47"/>
                    <a:pt x="736" y="53"/>
                  </a:cubicBezTo>
                  <a:cubicBezTo>
                    <a:pt x="737" y="50"/>
                    <a:pt x="746" y="41"/>
                    <a:pt x="739" y="40"/>
                  </a:cubicBezTo>
                  <a:cubicBezTo>
                    <a:pt x="741" y="41"/>
                    <a:pt x="734" y="48"/>
                    <a:pt x="733" y="43"/>
                  </a:cubicBezTo>
                  <a:cubicBezTo>
                    <a:pt x="729" y="46"/>
                    <a:pt x="726" y="58"/>
                    <a:pt x="720" y="51"/>
                  </a:cubicBezTo>
                  <a:cubicBezTo>
                    <a:pt x="722" y="47"/>
                    <a:pt x="723" y="47"/>
                    <a:pt x="727" y="47"/>
                  </a:cubicBezTo>
                  <a:cubicBezTo>
                    <a:pt x="723" y="44"/>
                    <a:pt x="729" y="42"/>
                    <a:pt x="728" y="39"/>
                  </a:cubicBezTo>
                  <a:cubicBezTo>
                    <a:pt x="724" y="39"/>
                    <a:pt x="725" y="30"/>
                    <a:pt x="730" y="27"/>
                  </a:cubicBezTo>
                  <a:cubicBezTo>
                    <a:pt x="731" y="29"/>
                    <a:pt x="732" y="30"/>
                    <a:pt x="733" y="32"/>
                  </a:cubicBezTo>
                  <a:cubicBezTo>
                    <a:pt x="734" y="31"/>
                    <a:pt x="735" y="31"/>
                    <a:pt x="736" y="30"/>
                  </a:cubicBezTo>
                  <a:cubicBezTo>
                    <a:pt x="737" y="29"/>
                    <a:pt x="736" y="27"/>
                    <a:pt x="736" y="26"/>
                  </a:cubicBezTo>
                  <a:cubicBezTo>
                    <a:pt x="735" y="27"/>
                    <a:pt x="733" y="28"/>
                    <a:pt x="732" y="26"/>
                  </a:cubicBezTo>
                  <a:cubicBezTo>
                    <a:pt x="734" y="22"/>
                    <a:pt x="738" y="21"/>
                    <a:pt x="736" y="17"/>
                  </a:cubicBezTo>
                  <a:cubicBezTo>
                    <a:pt x="733" y="19"/>
                    <a:pt x="734" y="21"/>
                    <a:pt x="730" y="23"/>
                  </a:cubicBezTo>
                  <a:cubicBezTo>
                    <a:pt x="724" y="22"/>
                    <a:pt x="725" y="19"/>
                    <a:pt x="724" y="13"/>
                  </a:cubicBezTo>
                  <a:cubicBezTo>
                    <a:pt x="728" y="14"/>
                    <a:pt x="731" y="16"/>
                    <a:pt x="735" y="14"/>
                  </a:cubicBezTo>
                  <a:cubicBezTo>
                    <a:pt x="732" y="10"/>
                    <a:pt x="725" y="13"/>
                    <a:pt x="725" y="7"/>
                  </a:cubicBezTo>
                  <a:cubicBezTo>
                    <a:pt x="723" y="9"/>
                    <a:pt x="723" y="10"/>
                    <a:pt x="723" y="11"/>
                  </a:cubicBezTo>
                  <a:cubicBezTo>
                    <a:pt x="715" y="0"/>
                    <a:pt x="704" y="15"/>
                    <a:pt x="697" y="8"/>
                  </a:cubicBezTo>
                  <a:cubicBezTo>
                    <a:pt x="692" y="9"/>
                    <a:pt x="697" y="17"/>
                    <a:pt x="693" y="15"/>
                  </a:cubicBezTo>
                  <a:cubicBezTo>
                    <a:pt x="696" y="11"/>
                    <a:pt x="689" y="17"/>
                    <a:pt x="689" y="12"/>
                  </a:cubicBezTo>
                  <a:cubicBezTo>
                    <a:pt x="692" y="10"/>
                    <a:pt x="695" y="8"/>
                    <a:pt x="693" y="6"/>
                  </a:cubicBezTo>
                  <a:cubicBezTo>
                    <a:pt x="687" y="9"/>
                    <a:pt x="689" y="7"/>
                    <a:pt x="689" y="10"/>
                  </a:cubicBezTo>
                  <a:cubicBezTo>
                    <a:pt x="684" y="9"/>
                    <a:pt x="676" y="11"/>
                    <a:pt x="674" y="13"/>
                  </a:cubicBezTo>
                  <a:cubicBezTo>
                    <a:pt x="672" y="12"/>
                    <a:pt x="672" y="10"/>
                    <a:pt x="672" y="9"/>
                  </a:cubicBezTo>
                  <a:cubicBezTo>
                    <a:pt x="668" y="10"/>
                    <a:pt x="664" y="10"/>
                    <a:pt x="660" y="10"/>
                  </a:cubicBezTo>
                  <a:cubicBezTo>
                    <a:pt x="661" y="11"/>
                    <a:pt x="658" y="13"/>
                    <a:pt x="658" y="15"/>
                  </a:cubicBezTo>
                  <a:cubicBezTo>
                    <a:pt x="658" y="8"/>
                    <a:pt x="656" y="16"/>
                    <a:pt x="654" y="14"/>
                  </a:cubicBezTo>
                  <a:cubicBezTo>
                    <a:pt x="654" y="13"/>
                    <a:pt x="653" y="13"/>
                    <a:pt x="652" y="12"/>
                  </a:cubicBezTo>
                  <a:cubicBezTo>
                    <a:pt x="654" y="11"/>
                    <a:pt x="655" y="12"/>
                    <a:pt x="657" y="10"/>
                  </a:cubicBezTo>
                  <a:cubicBezTo>
                    <a:pt x="653" y="8"/>
                    <a:pt x="643" y="5"/>
                    <a:pt x="644" y="13"/>
                  </a:cubicBezTo>
                  <a:cubicBezTo>
                    <a:pt x="645" y="12"/>
                    <a:pt x="648" y="11"/>
                    <a:pt x="646" y="13"/>
                  </a:cubicBezTo>
                  <a:cubicBezTo>
                    <a:pt x="642" y="15"/>
                    <a:pt x="644" y="12"/>
                    <a:pt x="642" y="9"/>
                  </a:cubicBezTo>
                  <a:cubicBezTo>
                    <a:pt x="638" y="11"/>
                    <a:pt x="631" y="8"/>
                    <a:pt x="630" y="13"/>
                  </a:cubicBezTo>
                  <a:cubicBezTo>
                    <a:pt x="626" y="9"/>
                    <a:pt x="618" y="13"/>
                    <a:pt x="622" y="8"/>
                  </a:cubicBezTo>
                  <a:cubicBezTo>
                    <a:pt x="621" y="9"/>
                    <a:pt x="620" y="8"/>
                    <a:pt x="620" y="7"/>
                  </a:cubicBezTo>
                  <a:cubicBezTo>
                    <a:pt x="617" y="8"/>
                    <a:pt x="619" y="10"/>
                    <a:pt x="618" y="12"/>
                  </a:cubicBezTo>
                  <a:cubicBezTo>
                    <a:pt x="617" y="10"/>
                    <a:pt x="615" y="12"/>
                    <a:pt x="614" y="11"/>
                  </a:cubicBezTo>
                  <a:cubicBezTo>
                    <a:pt x="616" y="10"/>
                    <a:pt x="618" y="8"/>
                    <a:pt x="616" y="6"/>
                  </a:cubicBezTo>
                  <a:cubicBezTo>
                    <a:pt x="611" y="7"/>
                    <a:pt x="607" y="11"/>
                    <a:pt x="600" y="9"/>
                  </a:cubicBezTo>
                  <a:cubicBezTo>
                    <a:pt x="601" y="9"/>
                    <a:pt x="607" y="9"/>
                    <a:pt x="604" y="6"/>
                  </a:cubicBezTo>
                  <a:cubicBezTo>
                    <a:pt x="601" y="6"/>
                    <a:pt x="595" y="6"/>
                    <a:pt x="594" y="11"/>
                  </a:cubicBezTo>
                  <a:cubicBezTo>
                    <a:pt x="589" y="4"/>
                    <a:pt x="584" y="11"/>
                    <a:pt x="580" y="12"/>
                  </a:cubicBezTo>
                  <a:cubicBezTo>
                    <a:pt x="582" y="11"/>
                    <a:pt x="583" y="9"/>
                    <a:pt x="582" y="7"/>
                  </a:cubicBezTo>
                  <a:cubicBezTo>
                    <a:pt x="578" y="12"/>
                    <a:pt x="581" y="4"/>
                    <a:pt x="578" y="7"/>
                  </a:cubicBezTo>
                  <a:cubicBezTo>
                    <a:pt x="576" y="11"/>
                    <a:pt x="574" y="9"/>
                    <a:pt x="571" y="7"/>
                  </a:cubicBezTo>
                  <a:cubicBezTo>
                    <a:pt x="566" y="14"/>
                    <a:pt x="564" y="5"/>
                    <a:pt x="559" y="11"/>
                  </a:cubicBezTo>
                  <a:close/>
                  <a:moveTo>
                    <a:pt x="231" y="32"/>
                  </a:moveTo>
                  <a:cubicBezTo>
                    <a:pt x="227" y="31"/>
                    <a:pt x="230" y="31"/>
                    <a:pt x="227" y="28"/>
                  </a:cubicBezTo>
                  <a:cubicBezTo>
                    <a:pt x="231" y="24"/>
                    <a:pt x="236" y="30"/>
                    <a:pt x="231" y="32"/>
                  </a:cubicBezTo>
                  <a:close/>
                  <a:moveTo>
                    <a:pt x="231" y="21"/>
                  </a:moveTo>
                  <a:cubicBezTo>
                    <a:pt x="230" y="21"/>
                    <a:pt x="222" y="23"/>
                    <a:pt x="227" y="23"/>
                  </a:cubicBezTo>
                  <a:cubicBezTo>
                    <a:pt x="228" y="25"/>
                    <a:pt x="222" y="25"/>
                    <a:pt x="221" y="22"/>
                  </a:cubicBezTo>
                  <a:cubicBezTo>
                    <a:pt x="224" y="23"/>
                    <a:pt x="228" y="16"/>
                    <a:pt x="231" y="21"/>
                  </a:cubicBezTo>
                  <a:close/>
                  <a:moveTo>
                    <a:pt x="201" y="36"/>
                  </a:moveTo>
                  <a:cubicBezTo>
                    <a:pt x="201" y="32"/>
                    <a:pt x="207" y="22"/>
                    <a:pt x="209" y="30"/>
                  </a:cubicBezTo>
                  <a:cubicBezTo>
                    <a:pt x="203" y="27"/>
                    <a:pt x="206" y="33"/>
                    <a:pt x="201" y="36"/>
                  </a:cubicBezTo>
                  <a:close/>
                  <a:moveTo>
                    <a:pt x="211" y="26"/>
                  </a:moveTo>
                  <a:cubicBezTo>
                    <a:pt x="213" y="25"/>
                    <a:pt x="213" y="26"/>
                    <a:pt x="212" y="27"/>
                  </a:cubicBezTo>
                  <a:cubicBezTo>
                    <a:pt x="217" y="29"/>
                    <a:pt x="212" y="22"/>
                    <a:pt x="217" y="23"/>
                  </a:cubicBezTo>
                  <a:cubicBezTo>
                    <a:pt x="216" y="26"/>
                    <a:pt x="217" y="30"/>
                    <a:pt x="213" y="32"/>
                  </a:cubicBezTo>
                  <a:cubicBezTo>
                    <a:pt x="212" y="30"/>
                    <a:pt x="212" y="28"/>
                    <a:pt x="211" y="26"/>
                  </a:cubicBezTo>
                  <a:close/>
                  <a:moveTo>
                    <a:pt x="217" y="16"/>
                  </a:moveTo>
                  <a:cubicBezTo>
                    <a:pt x="216" y="19"/>
                    <a:pt x="217" y="19"/>
                    <a:pt x="219" y="18"/>
                  </a:cubicBezTo>
                  <a:cubicBezTo>
                    <a:pt x="220" y="19"/>
                    <a:pt x="219" y="20"/>
                    <a:pt x="220" y="21"/>
                  </a:cubicBezTo>
                  <a:cubicBezTo>
                    <a:pt x="219" y="21"/>
                    <a:pt x="219" y="22"/>
                    <a:pt x="218" y="23"/>
                  </a:cubicBezTo>
                  <a:cubicBezTo>
                    <a:pt x="216" y="20"/>
                    <a:pt x="215" y="21"/>
                    <a:pt x="213" y="19"/>
                  </a:cubicBezTo>
                  <a:cubicBezTo>
                    <a:pt x="214" y="18"/>
                    <a:pt x="215" y="17"/>
                    <a:pt x="217" y="16"/>
                  </a:cubicBezTo>
                  <a:close/>
                  <a:moveTo>
                    <a:pt x="196" y="25"/>
                  </a:moveTo>
                  <a:cubicBezTo>
                    <a:pt x="193" y="27"/>
                    <a:pt x="196" y="29"/>
                    <a:pt x="195" y="31"/>
                  </a:cubicBezTo>
                  <a:cubicBezTo>
                    <a:pt x="193" y="27"/>
                    <a:pt x="186" y="16"/>
                    <a:pt x="180" y="21"/>
                  </a:cubicBezTo>
                  <a:cubicBezTo>
                    <a:pt x="177" y="18"/>
                    <a:pt x="187" y="17"/>
                    <a:pt x="184" y="14"/>
                  </a:cubicBezTo>
                  <a:cubicBezTo>
                    <a:pt x="187" y="17"/>
                    <a:pt x="191" y="19"/>
                    <a:pt x="196" y="25"/>
                  </a:cubicBezTo>
                  <a:close/>
                  <a:moveTo>
                    <a:pt x="181" y="31"/>
                  </a:moveTo>
                  <a:cubicBezTo>
                    <a:pt x="181" y="30"/>
                    <a:pt x="180" y="28"/>
                    <a:pt x="179" y="26"/>
                  </a:cubicBezTo>
                  <a:cubicBezTo>
                    <a:pt x="180" y="26"/>
                    <a:pt x="182" y="25"/>
                    <a:pt x="184" y="24"/>
                  </a:cubicBezTo>
                  <a:cubicBezTo>
                    <a:pt x="187" y="27"/>
                    <a:pt x="184" y="29"/>
                    <a:pt x="181" y="31"/>
                  </a:cubicBezTo>
                  <a:close/>
                  <a:moveTo>
                    <a:pt x="184" y="11"/>
                  </a:moveTo>
                  <a:cubicBezTo>
                    <a:pt x="181" y="15"/>
                    <a:pt x="179" y="12"/>
                    <a:pt x="177" y="15"/>
                  </a:cubicBezTo>
                  <a:cubicBezTo>
                    <a:pt x="172" y="11"/>
                    <a:pt x="183" y="10"/>
                    <a:pt x="180" y="7"/>
                  </a:cubicBezTo>
                  <a:cubicBezTo>
                    <a:pt x="184" y="5"/>
                    <a:pt x="181" y="10"/>
                    <a:pt x="184" y="11"/>
                  </a:cubicBezTo>
                  <a:close/>
                  <a:moveTo>
                    <a:pt x="88" y="30"/>
                  </a:moveTo>
                  <a:cubicBezTo>
                    <a:pt x="87" y="25"/>
                    <a:pt x="93" y="22"/>
                    <a:pt x="97" y="18"/>
                  </a:cubicBezTo>
                  <a:cubicBezTo>
                    <a:pt x="96" y="17"/>
                    <a:pt x="95" y="16"/>
                    <a:pt x="95" y="16"/>
                  </a:cubicBezTo>
                  <a:cubicBezTo>
                    <a:pt x="101" y="18"/>
                    <a:pt x="102" y="25"/>
                    <a:pt x="88" y="30"/>
                  </a:cubicBezTo>
                  <a:close/>
                  <a:moveTo>
                    <a:pt x="74" y="17"/>
                  </a:moveTo>
                  <a:cubicBezTo>
                    <a:pt x="79" y="24"/>
                    <a:pt x="80" y="13"/>
                    <a:pt x="85" y="18"/>
                  </a:cubicBezTo>
                  <a:cubicBezTo>
                    <a:pt x="87" y="24"/>
                    <a:pt x="81" y="35"/>
                    <a:pt x="85" y="38"/>
                  </a:cubicBezTo>
                  <a:cubicBezTo>
                    <a:pt x="86" y="42"/>
                    <a:pt x="80" y="37"/>
                    <a:pt x="79" y="39"/>
                  </a:cubicBezTo>
                  <a:cubicBezTo>
                    <a:pt x="78" y="34"/>
                    <a:pt x="81" y="30"/>
                    <a:pt x="82" y="25"/>
                  </a:cubicBezTo>
                  <a:cubicBezTo>
                    <a:pt x="78" y="21"/>
                    <a:pt x="71" y="28"/>
                    <a:pt x="66" y="23"/>
                  </a:cubicBezTo>
                  <a:cubicBezTo>
                    <a:pt x="69" y="21"/>
                    <a:pt x="72" y="19"/>
                    <a:pt x="74" y="17"/>
                  </a:cubicBezTo>
                  <a:close/>
                  <a:moveTo>
                    <a:pt x="48" y="23"/>
                  </a:moveTo>
                  <a:cubicBezTo>
                    <a:pt x="52" y="17"/>
                    <a:pt x="55" y="22"/>
                    <a:pt x="59" y="18"/>
                  </a:cubicBezTo>
                  <a:cubicBezTo>
                    <a:pt x="56" y="23"/>
                    <a:pt x="53" y="27"/>
                    <a:pt x="51" y="32"/>
                  </a:cubicBezTo>
                  <a:cubicBezTo>
                    <a:pt x="50" y="29"/>
                    <a:pt x="50" y="26"/>
                    <a:pt x="48" y="23"/>
                  </a:cubicBezTo>
                  <a:close/>
                  <a:moveTo>
                    <a:pt x="54" y="40"/>
                  </a:moveTo>
                  <a:cubicBezTo>
                    <a:pt x="56" y="40"/>
                    <a:pt x="58" y="40"/>
                    <a:pt x="59" y="40"/>
                  </a:cubicBezTo>
                  <a:cubicBezTo>
                    <a:pt x="57" y="51"/>
                    <a:pt x="48" y="41"/>
                    <a:pt x="46" y="36"/>
                  </a:cubicBezTo>
                  <a:cubicBezTo>
                    <a:pt x="55" y="39"/>
                    <a:pt x="57" y="20"/>
                    <a:pt x="66" y="25"/>
                  </a:cubicBezTo>
                  <a:cubicBezTo>
                    <a:pt x="63" y="28"/>
                    <a:pt x="64" y="34"/>
                    <a:pt x="58" y="33"/>
                  </a:cubicBezTo>
                  <a:cubicBezTo>
                    <a:pt x="61" y="36"/>
                    <a:pt x="64" y="37"/>
                    <a:pt x="68" y="35"/>
                  </a:cubicBezTo>
                  <a:cubicBezTo>
                    <a:pt x="71" y="32"/>
                    <a:pt x="65" y="34"/>
                    <a:pt x="65" y="30"/>
                  </a:cubicBezTo>
                  <a:cubicBezTo>
                    <a:pt x="67" y="31"/>
                    <a:pt x="71" y="28"/>
                    <a:pt x="74" y="28"/>
                  </a:cubicBezTo>
                  <a:cubicBezTo>
                    <a:pt x="78" y="32"/>
                    <a:pt x="68" y="34"/>
                    <a:pt x="71" y="38"/>
                  </a:cubicBezTo>
                  <a:cubicBezTo>
                    <a:pt x="66" y="38"/>
                    <a:pt x="57" y="41"/>
                    <a:pt x="56" y="35"/>
                  </a:cubicBezTo>
                  <a:cubicBezTo>
                    <a:pt x="55" y="37"/>
                    <a:pt x="56" y="39"/>
                    <a:pt x="54" y="40"/>
                  </a:cubicBezTo>
                  <a:close/>
                  <a:moveTo>
                    <a:pt x="61" y="55"/>
                  </a:moveTo>
                  <a:cubicBezTo>
                    <a:pt x="59" y="55"/>
                    <a:pt x="57" y="53"/>
                    <a:pt x="56" y="51"/>
                  </a:cubicBezTo>
                  <a:cubicBezTo>
                    <a:pt x="63" y="47"/>
                    <a:pt x="63" y="47"/>
                    <a:pt x="64" y="41"/>
                  </a:cubicBezTo>
                  <a:cubicBezTo>
                    <a:pt x="68" y="42"/>
                    <a:pt x="66" y="45"/>
                    <a:pt x="70" y="48"/>
                  </a:cubicBezTo>
                  <a:cubicBezTo>
                    <a:pt x="72" y="45"/>
                    <a:pt x="71" y="41"/>
                    <a:pt x="76" y="38"/>
                  </a:cubicBezTo>
                  <a:cubicBezTo>
                    <a:pt x="76" y="40"/>
                    <a:pt x="77" y="42"/>
                    <a:pt x="79" y="44"/>
                  </a:cubicBezTo>
                  <a:cubicBezTo>
                    <a:pt x="73" y="47"/>
                    <a:pt x="76" y="52"/>
                    <a:pt x="67" y="56"/>
                  </a:cubicBezTo>
                  <a:cubicBezTo>
                    <a:pt x="65" y="54"/>
                    <a:pt x="66" y="52"/>
                    <a:pt x="64" y="50"/>
                  </a:cubicBezTo>
                  <a:cubicBezTo>
                    <a:pt x="62" y="52"/>
                    <a:pt x="63" y="54"/>
                    <a:pt x="61" y="55"/>
                  </a:cubicBezTo>
                  <a:close/>
                  <a:moveTo>
                    <a:pt x="60" y="68"/>
                  </a:moveTo>
                  <a:cubicBezTo>
                    <a:pt x="56" y="66"/>
                    <a:pt x="58" y="66"/>
                    <a:pt x="55" y="61"/>
                  </a:cubicBezTo>
                  <a:cubicBezTo>
                    <a:pt x="57" y="60"/>
                    <a:pt x="58" y="59"/>
                    <a:pt x="60" y="57"/>
                  </a:cubicBezTo>
                  <a:cubicBezTo>
                    <a:pt x="60" y="59"/>
                    <a:pt x="61" y="62"/>
                    <a:pt x="63" y="60"/>
                  </a:cubicBezTo>
                  <a:cubicBezTo>
                    <a:pt x="61" y="62"/>
                    <a:pt x="62" y="64"/>
                    <a:pt x="60" y="68"/>
                  </a:cubicBezTo>
                  <a:close/>
                  <a:moveTo>
                    <a:pt x="95" y="48"/>
                  </a:moveTo>
                  <a:cubicBezTo>
                    <a:pt x="92" y="46"/>
                    <a:pt x="96" y="44"/>
                    <a:pt x="96" y="42"/>
                  </a:cubicBezTo>
                  <a:cubicBezTo>
                    <a:pt x="91" y="39"/>
                    <a:pt x="92" y="44"/>
                    <a:pt x="88" y="46"/>
                  </a:cubicBezTo>
                  <a:cubicBezTo>
                    <a:pt x="87" y="45"/>
                    <a:pt x="86" y="43"/>
                    <a:pt x="85" y="42"/>
                  </a:cubicBezTo>
                  <a:cubicBezTo>
                    <a:pt x="96" y="36"/>
                    <a:pt x="95" y="29"/>
                    <a:pt x="107" y="20"/>
                  </a:cubicBezTo>
                  <a:cubicBezTo>
                    <a:pt x="111" y="23"/>
                    <a:pt x="104" y="32"/>
                    <a:pt x="100" y="27"/>
                  </a:cubicBezTo>
                  <a:cubicBezTo>
                    <a:pt x="100" y="32"/>
                    <a:pt x="99" y="35"/>
                    <a:pt x="101" y="40"/>
                  </a:cubicBezTo>
                  <a:cubicBezTo>
                    <a:pt x="95" y="42"/>
                    <a:pt x="100" y="46"/>
                    <a:pt x="95" y="48"/>
                  </a:cubicBezTo>
                  <a:close/>
                  <a:moveTo>
                    <a:pt x="104" y="52"/>
                  </a:moveTo>
                  <a:cubicBezTo>
                    <a:pt x="105" y="51"/>
                    <a:pt x="107" y="49"/>
                    <a:pt x="109" y="48"/>
                  </a:cubicBezTo>
                  <a:cubicBezTo>
                    <a:pt x="111" y="50"/>
                    <a:pt x="111" y="51"/>
                    <a:pt x="112" y="53"/>
                  </a:cubicBezTo>
                  <a:cubicBezTo>
                    <a:pt x="109" y="55"/>
                    <a:pt x="106" y="55"/>
                    <a:pt x="104" y="52"/>
                  </a:cubicBezTo>
                  <a:close/>
                  <a:moveTo>
                    <a:pt x="127" y="45"/>
                  </a:moveTo>
                  <a:cubicBezTo>
                    <a:pt x="124" y="42"/>
                    <a:pt x="126" y="39"/>
                    <a:pt x="127" y="36"/>
                  </a:cubicBezTo>
                  <a:cubicBezTo>
                    <a:pt x="124" y="36"/>
                    <a:pt x="121" y="35"/>
                    <a:pt x="119" y="35"/>
                  </a:cubicBezTo>
                  <a:cubicBezTo>
                    <a:pt x="117" y="37"/>
                    <a:pt x="119" y="40"/>
                    <a:pt x="115" y="39"/>
                  </a:cubicBezTo>
                  <a:cubicBezTo>
                    <a:pt x="114" y="38"/>
                    <a:pt x="118" y="36"/>
                    <a:pt x="117" y="35"/>
                  </a:cubicBezTo>
                  <a:cubicBezTo>
                    <a:pt x="116" y="32"/>
                    <a:pt x="113" y="35"/>
                    <a:pt x="112" y="33"/>
                  </a:cubicBezTo>
                  <a:cubicBezTo>
                    <a:pt x="113" y="35"/>
                    <a:pt x="113" y="50"/>
                    <a:pt x="105" y="44"/>
                  </a:cubicBezTo>
                  <a:cubicBezTo>
                    <a:pt x="108" y="43"/>
                    <a:pt x="106" y="40"/>
                    <a:pt x="109" y="39"/>
                  </a:cubicBezTo>
                  <a:cubicBezTo>
                    <a:pt x="107" y="38"/>
                    <a:pt x="105" y="37"/>
                    <a:pt x="103" y="38"/>
                  </a:cubicBezTo>
                  <a:cubicBezTo>
                    <a:pt x="106" y="25"/>
                    <a:pt x="120" y="33"/>
                    <a:pt x="128" y="31"/>
                  </a:cubicBezTo>
                  <a:cubicBezTo>
                    <a:pt x="132" y="36"/>
                    <a:pt x="133" y="41"/>
                    <a:pt x="127" y="45"/>
                  </a:cubicBezTo>
                  <a:close/>
                  <a:moveTo>
                    <a:pt x="132" y="31"/>
                  </a:moveTo>
                  <a:cubicBezTo>
                    <a:pt x="140" y="27"/>
                    <a:pt x="141" y="24"/>
                    <a:pt x="145" y="22"/>
                  </a:cubicBezTo>
                  <a:cubicBezTo>
                    <a:pt x="146" y="25"/>
                    <a:pt x="143" y="34"/>
                    <a:pt x="139" y="30"/>
                  </a:cubicBezTo>
                  <a:cubicBezTo>
                    <a:pt x="134" y="34"/>
                    <a:pt x="139" y="39"/>
                    <a:pt x="136" y="43"/>
                  </a:cubicBezTo>
                  <a:cubicBezTo>
                    <a:pt x="133" y="39"/>
                    <a:pt x="135" y="35"/>
                    <a:pt x="132" y="31"/>
                  </a:cubicBezTo>
                  <a:close/>
                  <a:moveTo>
                    <a:pt x="155" y="26"/>
                  </a:moveTo>
                  <a:cubicBezTo>
                    <a:pt x="161" y="26"/>
                    <a:pt x="164" y="21"/>
                    <a:pt x="171" y="23"/>
                  </a:cubicBezTo>
                  <a:cubicBezTo>
                    <a:pt x="172" y="26"/>
                    <a:pt x="172" y="33"/>
                    <a:pt x="168" y="33"/>
                  </a:cubicBezTo>
                  <a:cubicBezTo>
                    <a:pt x="164" y="30"/>
                    <a:pt x="170" y="28"/>
                    <a:pt x="168" y="26"/>
                  </a:cubicBezTo>
                  <a:cubicBezTo>
                    <a:pt x="167" y="25"/>
                    <a:pt x="166" y="25"/>
                    <a:pt x="165" y="24"/>
                  </a:cubicBezTo>
                  <a:cubicBezTo>
                    <a:pt x="162" y="28"/>
                    <a:pt x="162" y="31"/>
                    <a:pt x="158" y="35"/>
                  </a:cubicBezTo>
                  <a:cubicBezTo>
                    <a:pt x="154" y="31"/>
                    <a:pt x="159" y="29"/>
                    <a:pt x="155" y="26"/>
                  </a:cubicBezTo>
                  <a:close/>
                  <a:moveTo>
                    <a:pt x="149" y="42"/>
                  </a:moveTo>
                  <a:cubicBezTo>
                    <a:pt x="148" y="39"/>
                    <a:pt x="151" y="38"/>
                    <a:pt x="148" y="35"/>
                  </a:cubicBezTo>
                  <a:cubicBezTo>
                    <a:pt x="150" y="34"/>
                    <a:pt x="152" y="35"/>
                    <a:pt x="154" y="33"/>
                  </a:cubicBezTo>
                  <a:cubicBezTo>
                    <a:pt x="157" y="36"/>
                    <a:pt x="153" y="39"/>
                    <a:pt x="149" y="42"/>
                  </a:cubicBezTo>
                  <a:close/>
                  <a:moveTo>
                    <a:pt x="134" y="63"/>
                  </a:moveTo>
                  <a:cubicBezTo>
                    <a:pt x="137" y="68"/>
                    <a:pt x="128" y="66"/>
                    <a:pt x="130" y="70"/>
                  </a:cubicBezTo>
                  <a:cubicBezTo>
                    <a:pt x="126" y="67"/>
                    <a:pt x="126" y="57"/>
                    <a:pt x="127" y="52"/>
                  </a:cubicBezTo>
                  <a:cubicBezTo>
                    <a:pt x="134" y="49"/>
                    <a:pt x="143" y="49"/>
                    <a:pt x="143" y="40"/>
                  </a:cubicBezTo>
                  <a:cubicBezTo>
                    <a:pt x="149" y="41"/>
                    <a:pt x="144" y="47"/>
                    <a:pt x="145" y="50"/>
                  </a:cubicBezTo>
                  <a:cubicBezTo>
                    <a:pt x="138" y="46"/>
                    <a:pt x="123" y="64"/>
                    <a:pt x="134" y="63"/>
                  </a:cubicBezTo>
                  <a:close/>
                  <a:moveTo>
                    <a:pt x="170" y="42"/>
                  </a:moveTo>
                  <a:cubicBezTo>
                    <a:pt x="168" y="40"/>
                    <a:pt x="164" y="38"/>
                    <a:pt x="160" y="41"/>
                  </a:cubicBezTo>
                  <a:cubicBezTo>
                    <a:pt x="158" y="33"/>
                    <a:pt x="172" y="39"/>
                    <a:pt x="174" y="29"/>
                  </a:cubicBezTo>
                  <a:cubicBezTo>
                    <a:pt x="174" y="33"/>
                    <a:pt x="175" y="37"/>
                    <a:pt x="180" y="32"/>
                  </a:cubicBezTo>
                  <a:cubicBezTo>
                    <a:pt x="186" y="42"/>
                    <a:pt x="170" y="33"/>
                    <a:pt x="170" y="42"/>
                  </a:cubicBezTo>
                  <a:close/>
                  <a:moveTo>
                    <a:pt x="189" y="32"/>
                  </a:moveTo>
                  <a:cubicBezTo>
                    <a:pt x="190" y="35"/>
                    <a:pt x="189" y="39"/>
                    <a:pt x="185" y="39"/>
                  </a:cubicBezTo>
                  <a:cubicBezTo>
                    <a:pt x="184" y="36"/>
                    <a:pt x="186" y="32"/>
                    <a:pt x="189" y="32"/>
                  </a:cubicBezTo>
                  <a:close/>
                  <a:moveTo>
                    <a:pt x="159" y="58"/>
                  </a:moveTo>
                  <a:cubicBezTo>
                    <a:pt x="164" y="58"/>
                    <a:pt x="165" y="48"/>
                    <a:pt x="170" y="54"/>
                  </a:cubicBezTo>
                  <a:cubicBezTo>
                    <a:pt x="165" y="53"/>
                    <a:pt x="164" y="65"/>
                    <a:pt x="159" y="58"/>
                  </a:cubicBezTo>
                  <a:close/>
                  <a:moveTo>
                    <a:pt x="173" y="58"/>
                  </a:moveTo>
                  <a:cubicBezTo>
                    <a:pt x="171" y="55"/>
                    <a:pt x="177" y="53"/>
                    <a:pt x="172" y="49"/>
                  </a:cubicBezTo>
                  <a:cubicBezTo>
                    <a:pt x="174" y="48"/>
                    <a:pt x="175" y="47"/>
                    <a:pt x="174" y="46"/>
                  </a:cubicBezTo>
                  <a:cubicBezTo>
                    <a:pt x="176" y="45"/>
                    <a:pt x="176" y="46"/>
                    <a:pt x="175" y="47"/>
                  </a:cubicBezTo>
                  <a:cubicBezTo>
                    <a:pt x="177" y="49"/>
                    <a:pt x="178" y="49"/>
                    <a:pt x="180" y="48"/>
                  </a:cubicBezTo>
                  <a:cubicBezTo>
                    <a:pt x="181" y="50"/>
                    <a:pt x="179" y="50"/>
                    <a:pt x="179" y="49"/>
                  </a:cubicBezTo>
                  <a:cubicBezTo>
                    <a:pt x="174" y="52"/>
                    <a:pt x="178" y="55"/>
                    <a:pt x="173" y="58"/>
                  </a:cubicBezTo>
                  <a:close/>
                  <a:moveTo>
                    <a:pt x="194" y="38"/>
                  </a:moveTo>
                  <a:cubicBezTo>
                    <a:pt x="197" y="42"/>
                    <a:pt x="189" y="43"/>
                    <a:pt x="196" y="45"/>
                  </a:cubicBezTo>
                  <a:cubicBezTo>
                    <a:pt x="193" y="47"/>
                    <a:pt x="192" y="48"/>
                    <a:pt x="194" y="50"/>
                  </a:cubicBezTo>
                  <a:cubicBezTo>
                    <a:pt x="188" y="49"/>
                    <a:pt x="190" y="41"/>
                    <a:pt x="194" y="38"/>
                  </a:cubicBezTo>
                  <a:close/>
                  <a:moveTo>
                    <a:pt x="182" y="60"/>
                  </a:moveTo>
                  <a:cubicBezTo>
                    <a:pt x="180" y="58"/>
                    <a:pt x="181" y="57"/>
                    <a:pt x="180" y="56"/>
                  </a:cubicBezTo>
                  <a:cubicBezTo>
                    <a:pt x="183" y="54"/>
                    <a:pt x="187" y="53"/>
                    <a:pt x="189" y="56"/>
                  </a:cubicBezTo>
                  <a:cubicBezTo>
                    <a:pt x="187" y="59"/>
                    <a:pt x="185" y="56"/>
                    <a:pt x="182" y="60"/>
                  </a:cubicBezTo>
                  <a:close/>
                  <a:moveTo>
                    <a:pt x="201" y="43"/>
                  </a:moveTo>
                  <a:cubicBezTo>
                    <a:pt x="203" y="39"/>
                    <a:pt x="207" y="38"/>
                    <a:pt x="211" y="35"/>
                  </a:cubicBezTo>
                  <a:cubicBezTo>
                    <a:pt x="214" y="42"/>
                    <a:pt x="205" y="42"/>
                    <a:pt x="201" y="43"/>
                  </a:cubicBezTo>
                  <a:close/>
                  <a:moveTo>
                    <a:pt x="197" y="55"/>
                  </a:moveTo>
                  <a:cubicBezTo>
                    <a:pt x="198" y="57"/>
                    <a:pt x="197" y="58"/>
                    <a:pt x="198" y="60"/>
                  </a:cubicBezTo>
                  <a:cubicBezTo>
                    <a:pt x="196" y="61"/>
                    <a:pt x="194" y="58"/>
                    <a:pt x="192" y="61"/>
                  </a:cubicBezTo>
                  <a:cubicBezTo>
                    <a:pt x="190" y="58"/>
                    <a:pt x="194" y="55"/>
                    <a:pt x="197" y="55"/>
                  </a:cubicBezTo>
                  <a:close/>
                  <a:moveTo>
                    <a:pt x="184" y="72"/>
                  </a:moveTo>
                  <a:cubicBezTo>
                    <a:pt x="182" y="70"/>
                    <a:pt x="181" y="68"/>
                    <a:pt x="183" y="66"/>
                  </a:cubicBezTo>
                  <a:cubicBezTo>
                    <a:pt x="188" y="63"/>
                    <a:pt x="191" y="70"/>
                    <a:pt x="196" y="65"/>
                  </a:cubicBezTo>
                  <a:cubicBezTo>
                    <a:pt x="198" y="73"/>
                    <a:pt x="190" y="69"/>
                    <a:pt x="184" y="72"/>
                  </a:cubicBezTo>
                  <a:close/>
                  <a:moveTo>
                    <a:pt x="214" y="36"/>
                  </a:moveTo>
                  <a:cubicBezTo>
                    <a:pt x="216" y="36"/>
                    <a:pt x="218" y="38"/>
                    <a:pt x="217" y="36"/>
                  </a:cubicBezTo>
                  <a:cubicBezTo>
                    <a:pt x="221" y="40"/>
                    <a:pt x="224" y="38"/>
                    <a:pt x="229" y="37"/>
                  </a:cubicBezTo>
                  <a:cubicBezTo>
                    <a:pt x="231" y="43"/>
                    <a:pt x="214" y="41"/>
                    <a:pt x="214" y="36"/>
                  </a:cubicBezTo>
                  <a:close/>
                  <a:moveTo>
                    <a:pt x="225" y="57"/>
                  </a:moveTo>
                  <a:cubicBezTo>
                    <a:pt x="223" y="59"/>
                    <a:pt x="226" y="61"/>
                    <a:pt x="222" y="63"/>
                  </a:cubicBezTo>
                  <a:cubicBezTo>
                    <a:pt x="220" y="61"/>
                    <a:pt x="217" y="62"/>
                    <a:pt x="215" y="59"/>
                  </a:cubicBezTo>
                  <a:cubicBezTo>
                    <a:pt x="218" y="57"/>
                    <a:pt x="214" y="55"/>
                    <a:pt x="218" y="53"/>
                  </a:cubicBezTo>
                  <a:cubicBezTo>
                    <a:pt x="222" y="56"/>
                    <a:pt x="227" y="55"/>
                    <a:pt x="232" y="59"/>
                  </a:cubicBezTo>
                  <a:cubicBezTo>
                    <a:pt x="228" y="61"/>
                    <a:pt x="229" y="58"/>
                    <a:pt x="225" y="57"/>
                  </a:cubicBezTo>
                  <a:close/>
                  <a:moveTo>
                    <a:pt x="224" y="72"/>
                  </a:moveTo>
                  <a:cubicBezTo>
                    <a:pt x="223" y="67"/>
                    <a:pt x="222" y="72"/>
                    <a:pt x="218" y="73"/>
                  </a:cubicBezTo>
                  <a:cubicBezTo>
                    <a:pt x="219" y="67"/>
                    <a:pt x="224" y="66"/>
                    <a:pt x="228" y="63"/>
                  </a:cubicBezTo>
                  <a:cubicBezTo>
                    <a:pt x="229" y="65"/>
                    <a:pt x="228" y="68"/>
                    <a:pt x="227" y="66"/>
                  </a:cubicBezTo>
                  <a:cubicBezTo>
                    <a:pt x="224" y="68"/>
                    <a:pt x="228" y="70"/>
                    <a:pt x="224" y="72"/>
                  </a:cubicBezTo>
                  <a:close/>
                  <a:moveTo>
                    <a:pt x="241" y="73"/>
                  </a:moveTo>
                  <a:cubicBezTo>
                    <a:pt x="240" y="72"/>
                    <a:pt x="242" y="72"/>
                    <a:pt x="242" y="72"/>
                  </a:cubicBezTo>
                  <a:cubicBezTo>
                    <a:pt x="245" y="71"/>
                    <a:pt x="241" y="68"/>
                    <a:pt x="243" y="66"/>
                  </a:cubicBezTo>
                  <a:cubicBezTo>
                    <a:pt x="241" y="65"/>
                    <a:pt x="241" y="68"/>
                    <a:pt x="242" y="69"/>
                  </a:cubicBezTo>
                  <a:cubicBezTo>
                    <a:pt x="239" y="70"/>
                    <a:pt x="239" y="62"/>
                    <a:pt x="242" y="60"/>
                  </a:cubicBezTo>
                  <a:cubicBezTo>
                    <a:pt x="242" y="65"/>
                    <a:pt x="242" y="65"/>
                    <a:pt x="246" y="71"/>
                  </a:cubicBezTo>
                  <a:cubicBezTo>
                    <a:pt x="244" y="73"/>
                    <a:pt x="243" y="72"/>
                    <a:pt x="241" y="73"/>
                  </a:cubicBezTo>
                  <a:close/>
                  <a:moveTo>
                    <a:pt x="251" y="78"/>
                  </a:moveTo>
                  <a:cubicBezTo>
                    <a:pt x="251" y="73"/>
                    <a:pt x="256" y="72"/>
                    <a:pt x="255" y="68"/>
                  </a:cubicBezTo>
                  <a:cubicBezTo>
                    <a:pt x="257" y="68"/>
                    <a:pt x="258" y="76"/>
                    <a:pt x="257" y="79"/>
                  </a:cubicBezTo>
                  <a:cubicBezTo>
                    <a:pt x="254" y="73"/>
                    <a:pt x="255" y="74"/>
                    <a:pt x="251" y="78"/>
                  </a:cubicBezTo>
                  <a:close/>
                  <a:moveTo>
                    <a:pt x="354" y="12"/>
                  </a:moveTo>
                  <a:cubicBezTo>
                    <a:pt x="355" y="11"/>
                    <a:pt x="356" y="13"/>
                    <a:pt x="357" y="13"/>
                  </a:cubicBezTo>
                  <a:cubicBezTo>
                    <a:pt x="359" y="12"/>
                    <a:pt x="358" y="10"/>
                    <a:pt x="361" y="9"/>
                  </a:cubicBezTo>
                  <a:cubicBezTo>
                    <a:pt x="361" y="10"/>
                    <a:pt x="362" y="11"/>
                    <a:pt x="363" y="12"/>
                  </a:cubicBezTo>
                  <a:cubicBezTo>
                    <a:pt x="360" y="13"/>
                    <a:pt x="357" y="15"/>
                    <a:pt x="354" y="12"/>
                  </a:cubicBezTo>
                  <a:close/>
                  <a:moveTo>
                    <a:pt x="716" y="72"/>
                  </a:moveTo>
                  <a:cubicBezTo>
                    <a:pt x="717" y="79"/>
                    <a:pt x="704" y="74"/>
                    <a:pt x="698" y="77"/>
                  </a:cubicBezTo>
                  <a:cubicBezTo>
                    <a:pt x="697" y="72"/>
                    <a:pt x="708" y="74"/>
                    <a:pt x="704" y="69"/>
                  </a:cubicBezTo>
                  <a:cubicBezTo>
                    <a:pt x="707" y="71"/>
                    <a:pt x="711" y="68"/>
                    <a:pt x="714" y="65"/>
                  </a:cubicBezTo>
                  <a:cubicBezTo>
                    <a:pt x="714" y="71"/>
                    <a:pt x="706" y="74"/>
                    <a:pt x="702" y="75"/>
                  </a:cubicBezTo>
                  <a:cubicBezTo>
                    <a:pt x="706" y="77"/>
                    <a:pt x="711" y="73"/>
                    <a:pt x="716" y="72"/>
                  </a:cubicBezTo>
                  <a:close/>
                  <a:moveTo>
                    <a:pt x="717" y="62"/>
                  </a:moveTo>
                  <a:cubicBezTo>
                    <a:pt x="718" y="66"/>
                    <a:pt x="708" y="63"/>
                    <a:pt x="710" y="59"/>
                  </a:cubicBezTo>
                  <a:cubicBezTo>
                    <a:pt x="717" y="63"/>
                    <a:pt x="711" y="54"/>
                    <a:pt x="716" y="51"/>
                  </a:cubicBezTo>
                  <a:cubicBezTo>
                    <a:pt x="722" y="56"/>
                    <a:pt x="711" y="60"/>
                    <a:pt x="717" y="62"/>
                  </a:cubicBezTo>
                  <a:close/>
                  <a:moveTo>
                    <a:pt x="712" y="39"/>
                  </a:moveTo>
                  <a:cubicBezTo>
                    <a:pt x="714" y="43"/>
                    <a:pt x="714" y="33"/>
                    <a:pt x="717" y="39"/>
                  </a:cubicBezTo>
                  <a:cubicBezTo>
                    <a:pt x="712" y="44"/>
                    <a:pt x="711" y="46"/>
                    <a:pt x="706" y="43"/>
                  </a:cubicBezTo>
                  <a:cubicBezTo>
                    <a:pt x="713" y="44"/>
                    <a:pt x="708" y="28"/>
                    <a:pt x="712" y="39"/>
                  </a:cubicBezTo>
                  <a:close/>
                  <a:moveTo>
                    <a:pt x="721" y="30"/>
                  </a:moveTo>
                  <a:cubicBezTo>
                    <a:pt x="717" y="32"/>
                    <a:pt x="712" y="33"/>
                    <a:pt x="708" y="32"/>
                  </a:cubicBezTo>
                  <a:cubicBezTo>
                    <a:pt x="709" y="28"/>
                    <a:pt x="716" y="17"/>
                    <a:pt x="720" y="10"/>
                  </a:cubicBezTo>
                  <a:cubicBezTo>
                    <a:pt x="722" y="17"/>
                    <a:pt x="720" y="21"/>
                    <a:pt x="721" y="30"/>
                  </a:cubicBezTo>
                  <a:close/>
                  <a:moveTo>
                    <a:pt x="716" y="13"/>
                  </a:moveTo>
                  <a:cubicBezTo>
                    <a:pt x="714" y="14"/>
                    <a:pt x="713" y="15"/>
                    <a:pt x="711" y="17"/>
                  </a:cubicBezTo>
                  <a:cubicBezTo>
                    <a:pt x="709" y="11"/>
                    <a:pt x="706" y="17"/>
                    <a:pt x="704" y="13"/>
                  </a:cubicBezTo>
                  <a:cubicBezTo>
                    <a:pt x="708" y="13"/>
                    <a:pt x="713" y="8"/>
                    <a:pt x="716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548"/>
            <p:cNvSpPr>
              <a:spLocks noEditPoints="1"/>
            </p:cNvSpPr>
            <p:nvPr/>
          </p:nvSpPr>
          <p:spPr bwMode="auto">
            <a:xfrm rot="16200000" flipV="1">
              <a:off x="4438472" y="4879627"/>
              <a:ext cx="363777" cy="45719"/>
            </a:xfrm>
            <a:custGeom>
              <a:avLst/>
              <a:gdLst>
                <a:gd name="T0" fmla="*/ 480 w 748"/>
                <a:gd name="T1" fmla="*/ 13 h 95"/>
                <a:gd name="T2" fmla="*/ 427 w 748"/>
                <a:gd name="T3" fmla="*/ 8 h 95"/>
                <a:gd name="T4" fmla="*/ 366 w 748"/>
                <a:gd name="T5" fmla="*/ 13 h 95"/>
                <a:gd name="T6" fmla="*/ 311 w 748"/>
                <a:gd name="T7" fmla="*/ 15 h 95"/>
                <a:gd name="T8" fmla="*/ 289 w 748"/>
                <a:gd name="T9" fmla="*/ 1 h 95"/>
                <a:gd name="T10" fmla="*/ 234 w 748"/>
                <a:gd name="T11" fmla="*/ 11 h 95"/>
                <a:gd name="T12" fmla="*/ 205 w 748"/>
                <a:gd name="T13" fmla="*/ 13 h 95"/>
                <a:gd name="T14" fmla="*/ 152 w 748"/>
                <a:gd name="T15" fmla="*/ 18 h 95"/>
                <a:gd name="T16" fmla="*/ 142 w 748"/>
                <a:gd name="T17" fmla="*/ 18 h 95"/>
                <a:gd name="T18" fmla="*/ 126 w 748"/>
                <a:gd name="T19" fmla="*/ 20 h 95"/>
                <a:gd name="T20" fmla="*/ 107 w 748"/>
                <a:gd name="T21" fmla="*/ 1 h 95"/>
                <a:gd name="T22" fmla="*/ 64 w 748"/>
                <a:gd name="T23" fmla="*/ 20 h 95"/>
                <a:gd name="T24" fmla="*/ 17 w 748"/>
                <a:gd name="T25" fmla="*/ 64 h 95"/>
                <a:gd name="T26" fmla="*/ 71 w 748"/>
                <a:gd name="T27" fmla="*/ 69 h 95"/>
                <a:gd name="T28" fmla="*/ 101 w 748"/>
                <a:gd name="T29" fmla="*/ 51 h 95"/>
                <a:gd name="T30" fmla="*/ 90 w 748"/>
                <a:gd name="T31" fmla="*/ 67 h 95"/>
                <a:gd name="T32" fmla="*/ 112 w 748"/>
                <a:gd name="T33" fmla="*/ 63 h 95"/>
                <a:gd name="T34" fmla="*/ 140 w 748"/>
                <a:gd name="T35" fmla="*/ 69 h 95"/>
                <a:gd name="T36" fmla="*/ 151 w 748"/>
                <a:gd name="T37" fmla="*/ 51 h 95"/>
                <a:gd name="T38" fmla="*/ 167 w 748"/>
                <a:gd name="T39" fmla="*/ 62 h 95"/>
                <a:gd name="T40" fmla="*/ 213 w 748"/>
                <a:gd name="T41" fmla="*/ 61 h 95"/>
                <a:gd name="T42" fmla="*/ 244 w 748"/>
                <a:gd name="T43" fmla="*/ 84 h 95"/>
                <a:gd name="T44" fmla="*/ 306 w 748"/>
                <a:gd name="T45" fmla="*/ 77 h 95"/>
                <a:gd name="T46" fmla="*/ 364 w 748"/>
                <a:gd name="T47" fmla="*/ 85 h 95"/>
                <a:gd name="T48" fmla="*/ 566 w 748"/>
                <a:gd name="T49" fmla="*/ 89 h 95"/>
                <a:gd name="T50" fmla="*/ 675 w 748"/>
                <a:gd name="T51" fmla="*/ 85 h 95"/>
                <a:gd name="T52" fmla="*/ 744 w 748"/>
                <a:gd name="T53" fmla="*/ 58 h 95"/>
                <a:gd name="T54" fmla="*/ 725 w 748"/>
                <a:gd name="T55" fmla="*/ 56 h 95"/>
                <a:gd name="T56" fmla="*/ 733 w 748"/>
                <a:gd name="T57" fmla="*/ 32 h 95"/>
                <a:gd name="T58" fmla="*/ 725 w 748"/>
                <a:gd name="T59" fmla="*/ 7 h 95"/>
                <a:gd name="T60" fmla="*/ 672 w 748"/>
                <a:gd name="T61" fmla="*/ 9 h 95"/>
                <a:gd name="T62" fmla="*/ 642 w 748"/>
                <a:gd name="T63" fmla="*/ 9 h 95"/>
                <a:gd name="T64" fmla="*/ 604 w 748"/>
                <a:gd name="T65" fmla="*/ 6 h 95"/>
                <a:gd name="T66" fmla="*/ 227 w 748"/>
                <a:gd name="T67" fmla="*/ 28 h 95"/>
                <a:gd name="T68" fmla="*/ 201 w 748"/>
                <a:gd name="T69" fmla="*/ 36 h 95"/>
                <a:gd name="T70" fmla="*/ 220 w 748"/>
                <a:gd name="T71" fmla="*/ 21 h 95"/>
                <a:gd name="T72" fmla="*/ 196 w 748"/>
                <a:gd name="T73" fmla="*/ 25 h 95"/>
                <a:gd name="T74" fmla="*/ 184 w 748"/>
                <a:gd name="T75" fmla="*/ 11 h 95"/>
                <a:gd name="T76" fmla="*/ 79 w 748"/>
                <a:gd name="T77" fmla="*/ 39 h 95"/>
                <a:gd name="T78" fmla="*/ 54 w 748"/>
                <a:gd name="T79" fmla="*/ 40 h 95"/>
                <a:gd name="T80" fmla="*/ 71 w 748"/>
                <a:gd name="T81" fmla="*/ 38 h 95"/>
                <a:gd name="T82" fmla="*/ 79 w 748"/>
                <a:gd name="T83" fmla="*/ 44 h 95"/>
                <a:gd name="T84" fmla="*/ 60 w 748"/>
                <a:gd name="T85" fmla="*/ 68 h 95"/>
                <a:gd name="T86" fmla="*/ 95 w 748"/>
                <a:gd name="T87" fmla="*/ 48 h 95"/>
                <a:gd name="T88" fmla="*/ 115 w 748"/>
                <a:gd name="T89" fmla="*/ 39 h 95"/>
                <a:gd name="T90" fmla="*/ 132 w 748"/>
                <a:gd name="T91" fmla="*/ 31 h 95"/>
                <a:gd name="T92" fmla="*/ 168 w 748"/>
                <a:gd name="T93" fmla="*/ 26 h 95"/>
                <a:gd name="T94" fmla="*/ 134 w 748"/>
                <a:gd name="T95" fmla="*/ 63 h 95"/>
                <a:gd name="T96" fmla="*/ 174 w 748"/>
                <a:gd name="T97" fmla="*/ 29 h 95"/>
                <a:gd name="T98" fmla="*/ 159 w 748"/>
                <a:gd name="T99" fmla="*/ 58 h 95"/>
                <a:gd name="T100" fmla="*/ 194 w 748"/>
                <a:gd name="T101" fmla="*/ 38 h 95"/>
                <a:gd name="T102" fmla="*/ 201 w 748"/>
                <a:gd name="T103" fmla="*/ 43 h 95"/>
                <a:gd name="T104" fmla="*/ 183 w 748"/>
                <a:gd name="T105" fmla="*/ 66 h 95"/>
                <a:gd name="T106" fmla="*/ 222 w 748"/>
                <a:gd name="T107" fmla="*/ 63 h 95"/>
                <a:gd name="T108" fmla="*/ 227 w 748"/>
                <a:gd name="T109" fmla="*/ 66 h 95"/>
                <a:gd name="T110" fmla="*/ 241 w 748"/>
                <a:gd name="T111" fmla="*/ 73 h 95"/>
                <a:gd name="T112" fmla="*/ 363 w 748"/>
                <a:gd name="T113" fmla="*/ 12 h 95"/>
                <a:gd name="T114" fmla="*/ 717 w 748"/>
                <a:gd name="T115" fmla="*/ 62 h 95"/>
                <a:gd name="T116" fmla="*/ 721 w 748"/>
                <a:gd name="T117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48" h="95">
                  <a:moveTo>
                    <a:pt x="559" y="11"/>
                  </a:moveTo>
                  <a:cubicBezTo>
                    <a:pt x="559" y="7"/>
                    <a:pt x="557" y="9"/>
                    <a:pt x="557" y="5"/>
                  </a:cubicBezTo>
                  <a:cubicBezTo>
                    <a:pt x="546" y="13"/>
                    <a:pt x="543" y="8"/>
                    <a:pt x="534" y="8"/>
                  </a:cubicBezTo>
                  <a:cubicBezTo>
                    <a:pt x="537" y="7"/>
                    <a:pt x="541" y="7"/>
                    <a:pt x="539" y="3"/>
                  </a:cubicBezTo>
                  <a:cubicBezTo>
                    <a:pt x="529" y="8"/>
                    <a:pt x="508" y="10"/>
                    <a:pt x="498" y="11"/>
                  </a:cubicBezTo>
                  <a:cubicBezTo>
                    <a:pt x="499" y="11"/>
                    <a:pt x="499" y="9"/>
                    <a:pt x="498" y="8"/>
                  </a:cubicBezTo>
                  <a:cubicBezTo>
                    <a:pt x="491" y="10"/>
                    <a:pt x="491" y="13"/>
                    <a:pt x="485" y="9"/>
                  </a:cubicBezTo>
                  <a:cubicBezTo>
                    <a:pt x="483" y="14"/>
                    <a:pt x="481" y="8"/>
                    <a:pt x="480" y="13"/>
                  </a:cubicBezTo>
                  <a:cubicBezTo>
                    <a:pt x="478" y="10"/>
                    <a:pt x="476" y="12"/>
                    <a:pt x="476" y="9"/>
                  </a:cubicBezTo>
                  <a:cubicBezTo>
                    <a:pt x="473" y="9"/>
                    <a:pt x="470" y="11"/>
                    <a:pt x="467" y="8"/>
                  </a:cubicBezTo>
                  <a:cubicBezTo>
                    <a:pt x="463" y="10"/>
                    <a:pt x="469" y="13"/>
                    <a:pt x="465" y="15"/>
                  </a:cubicBezTo>
                  <a:cubicBezTo>
                    <a:pt x="464" y="14"/>
                    <a:pt x="463" y="13"/>
                    <a:pt x="462" y="13"/>
                  </a:cubicBezTo>
                  <a:cubicBezTo>
                    <a:pt x="463" y="12"/>
                    <a:pt x="464" y="10"/>
                    <a:pt x="462" y="9"/>
                  </a:cubicBezTo>
                  <a:cubicBezTo>
                    <a:pt x="461" y="10"/>
                    <a:pt x="459" y="11"/>
                    <a:pt x="458" y="12"/>
                  </a:cubicBezTo>
                  <a:cubicBezTo>
                    <a:pt x="445" y="2"/>
                    <a:pt x="432" y="14"/>
                    <a:pt x="426" y="14"/>
                  </a:cubicBezTo>
                  <a:cubicBezTo>
                    <a:pt x="422" y="9"/>
                    <a:pt x="428" y="10"/>
                    <a:pt x="427" y="8"/>
                  </a:cubicBezTo>
                  <a:cubicBezTo>
                    <a:pt x="420" y="9"/>
                    <a:pt x="412" y="6"/>
                    <a:pt x="410" y="14"/>
                  </a:cubicBezTo>
                  <a:cubicBezTo>
                    <a:pt x="405" y="6"/>
                    <a:pt x="404" y="18"/>
                    <a:pt x="401" y="13"/>
                  </a:cubicBezTo>
                  <a:cubicBezTo>
                    <a:pt x="400" y="11"/>
                    <a:pt x="406" y="9"/>
                    <a:pt x="402" y="7"/>
                  </a:cubicBezTo>
                  <a:cubicBezTo>
                    <a:pt x="397" y="8"/>
                    <a:pt x="397" y="14"/>
                    <a:pt x="392" y="11"/>
                  </a:cubicBezTo>
                  <a:cubicBezTo>
                    <a:pt x="393" y="10"/>
                    <a:pt x="394" y="9"/>
                    <a:pt x="392" y="7"/>
                  </a:cubicBezTo>
                  <a:cubicBezTo>
                    <a:pt x="386" y="13"/>
                    <a:pt x="381" y="11"/>
                    <a:pt x="375" y="13"/>
                  </a:cubicBezTo>
                  <a:cubicBezTo>
                    <a:pt x="376" y="13"/>
                    <a:pt x="376" y="7"/>
                    <a:pt x="374" y="9"/>
                  </a:cubicBezTo>
                  <a:cubicBezTo>
                    <a:pt x="375" y="12"/>
                    <a:pt x="368" y="13"/>
                    <a:pt x="366" y="13"/>
                  </a:cubicBezTo>
                  <a:cubicBezTo>
                    <a:pt x="370" y="11"/>
                    <a:pt x="369" y="8"/>
                    <a:pt x="370" y="5"/>
                  </a:cubicBezTo>
                  <a:cubicBezTo>
                    <a:pt x="365" y="4"/>
                    <a:pt x="369" y="8"/>
                    <a:pt x="365" y="10"/>
                  </a:cubicBezTo>
                  <a:cubicBezTo>
                    <a:pt x="361" y="4"/>
                    <a:pt x="353" y="5"/>
                    <a:pt x="350" y="11"/>
                  </a:cubicBezTo>
                  <a:cubicBezTo>
                    <a:pt x="346" y="10"/>
                    <a:pt x="340" y="11"/>
                    <a:pt x="338" y="8"/>
                  </a:cubicBezTo>
                  <a:cubicBezTo>
                    <a:pt x="336" y="8"/>
                    <a:pt x="326" y="14"/>
                    <a:pt x="322" y="8"/>
                  </a:cubicBezTo>
                  <a:cubicBezTo>
                    <a:pt x="318" y="9"/>
                    <a:pt x="321" y="12"/>
                    <a:pt x="319" y="14"/>
                  </a:cubicBezTo>
                  <a:cubicBezTo>
                    <a:pt x="317" y="11"/>
                    <a:pt x="315" y="8"/>
                    <a:pt x="315" y="6"/>
                  </a:cubicBezTo>
                  <a:cubicBezTo>
                    <a:pt x="310" y="8"/>
                    <a:pt x="314" y="12"/>
                    <a:pt x="311" y="15"/>
                  </a:cubicBezTo>
                  <a:cubicBezTo>
                    <a:pt x="309" y="12"/>
                    <a:pt x="301" y="15"/>
                    <a:pt x="302" y="11"/>
                  </a:cubicBezTo>
                  <a:cubicBezTo>
                    <a:pt x="304" y="12"/>
                    <a:pt x="311" y="14"/>
                    <a:pt x="310" y="8"/>
                  </a:cubicBezTo>
                  <a:cubicBezTo>
                    <a:pt x="305" y="11"/>
                    <a:pt x="302" y="7"/>
                    <a:pt x="298" y="7"/>
                  </a:cubicBezTo>
                  <a:cubicBezTo>
                    <a:pt x="298" y="11"/>
                    <a:pt x="299" y="8"/>
                    <a:pt x="302" y="9"/>
                  </a:cubicBezTo>
                  <a:cubicBezTo>
                    <a:pt x="298" y="10"/>
                    <a:pt x="297" y="14"/>
                    <a:pt x="295" y="13"/>
                  </a:cubicBezTo>
                  <a:cubicBezTo>
                    <a:pt x="292" y="11"/>
                    <a:pt x="295" y="6"/>
                    <a:pt x="292" y="8"/>
                  </a:cubicBezTo>
                  <a:cubicBezTo>
                    <a:pt x="294" y="10"/>
                    <a:pt x="287" y="15"/>
                    <a:pt x="286" y="13"/>
                  </a:cubicBezTo>
                  <a:cubicBezTo>
                    <a:pt x="284" y="8"/>
                    <a:pt x="293" y="5"/>
                    <a:pt x="289" y="1"/>
                  </a:cubicBezTo>
                  <a:cubicBezTo>
                    <a:pt x="285" y="11"/>
                    <a:pt x="272" y="11"/>
                    <a:pt x="263" y="11"/>
                  </a:cubicBezTo>
                  <a:cubicBezTo>
                    <a:pt x="263" y="8"/>
                    <a:pt x="264" y="2"/>
                    <a:pt x="260" y="4"/>
                  </a:cubicBezTo>
                  <a:cubicBezTo>
                    <a:pt x="258" y="8"/>
                    <a:pt x="261" y="7"/>
                    <a:pt x="260" y="9"/>
                  </a:cubicBezTo>
                  <a:cubicBezTo>
                    <a:pt x="257" y="10"/>
                    <a:pt x="256" y="12"/>
                    <a:pt x="253" y="6"/>
                  </a:cubicBezTo>
                  <a:cubicBezTo>
                    <a:pt x="251" y="7"/>
                    <a:pt x="252" y="9"/>
                    <a:pt x="250" y="10"/>
                  </a:cubicBezTo>
                  <a:cubicBezTo>
                    <a:pt x="245" y="1"/>
                    <a:pt x="245" y="12"/>
                    <a:pt x="243" y="10"/>
                  </a:cubicBezTo>
                  <a:cubicBezTo>
                    <a:pt x="238" y="7"/>
                    <a:pt x="247" y="6"/>
                    <a:pt x="242" y="3"/>
                  </a:cubicBezTo>
                  <a:cubicBezTo>
                    <a:pt x="237" y="7"/>
                    <a:pt x="240" y="10"/>
                    <a:pt x="234" y="11"/>
                  </a:cubicBezTo>
                  <a:cubicBezTo>
                    <a:pt x="234" y="8"/>
                    <a:pt x="232" y="6"/>
                    <a:pt x="230" y="6"/>
                  </a:cubicBezTo>
                  <a:cubicBezTo>
                    <a:pt x="229" y="8"/>
                    <a:pt x="227" y="11"/>
                    <a:pt x="226" y="5"/>
                  </a:cubicBezTo>
                  <a:cubicBezTo>
                    <a:pt x="220" y="7"/>
                    <a:pt x="230" y="10"/>
                    <a:pt x="224" y="12"/>
                  </a:cubicBezTo>
                  <a:cubicBezTo>
                    <a:pt x="223" y="11"/>
                    <a:pt x="222" y="10"/>
                    <a:pt x="220" y="10"/>
                  </a:cubicBezTo>
                  <a:cubicBezTo>
                    <a:pt x="223" y="8"/>
                    <a:pt x="223" y="6"/>
                    <a:pt x="221" y="4"/>
                  </a:cubicBezTo>
                  <a:cubicBezTo>
                    <a:pt x="214" y="5"/>
                    <a:pt x="221" y="17"/>
                    <a:pt x="213" y="12"/>
                  </a:cubicBezTo>
                  <a:cubicBezTo>
                    <a:pt x="219" y="11"/>
                    <a:pt x="214" y="9"/>
                    <a:pt x="216" y="4"/>
                  </a:cubicBezTo>
                  <a:cubicBezTo>
                    <a:pt x="212" y="5"/>
                    <a:pt x="207" y="9"/>
                    <a:pt x="205" y="13"/>
                  </a:cubicBezTo>
                  <a:cubicBezTo>
                    <a:pt x="202" y="10"/>
                    <a:pt x="204" y="7"/>
                    <a:pt x="201" y="5"/>
                  </a:cubicBezTo>
                  <a:cubicBezTo>
                    <a:pt x="194" y="9"/>
                    <a:pt x="192" y="14"/>
                    <a:pt x="188" y="12"/>
                  </a:cubicBezTo>
                  <a:cubicBezTo>
                    <a:pt x="191" y="10"/>
                    <a:pt x="183" y="7"/>
                    <a:pt x="188" y="6"/>
                  </a:cubicBezTo>
                  <a:cubicBezTo>
                    <a:pt x="189" y="7"/>
                    <a:pt x="188" y="8"/>
                    <a:pt x="190" y="10"/>
                  </a:cubicBezTo>
                  <a:cubicBezTo>
                    <a:pt x="197" y="2"/>
                    <a:pt x="183" y="7"/>
                    <a:pt x="179" y="4"/>
                  </a:cubicBezTo>
                  <a:cubicBezTo>
                    <a:pt x="174" y="7"/>
                    <a:pt x="174" y="12"/>
                    <a:pt x="169" y="8"/>
                  </a:cubicBezTo>
                  <a:cubicBezTo>
                    <a:pt x="169" y="4"/>
                    <a:pt x="176" y="9"/>
                    <a:pt x="175" y="2"/>
                  </a:cubicBezTo>
                  <a:cubicBezTo>
                    <a:pt x="167" y="6"/>
                    <a:pt x="150" y="5"/>
                    <a:pt x="152" y="18"/>
                  </a:cubicBezTo>
                  <a:cubicBezTo>
                    <a:pt x="155" y="14"/>
                    <a:pt x="157" y="17"/>
                    <a:pt x="160" y="17"/>
                  </a:cubicBezTo>
                  <a:cubicBezTo>
                    <a:pt x="165" y="15"/>
                    <a:pt x="162" y="12"/>
                    <a:pt x="166" y="9"/>
                  </a:cubicBezTo>
                  <a:cubicBezTo>
                    <a:pt x="170" y="13"/>
                    <a:pt x="167" y="16"/>
                    <a:pt x="164" y="19"/>
                  </a:cubicBezTo>
                  <a:cubicBezTo>
                    <a:pt x="159" y="19"/>
                    <a:pt x="153" y="20"/>
                    <a:pt x="148" y="23"/>
                  </a:cubicBezTo>
                  <a:cubicBezTo>
                    <a:pt x="147" y="22"/>
                    <a:pt x="147" y="22"/>
                    <a:pt x="146" y="21"/>
                  </a:cubicBezTo>
                  <a:cubicBezTo>
                    <a:pt x="156" y="14"/>
                    <a:pt x="144" y="12"/>
                    <a:pt x="152" y="7"/>
                  </a:cubicBezTo>
                  <a:cubicBezTo>
                    <a:pt x="146" y="7"/>
                    <a:pt x="146" y="11"/>
                    <a:pt x="140" y="13"/>
                  </a:cubicBezTo>
                  <a:cubicBezTo>
                    <a:pt x="138" y="17"/>
                    <a:pt x="144" y="15"/>
                    <a:pt x="142" y="18"/>
                  </a:cubicBezTo>
                  <a:cubicBezTo>
                    <a:pt x="136" y="18"/>
                    <a:pt x="138" y="21"/>
                    <a:pt x="133" y="25"/>
                  </a:cubicBezTo>
                  <a:cubicBezTo>
                    <a:pt x="131" y="19"/>
                    <a:pt x="127" y="30"/>
                    <a:pt x="125" y="26"/>
                  </a:cubicBezTo>
                  <a:cubicBezTo>
                    <a:pt x="123" y="22"/>
                    <a:pt x="130" y="20"/>
                    <a:pt x="129" y="16"/>
                  </a:cubicBezTo>
                  <a:cubicBezTo>
                    <a:pt x="139" y="21"/>
                    <a:pt x="139" y="4"/>
                    <a:pt x="149" y="6"/>
                  </a:cubicBezTo>
                  <a:cubicBezTo>
                    <a:pt x="143" y="3"/>
                    <a:pt x="136" y="7"/>
                    <a:pt x="130" y="5"/>
                  </a:cubicBezTo>
                  <a:cubicBezTo>
                    <a:pt x="129" y="8"/>
                    <a:pt x="127" y="12"/>
                    <a:pt x="127" y="16"/>
                  </a:cubicBezTo>
                  <a:cubicBezTo>
                    <a:pt x="125" y="14"/>
                    <a:pt x="123" y="14"/>
                    <a:pt x="121" y="15"/>
                  </a:cubicBezTo>
                  <a:cubicBezTo>
                    <a:pt x="119" y="19"/>
                    <a:pt x="128" y="17"/>
                    <a:pt x="126" y="20"/>
                  </a:cubicBezTo>
                  <a:cubicBezTo>
                    <a:pt x="115" y="20"/>
                    <a:pt x="116" y="24"/>
                    <a:pt x="111" y="27"/>
                  </a:cubicBezTo>
                  <a:cubicBezTo>
                    <a:pt x="111" y="22"/>
                    <a:pt x="111" y="17"/>
                    <a:pt x="114" y="13"/>
                  </a:cubicBezTo>
                  <a:cubicBezTo>
                    <a:pt x="118" y="16"/>
                    <a:pt x="116" y="18"/>
                    <a:pt x="119" y="21"/>
                  </a:cubicBezTo>
                  <a:cubicBezTo>
                    <a:pt x="120" y="15"/>
                    <a:pt x="122" y="9"/>
                    <a:pt x="126" y="4"/>
                  </a:cubicBezTo>
                  <a:cubicBezTo>
                    <a:pt x="124" y="1"/>
                    <a:pt x="109" y="1"/>
                    <a:pt x="114" y="8"/>
                  </a:cubicBezTo>
                  <a:cubicBezTo>
                    <a:pt x="114" y="10"/>
                    <a:pt x="109" y="12"/>
                    <a:pt x="106" y="12"/>
                  </a:cubicBezTo>
                  <a:cubicBezTo>
                    <a:pt x="103" y="10"/>
                    <a:pt x="112" y="9"/>
                    <a:pt x="109" y="6"/>
                  </a:cubicBezTo>
                  <a:cubicBezTo>
                    <a:pt x="104" y="8"/>
                    <a:pt x="106" y="3"/>
                    <a:pt x="107" y="1"/>
                  </a:cubicBezTo>
                  <a:cubicBezTo>
                    <a:pt x="103" y="6"/>
                    <a:pt x="93" y="13"/>
                    <a:pt x="86" y="16"/>
                  </a:cubicBezTo>
                  <a:cubicBezTo>
                    <a:pt x="87" y="14"/>
                    <a:pt x="85" y="13"/>
                    <a:pt x="86" y="12"/>
                  </a:cubicBezTo>
                  <a:cubicBezTo>
                    <a:pt x="90" y="7"/>
                    <a:pt x="103" y="8"/>
                    <a:pt x="99" y="0"/>
                  </a:cubicBezTo>
                  <a:cubicBezTo>
                    <a:pt x="94" y="2"/>
                    <a:pt x="96" y="5"/>
                    <a:pt x="92" y="7"/>
                  </a:cubicBezTo>
                  <a:cubicBezTo>
                    <a:pt x="86" y="7"/>
                    <a:pt x="91" y="4"/>
                    <a:pt x="89" y="1"/>
                  </a:cubicBezTo>
                  <a:cubicBezTo>
                    <a:pt x="80" y="5"/>
                    <a:pt x="88" y="11"/>
                    <a:pt x="82" y="15"/>
                  </a:cubicBezTo>
                  <a:cubicBezTo>
                    <a:pt x="78" y="10"/>
                    <a:pt x="73" y="16"/>
                    <a:pt x="70" y="10"/>
                  </a:cubicBezTo>
                  <a:cubicBezTo>
                    <a:pt x="68" y="13"/>
                    <a:pt x="69" y="17"/>
                    <a:pt x="64" y="20"/>
                  </a:cubicBezTo>
                  <a:cubicBezTo>
                    <a:pt x="57" y="12"/>
                    <a:pt x="58" y="16"/>
                    <a:pt x="51" y="12"/>
                  </a:cubicBezTo>
                  <a:cubicBezTo>
                    <a:pt x="52" y="17"/>
                    <a:pt x="49" y="18"/>
                    <a:pt x="44" y="21"/>
                  </a:cubicBezTo>
                  <a:cubicBezTo>
                    <a:pt x="50" y="29"/>
                    <a:pt x="44" y="36"/>
                    <a:pt x="35" y="43"/>
                  </a:cubicBezTo>
                  <a:cubicBezTo>
                    <a:pt x="29" y="38"/>
                    <a:pt x="22" y="43"/>
                    <a:pt x="18" y="49"/>
                  </a:cubicBezTo>
                  <a:cubicBezTo>
                    <a:pt x="13" y="48"/>
                    <a:pt x="18" y="44"/>
                    <a:pt x="12" y="42"/>
                  </a:cubicBezTo>
                  <a:cubicBezTo>
                    <a:pt x="11" y="46"/>
                    <a:pt x="16" y="67"/>
                    <a:pt x="8" y="58"/>
                  </a:cubicBezTo>
                  <a:cubicBezTo>
                    <a:pt x="7" y="60"/>
                    <a:pt x="0" y="62"/>
                    <a:pt x="5" y="64"/>
                  </a:cubicBezTo>
                  <a:cubicBezTo>
                    <a:pt x="9" y="64"/>
                    <a:pt x="13" y="63"/>
                    <a:pt x="17" y="64"/>
                  </a:cubicBezTo>
                  <a:cubicBezTo>
                    <a:pt x="18" y="60"/>
                    <a:pt x="17" y="56"/>
                    <a:pt x="20" y="52"/>
                  </a:cubicBezTo>
                  <a:cubicBezTo>
                    <a:pt x="22" y="53"/>
                    <a:pt x="24" y="53"/>
                    <a:pt x="25" y="56"/>
                  </a:cubicBezTo>
                  <a:cubicBezTo>
                    <a:pt x="27" y="51"/>
                    <a:pt x="30" y="52"/>
                    <a:pt x="34" y="51"/>
                  </a:cubicBezTo>
                  <a:cubicBezTo>
                    <a:pt x="32" y="48"/>
                    <a:pt x="30" y="49"/>
                    <a:pt x="29" y="47"/>
                  </a:cubicBezTo>
                  <a:cubicBezTo>
                    <a:pt x="35" y="41"/>
                    <a:pt x="36" y="47"/>
                    <a:pt x="40" y="40"/>
                  </a:cubicBezTo>
                  <a:cubicBezTo>
                    <a:pt x="43" y="44"/>
                    <a:pt x="49" y="46"/>
                    <a:pt x="56" y="46"/>
                  </a:cubicBezTo>
                  <a:cubicBezTo>
                    <a:pt x="46" y="53"/>
                    <a:pt x="60" y="57"/>
                    <a:pt x="51" y="64"/>
                  </a:cubicBezTo>
                  <a:cubicBezTo>
                    <a:pt x="57" y="73"/>
                    <a:pt x="65" y="66"/>
                    <a:pt x="71" y="69"/>
                  </a:cubicBezTo>
                  <a:cubicBezTo>
                    <a:pt x="69" y="66"/>
                    <a:pt x="67" y="67"/>
                    <a:pt x="65" y="63"/>
                  </a:cubicBezTo>
                  <a:cubicBezTo>
                    <a:pt x="66" y="61"/>
                    <a:pt x="66" y="59"/>
                    <a:pt x="68" y="58"/>
                  </a:cubicBezTo>
                  <a:cubicBezTo>
                    <a:pt x="70" y="60"/>
                    <a:pt x="69" y="62"/>
                    <a:pt x="71" y="63"/>
                  </a:cubicBezTo>
                  <a:cubicBezTo>
                    <a:pt x="72" y="64"/>
                    <a:pt x="78" y="62"/>
                    <a:pt x="76" y="59"/>
                  </a:cubicBezTo>
                  <a:cubicBezTo>
                    <a:pt x="75" y="59"/>
                    <a:pt x="81" y="47"/>
                    <a:pt x="86" y="46"/>
                  </a:cubicBezTo>
                  <a:cubicBezTo>
                    <a:pt x="84" y="48"/>
                    <a:pt x="83" y="50"/>
                    <a:pt x="83" y="52"/>
                  </a:cubicBezTo>
                  <a:cubicBezTo>
                    <a:pt x="86" y="51"/>
                    <a:pt x="92" y="50"/>
                    <a:pt x="91" y="55"/>
                  </a:cubicBezTo>
                  <a:cubicBezTo>
                    <a:pt x="94" y="52"/>
                    <a:pt x="98" y="50"/>
                    <a:pt x="101" y="51"/>
                  </a:cubicBezTo>
                  <a:cubicBezTo>
                    <a:pt x="101" y="52"/>
                    <a:pt x="102" y="53"/>
                    <a:pt x="101" y="54"/>
                  </a:cubicBezTo>
                  <a:cubicBezTo>
                    <a:pt x="96" y="55"/>
                    <a:pt x="91" y="54"/>
                    <a:pt x="85" y="59"/>
                  </a:cubicBezTo>
                  <a:cubicBezTo>
                    <a:pt x="85" y="58"/>
                    <a:pt x="85" y="53"/>
                    <a:pt x="82" y="55"/>
                  </a:cubicBezTo>
                  <a:cubicBezTo>
                    <a:pt x="85" y="62"/>
                    <a:pt x="73" y="61"/>
                    <a:pt x="75" y="69"/>
                  </a:cubicBezTo>
                  <a:cubicBezTo>
                    <a:pt x="79" y="65"/>
                    <a:pt x="82" y="74"/>
                    <a:pt x="86" y="69"/>
                  </a:cubicBezTo>
                  <a:cubicBezTo>
                    <a:pt x="90" y="67"/>
                    <a:pt x="84" y="64"/>
                    <a:pt x="86" y="62"/>
                  </a:cubicBezTo>
                  <a:cubicBezTo>
                    <a:pt x="88" y="61"/>
                    <a:pt x="89" y="60"/>
                    <a:pt x="90" y="61"/>
                  </a:cubicBezTo>
                  <a:cubicBezTo>
                    <a:pt x="93" y="63"/>
                    <a:pt x="88" y="65"/>
                    <a:pt x="90" y="67"/>
                  </a:cubicBezTo>
                  <a:cubicBezTo>
                    <a:pt x="92" y="66"/>
                    <a:pt x="93" y="70"/>
                    <a:pt x="96" y="65"/>
                  </a:cubicBezTo>
                  <a:cubicBezTo>
                    <a:pt x="94" y="64"/>
                    <a:pt x="93" y="62"/>
                    <a:pt x="91" y="60"/>
                  </a:cubicBezTo>
                  <a:cubicBezTo>
                    <a:pt x="93" y="59"/>
                    <a:pt x="93" y="57"/>
                    <a:pt x="94" y="56"/>
                  </a:cubicBezTo>
                  <a:cubicBezTo>
                    <a:pt x="96" y="62"/>
                    <a:pt x="99" y="56"/>
                    <a:pt x="101" y="60"/>
                  </a:cubicBezTo>
                  <a:cubicBezTo>
                    <a:pt x="98" y="64"/>
                    <a:pt x="97" y="57"/>
                    <a:pt x="94" y="61"/>
                  </a:cubicBezTo>
                  <a:cubicBezTo>
                    <a:pt x="100" y="64"/>
                    <a:pt x="97" y="67"/>
                    <a:pt x="98" y="71"/>
                  </a:cubicBezTo>
                  <a:cubicBezTo>
                    <a:pt x="105" y="68"/>
                    <a:pt x="100" y="63"/>
                    <a:pt x="104" y="59"/>
                  </a:cubicBezTo>
                  <a:cubicBezTo>
                    <a:pt x="107" y="57"/>
                    <a:pt x="109" y="64"/>
                    <a:pt x="112" y="63"/>
                  </a:cubicBezTo>
                  <a:cubicBezTo>
                    <a:pt x="114" y="59"/>
                    <a:pt x="118" y="57"/>
                    <a:pt x="112" y="54"/>
                  </a:cubicBezTo>
                  <a:cubicBezTo>
                    <a:pt x="115" y="51"/>
                    <a:pt x="120" y="47"/>
                    <a:pt x="124" y="49"/>
                  </a:cubicBezTo>
                  <a:cubicBezTo>
                    <a:pt x="117" y="54"/>
                    <a:pt x="118" y="60"/>
                    <a:pt x="114" y="66"/>
                  </a:cubicBezTo>
                  <a:cubicBezTo>
                    <a:pt x="111" y="60"/>
                    <a:pt x="96" y="73"/>
                    <a:pt x="104" y="74"/>
                  </a:cubicBezTo>
                  <a:cubicBezTo>
                    <a:pt x="103" y="70"/>
                    <a:pt x="109" y="75"/>
                    <a:pt x="112" y="69"/>
                  </a:cubicBezTo>
                  <a:cubicBezTo>
                    <a:pt x="115" y="75"/>
                    <a:pt x="123" y="71"/>
                    <a:pt x="131" y="76"/>
                  </a:cubicBezTo>
                  <a:cubicBezTo>
                    <a:pt x="136" y="74"/>
                    <a:pt x="133" y="71"/>
                    <a:pt x="134" y="68"/>
                  </a:cubicBezTo>
                  <a:cubicBezTo>
                    <a:pt x="136" y="69"/>
                    <a:pt x="138" y="65"/>
                    <a:pt x="140" y="69"/>
                  </a:cubicBezTo>
                  <a:cubicBezTo>
                    <a:pt x="143" y="65"/>
                    <a:pt x="143" y="65"/>
                    <a:pt x="147" y="64"/>
                  </a:cubicBezTo>
                  <a:cubicBezTo>
                    <a:pt x="145" y="58"/>
                    <a:pt x="142" y="67"/>
                    <a:pt x="140" y="64"/>
                  </a:cubicBezTo>
                  <a:cubicBezTo>
                    <a:pt x="137" y="61"/>
                    <a:pt x="137" y="59"/>
                    <a:pt x="138" y="57"/>
                  </a:cubicBezTo>
                  <a:cubicBezTo>
                    <a:pt x="142" y="56"/>
                    <a:pt x="145" y="61"/>
                    <a:pt x="150" y="56"/>
                  </a:cubicBezTo>
                  <a:cubicBezTo>
                    <a:pt x="146" y="52"/>
                    <a:pt x="148" y="49"/>
                    <a:pt x="151" y="46"/>
                  </a:cubicBezTo>
                  <a:cubicBezTo>
                    <a:pt x="154" y="49"/>
                    <a:pt x="157" y="43"/>
                    <a:pt x="160" y="44"/>
                  </a:cubicBezTo>
                  <a:cubicBezTo>
                    <a:pt x="161" y="45"/>
                    <a:pt x="160" y="47"/>
                    <a:pt x="160" y="48"/>
                  </a:cubicBezTo>
                  <a:cubicBezTo>
                    <a:pt x="157" y="52"/>
                    <a:pt x="154" y="50"/>
                    <a:pt x="151" y="51"/>
                  </a:cubicBezTo>
                  <a:cubicBezTo>
                    <a:pt x="154" y="59"/>
                    <a:pt x="144" y="65"/>
                    <a:pt x="147" y="73"/>
                  </a:cubicBezTo>
                  <a:cubicBezTo>
                    <a:pt x="143" y="73"/>
                    <a:pt x="140" y="68"/>
                    <a:pt x="136" y="72"/>
                  </a:cubicBezTo>
                  <a:cubicBezTo>
                    <a:pt x="140" y="79"/>
                    <a:pt x="149" y="71"/>
                    <a:pt x="150" y="77"/>
                  </a:cubicBezTo>
                  <a:cubicBezTo>
                    <a:pt x="157" y="75"/>
                    <a:pt x="157" y="70"/>
                    <a:pt x="162" y="64"/>
                  </a:cubicBezTo>
                  <a:cubicBezTo>
                    <a:pt x="163" y="66"/>
                    <a:pt x="165" y="65"/>
                    <a:pt x="166" y="67"/>
                  </a:cubicBezTo>
                  <a:cubicBezTo>
                    <a:pt x="165" y="71"/>
                    <a:pt x="161" y="69"/>
                    <a:pt x="161" y="72"/>
                  </a:cubicBezTo>
                  <a:cubicBezTo>
                    <a:pt x="163" y="76"/>
                    <a:pt x="166" y="72"/>
                    <a:pt x="169" y="75"/>
                  </a:cubicBezTo>
                  <a:cubicBezTo>
                    <a:pt x="175" y="71"/>
                    <a:pt x="166" y="64"/>
                    <a:pt x="167" y="62"/>
                  </a:cubicBezTo>
                  <a:cubicBezTo>
                    <a:pt x="169" y="61"/>
                    <a:pt x="170" y="62"/>
                    <a:pt x="171" y="63"/>
                  </a:cubicBezTo>
                  <a:cubicBezTo>
                    <a:pt x="173" y="68"/>
                    <a:pt x="172" y="72"/>
                    <a:pt x="177" y="76"/>
                  </a:cubicBezTo>
                  <a:cubicBezTo>
                    <a:pt x="180" y="76"/>
                    <a:pt x="182" y="72"/>
                    <a:pt x="184" y="78"/>
                  </a:cubicBezTo>
                  <a:cubicBezTo>
                    <a:pt x="187" y="73"/>
                    <a:pt x="190" y="78"/>
                    <a:pt x="189" y="81"/>
                  </a:cubicBezTo>
                  <a:cubicBezTo>
                    <a:pt x="195" y="71"/>
                    <a:pt x="202" y="78"/>
                    <a:pt x="204" y="70"/>
                  </a:cubicBezTo>
                  <a:cubicBezTo>
                    <a:pt x="202" y="67"/>
                    <a:pt x="200" y="69"/>
                    <a:pt x="198" y="65"/>
                  </a:cubicBezTo>
                  <a:cubicBezTo>
                    <a:pt x="204" y="64"/>
                    <a:pt x="201" y="62"/>
                    <a:pt x="204" y="58"/>
                  </a:cubicBezTo>
                  <a:cubicBezTo>
                    <a:pt x="204" y="64"/>
                    <a:pt x="210" y="59"/>
                    <a:pt x="213" y="61"/>
                  </a:cubicBezTo>
                  <a:cubicBezTo>
                    <a:pt x="213" y="64"/>
                    <a:pt x="208" y="64"/>
                    <a:pt x="205" y="64"/>
                  </a:cubicBezTo>
                  <a:cubicBezTo>
                    <a:pt x="207" y="69"/>
                    <a:pt x="203" y="73"/>
                    <a:pt x="203" y="78"/>
                  </a:cubicBezTo>
                  <a:cubicBezTo>
                    <a:pt x="209" y="73"/>
                    <a:pt x="209" y="80"/>
                    <a:pt x="215" y="79"/>
                  </a:cubicBezTo>
                  <a:cubicBezTo>
                    <a:pt x="216" y="75"/>
                    <a:pt x="211" y="77"/>
                    <a:pt x="213" y="75"/>
                  </a:cubicBezTo>
                  <a:cubicBezTo>
                    <a:pt x="216" y="77"/>
                    <a:pt x="219" y="75"/>
                    <a:pt x="221" y="76"/>
                  </a:cubicBezTo>
                  <a:cubicBezTo>
                    <a:pt x="223" y="77"/>
                    <a:pt x="220" y="78"/>
                    <a:pt x="221" y="80"/>
                  </a:cubicBezTo>
                  <a:cubicBezTo>
                    <a:pt x="225" y="82"/>
                    <a:pt x="228" y="76"/>
                    <a:pt x="229" y="77"/>
                  </a:cubicBezTo>
                  <a:cubicBezTo>
                    <a:pt x="229" y="82"/>
                    <a:pt x="244" y="78"/>
                    <a:pt x="244" y="84"/>
                  </a:cubicBezTo>
                  <a:cubicBezTo>
                    <a:pt x="249" y="80"/>
                    <a:pt x="255" y="79"/>
                    <a:pt x="259" y="82"/>
                  </a:cubicBezTo>
                  <a:cubicBezTo>
                    <a:pt x="263" y="79"/>
                    <a:pt x="269" y="76"/>
                    <a:pt x="268" y="72"/>
                  </a:cubicBezTo>
                  <a:cubicBezTo>
                    <a:pt x="268" y="73"/>
                    <a:pt x="269" y="73"/>
                    <a:pt x="270" y="73"/>
                  </a:cubicBezTo>
                  <a:cubicBezTo>
                    <a:pt x="266" y="77"/>
                    <a:pt x="272" y="82"/>
                    <a:pt x="274" y="83"/>
                  </a:cubicBezTo>
                  <a:cubicBezTo>
                    <a:pt x="274" y="79"/>
                    <a:pt x="284" y="87"/>
                    <a:pt x="284" y="79"/>
                  </a:cubicBezTo>
                  <a:cubicBezTo>
                    <a:pt x="289" y="84"/>
                    <a:pt x="296" y="83"/>
                    <a:pt x="302" y="82"/>
                  </a:cubicBezTo>
                  <a:cubicBezTo>
                    <a:pt x="300" y="78"/>
                    <a:pt x="296" y="79"/>
                    <a:pt x="299" y="75"/>
                  </a:cubicBezTo>
                  <a:cubicBezTo>
                    <a:pt x="298" y="81"/>
                    <a:pt x="304" y="77"/>
                    <a:pt x="306" y="77"/>
                  </a:cubicBezTo>
                  <a:cubicBezTo>
                    <a:pt x="303" y="84"/>
                    <a:pt x="321" y="74"/>
                    <a:pt x="318" y="84"/>
                  </a:cubicBezTo>
                  <a:cubicBezTo>
                    <a:pt x="314" y="77"/>
                    <a:pt x="310" y="84"/>
                    <a:pt x="305" y="83"/>
                  </a:cubicBezTo>
                  <a:cubicBezTo>
                    <a:pt x="305" y="84"/>
                    <a:pt x="306" y="84"/>
                    <a:pt x="305" y="85"/>
                  </a:cubicBezTo>
                  <a:cubicBezTo>
                    <a:pt x="305" y="86"/>
                    <a:pt x="305" y="87"/>
                    <a:pt x="305" y="88"/>
                  </a:cubicBezTo>
                  <a:cubicBezTo>
                    <a:pt x="312" y="84"/>
                    <a:pt x="317" y="85"/>
                    <a:pt x="327" y="86"/>
                  </a:cubicBezTo>
                  <a:cubicBezTo>
                    <a:pt x="337" y="86"/>
                    <a:pt x="354" y="90"/>
                    <a:pt x="362" y="87"/>
                  </a:cubicBezTo>
                  <a:cubicBezTo>
                    <a:pt x="364" y="86"/>
                    <a:pt x="364" y="86"/>
                    <a:pt x="364" y="85"/>
                  </a:cubicBezTo>
                  <a:cubicBezTo>
                    <a:pt x="363" y="84"/>
                    <a:pt x="364" y="84"/>
                    <a:pt x="364" y="85"/>
                  </a:cubicBezTo>
                  <a:cubicBezTo>
                    <a:pt x="364" y="85"/>
                    <a:pt x="365" y="86"/>
                    <a:pt x="365" y="86"/>
                  </a:cubicBezTo>
                  <a:cubicBezTo>
                    <a:pt x="372" y="93"/>
                    <a:pt x="389" y="81"/>
                    <a:pt x="387" y="91"/>
                  </a:cubicBezTo>
                  <a:cubicBezTo>
                    <a:pt x="387" y="87"/>
                    <a:pt x="400" y="85"/>
                    <a:pt x="399" y="90"/>
                  </a:cubicBezTo>
                  <a:cubicBezTo>
                    <a:pt x="413" y="85"/>
                    <a:pt x="426" y="87"/>
                    <a:pt x="439" y="90"/>
                  </a:cubicBezTo>
                  <a:cubicBezTo>
                    <a:pt x="448" y="88"/>
                    <a:pt x="461" y="85"/>
                    <a:pt x="465" y="91"/>
                  </a:cubicBezTo>
                  <a:cubicBezTo>
                    <a:pt x="464" y="90"/>
                    <a:pt x="465" y="89"/>
                    <a:pt x="466" y="87"/>
                  </a:cubicBezTo>
                  <a:cubicBezTo>
                    <a:pt x="481" y="89"/>
                    <a:pt x="505" y="89"/>
                    <a:pt x="524" y="92"/>
                  </a:cubicBezTo>
                  <a:cubicBezTo>
                    <a:pt x="539" y="86"/>
                    <a:pt x="551" y="95"/>
                    <a:pt x="566" y="89"/>
                  </a:cubicBezTo>
                  <a:cubicBezTo>
                    <a:pt x="569" y="91"/>
                    <a:pt x="572" y="89"/>
                    <a:pt x="575" y="93"/>
                  </a:cubicBezTo>
                  <a:cubicBezTo>
                    <a:pt x="588" y="85"/>
                    <a:pt x="600" y="94"/>
                    <a:pt x="614" y="87"/>
                  </a:cubicBezTo>
                  <a:cubicBezTo>
                    <a:pt x="615" y="88"/>
                    <a:pt x="616" y="90"/>
                    <a:pt x="616" y="91"/>
                  </a:cubicBezTo>
                  <a:cubicBezTo>
                    <a:pt x="625" y="89"/>
                    <a:pt x="634" y="85"/>
                    <a:pt x="641" y="86"/>
                  </a:cubicBezTo>
                  <a:cubicBezTo>
                    <a:pt x="643" y="86"/>
                    <a:pt x="646" y="89"/>
                    <a:pt x="648" y="89"/>
                  </a:cubicBezTo>
                  <a:cubicBezTo>
                    <a:pt x="652" y="89"/>
                    <a:pt x="655" y="84"/>
                    <a:pt x="659" y="85"/>
                  </a:cubicBezTo>
                  <a:cubicBezTo>
                    <a:pt x="661" y="85"/>
                    <a:pt x="662" y="88"/>
                    <a:pt x="665" y="87"/>
                  </a:cubicBezTo>
                  <a:cubicBezTo>
                    <a:pt x="669" y="87"/>
                    <a:pt x="669" y="86"/>
                    <a:pt x="675" y="85"/>
                  </a:cubicBezTo>
                  <a:cubicBezTo>
                    <a:pt x="687" y="81"/>
                    <a:pt x="703" y="89"/>
                    <a:pt x="708" y="79"/>
                  </a:cubicBezTo>
                  <a:cubicBezTo>
                    <a:pt x="708" y="81"/>
                    <a:pt x="709" y="82"/>
                    <a:pt x="712" y="83"/>
                  </a:cubicBezTo>
                  <a:cubicBezTo>
                    <a:pt x="715" y="79"/>
                    <a:pt x="717" y="79"/>
                    <a:pt x="721" y="74"/>
                  </a:cubicBezTo>
                  <a:cubicBezTo>
                    <a:pt x="722" y="77"/>
                    <a:pt x="720" y="79"/>
                    <a:pt x="721" y="81"/>
                  </a:cubicBezTo>
                  <a:cubicBezTo>
                    <a:pt x="728" y="77"/>
                    <a:pt x="735" y="72"/>
                    <a:pt x="736" y="64"/>
                  </a:cubicBezTo>
                  <a:cubicBezTo>
                    <a:pt x="742" y="66"/>
                    <a:pt x="744" y="59"/>
                    <a:pt x="748" y="58"/>
                  </a:cubicBezTo>
                  <a:cubicBezTo>
                    <a:pt x="745" y="56"/>
                    <a:pt x="748" y="50"/>
                    <a:pt x="743" y="51"/>
                  </a:cubicBezTo>
                  <a:cubicBezTo>
                    <a:pt x="742" y="55"/>
                    <a:pt x="745" y="56"/>
                    <a:pt x="744" y="58"/>
                  </a:cubicBezTo>
                  <a:cubicBezTo>
                    <a:pt x="740" y="59"/>
                    <a:pt x="732" y="63"/>
                    <a:pt x="732" y="56"/>
                  </a:cubicBezTo>
                  <a:cubicBezTo>
                    <a:pt x="731" y="61"/>
                    <a:pt x="726" y="59"/>
                    <a:pt x="726" y="62"/>
                  </a:cubicBezTo>
                  <a:cubicBezTo>
                    <a:pt x="733" y="58"/>
                    <a:pt x="727" y="71"/>
                    <a:pt x="730" y="69"/>
                  </a:cubicBezTo>
                  <a:cubicBezTo>
                    <a:pt x="732" y="68"/>
                    <a:pt x="729" y="62"/>
                    <a:pt x="732" y="65"/>
                  </a:cubicBezTo>
                  <a:cubicBezTo>
                    <a:pt x="733" y="68"/>
                    <a:pt x="731" y="70"/>
                    <a:pt x="728" y="72"/>
                  </a:cubicBezTo>
                  <a:cubicBezTo>
                    <a:pt x="727" y="66"/>
                    <a:pt x="723" y="75"/>
                    <a:pt x="721" y="72"/>
                  </a:cubicBezTo>
                  <a:cubicBezTo>
                    <a:pt x="721" y="71"/>
                    <a:pt x="720" y="70"/>
                    <a:pt x="719" y="70"/>
                  </a:cubicBezTo>
                  <a:cubicBezTo>
                    <a:pt x="726" y="65"/>
                    <a:pt x="720" y="62"/>
                    <a:pt x="725" y="56"/>
                  </a:cubicBezTo>
                  <a:cubicBezTo>
                    <a:pt x="732" y="58"/>
                    <a:pt x="730" y="47"/>
                    <a:pt x="736" y="53"/>
                  </a:cubicBezTo>
                  <a:cubicBezTo>
                    <a:pt x="737" y="50"/>
                    <a:pt x="746" y="41"/>
                    <a:pt x="739" y="40"/>
                  </a:cubicBezTo>
                  <a:cubicBezTo>
                    <a:pt x="741" y="41"/>
                    <a:pt x="734" y="48"/>
                    <a:pt x="733" y="43"/>
                  </a:cubicBezTo>
                  <a:cubicBezTo>
                    <a:pt x="729" y="46"/>
                    <a:pt x="726" y="58"/>
                    <a:pt x="720" y="51"/>
                  </a:cubicBezTo>
                  <a:cubicBezTo>
                    <a:pt x="722" y="47"/>
                    <a:pt x="723" y="47"/>
                    <a:pt x="727" y="47"/>
                  </a:cubicBezTo>
                  <a:cubicBezTo>
                    <a:pt x="723" y="44"/>
                    <a:pt x="729" y="42"/>
                    <a:pt x="728" y="39"/>
                  </a:cubicBezTo>
                  <a:cubicBezTo>
                    <a:pt x="724" y="39"/>
                    <a:pt x="725" y="30"/>
                    <a:pt x="730" y="27"/>
                  </a:cubicBezTo>
                  <a:cubicBezTo>
                    <a:pt x="731" y="29"/>
                    <a:pt x="732" y="30"/>
                    <a:pt x="733" y="32"/>
                  </a:cubicBezTo>
                  <a:cubicBezTo>
                    <a:pt x="734" y="31"/>
                    <a:pt x="735" y="31"/>
                    <a:pt x="736" y="30"/>
                  </a:cubicBezTo>
                  <a:cubicBezTo>
                    <a:pt x="737" y="29"/>
                    <a:pt x="736" y="27"/>
                    <a:pt x="736" y="26"/>
                  </a:cubicBezTo>
                  <a:cubicBezTo>
                    <a:pt x="735" y="27"/>
                    <a:pt x="733" y="28"/>
                    <a:pt x="732" y="26"/>
                  </a:cubicBezTo>
                  <a:cubicBezTo>
                    <a:pt x="734" y="22"/>
                    <a:pt x="738" y="21"/>
                    <a:pt x="736" y="17"/>
                  </a:cubicBezTo>
                  <a:cubicBezTo>
                    <a:pt x="733" y="19"/>
                    <a:pt x="734" y="21"/>
                    <a:pt x="730" y="23"/>
                  </a:cubicBezTo>
                  <a:cubicBezTo>
                    <a:pt x="724" y="22"/>
                    <a:pt x="725" y="19"/>
                    <a:pt x="724" y="13"/>
                  </a:cubicBezTo>
                  <a:cubicBezTo>
                    <a:pt x="728" y="14"/>
                    <a:pt x="731" y="16"/>
                    <a:pt x="735" y="14"/>
                  </a:cubicBezTo>
                  <a:cubicBezTo>
                    <a:pt x="732" y="10"/>
                    <a:pt x="725" y="13"/>
                    <a:pt x="725" y="7"/>
                  </a:cubicBezTo>
                  <a:cubicBezTo>
                    <a:pt x="723" y="9"/>
                    <a:pt x="723" y="10"/>
                    <a:pt x="723" y="11"/>
                  </a:cubicBezTo>
                  <a:cubicBezTo>
                    <a:pt x="715" y="0"/>
                    <a:pt x="704" y="15"/>
                    <a:pt x="697" y="8"/>
                  </a:cubicBezTo>
                  <a:cubicBezTo>
                    <a:pt x="692" y="9"/>
                    <a:pt x="697" y="17"/>
                    <a:pt x="693" y="15"/>
                  </a:cubicBezTo>
                  <a:cubicBezTo>
                    <a:pt x="696" y="11"/>
                    <a:pt x="689" y="17"/>
                    <a:pt x="689" y="12"/>
                  </a:cubicBezTo>
                  <a:cubicBezTo>
                    <a:pt x="692" y="10"/>
                    <a:pt x="695" y="8"/>
                    <a:pt x="693" y="6"/>
                  </a:cubicBezTo>
                  <a:cubicBezTo>
                    <a:pt x="687" y="9"/>
                    <a:pt x="689" y="7"/>
                    <a:pt x="689" y="10"/>
                  </a:cubicBezTo>
                  <a:cubicBezTo>
                    <a:pt x="684" y="9"/>
                    <a:pt x="676" y="11"/>
                    <a:pt x="674" y="13"/>
                  </a:cubicBezTo>
                  <a:cubicBezTo>
                    <a:pt x="672" y="12"/>
                    <a:pt x="672" y="10"/>
                    <a:pt x="672" y="9"/>
                  </a:cubicBezTo>
                  <a:cubicBezTo>
                    <a:pt x="668" y="10"/>
                    <a:pt x="664" y="10"/>
                    <a:pt x="660" y="10"/>
                  </a:cubicBezTo>
                  <a:cubicBezTo>
                    <a:pt x="661" y="11"/>
                    <a:pt x="658" y="13"/>
                    <a:pt x="658" y="15"/>
                  </a:cubicBezTo>
                  <a:cubicBezTo>
                    <a:pt x="658" y="8"/>
                    <a:pt x="656" y="16"/>
                    <a:pt x="654" y="14"/>
                  </a:cubicBezTo>
                  <a:cubicBezTo>
                    <a:pt x="654" y="13"/>
                    <a:pt x="653" y="13"/>
                    <a:pt x="652" y="12"/>
                  </a:cubicBezTo>
                  <a:cubicBezTo>
                    <a:pt x="654" y="11"/>
                    <a:pt x="655" y="12"/>
                    <a:pt x="657" y="10"/>
                  </a:cubicBezTo>
                  <a:cubicBezTo>
                    <a:pt x="653" y="8"/>
                    <a:pt x="643" y="5"/>
                    <a:pt x="644" y="13"/>
                  </a:cubicBezTo>
                  <a:cubicBezTo>
                    <a:pt x="645" y="12"/>
                    <a:pt x="648" y="11"/>
                    <a:pt x="646" y="13"/>
                  </a:cubicBezTo>
                  <a:cubicBezTo>
                    <a:pt x="642" y="15"/>
                    <a:pt x="644" y="12"/>
                    <a:pt x="642" y="9"/>
                  </a:cubicBezTo>
                  <a:cubicBezTo>
                    <a:pt x="638" y="11"/>
                    <a:pt x="631" y="8"/>
                    <a:pt x="630" y="13"/>
                  </a:cubicBezTo>
                  <a:cubicBezTo>
                    <a:pt x="626" y="9"/>
                    <a:pt x="618" y="13"/>
                    <a:pt x="622" y="8"/>
                  </a:cubicBezTo>
                  <a:cubicBezTo>
                    <a:pt x="621" y="9"/>
                    <a:pt x="620" y="8"/>
                    <a:pt x="620" y="7"/>
                  </a:cubicBezTo>
                  <a:cubicBezTo>
                    <a:pt x="617" y="8"/>
                    <a:pt x="619" y="10"/>
                    <a:pt x="618" y="12"/>
                  </a:cubicBezTo>
                  <a:cubicBezTo>
                    <a:pt x="617" y="10"/>
                    <a:pt x="615" y="12"/>
                    <a:pt x="614" y="11"/>
                  </a:cubicBezTo>
                  <a:cubicBezTo>
                    <a:pt x="616" y="10"/>
                    <a:pt x="618" y="8"/>
                    <a:pt x="616" y="6"/>
                  </a:cubicBezTo>
                  <a:cubicBezTo>
                    <a:pt x="611" y="7"/>
                    <a:pt x="607" y="11"/>
                    <a:pt x="600" y="9"/>
                  </a:cubicBezTo>
                  <a:cubicBezTo>
                    <a:pt x="601" y="9"/>
                    <a:pt x="607" y="9"/>
                    <a:pt x="604" y="6"/>
                  </a:cubicBezTo>
                  <a:cubicBezTo>
                    <a:pt x="601" y="6"/>
                    <a:pt x="595" y="6"/>
                    <a:pt x="594" y="11"/>
                  </a:cubicBezTo>
                  <a:cubicBezTo>
                    <a:pt x="589" y="4"/>
                    <a:pt x="584" y="11"/>
                    <a:pt x="580" y="12"/>
                  </a:cubicBezTo>
                  <a:cubicBezTo>
                    <a:pt x="582" y="11"/>
                    <a:pt x="583" y="9"/>
                    <a:pt x="582" y="7"/>
                  </a:cubicBezTo>
                  <a:cubicBezTo>
                    <a:pt x="578" y="12"/>
                    <a:pt x="581" y="4"/>
                    <a:pt x="578" y="7"/>
                  </a:cubicBezTo>
                  <a:cubicBezTo>
                    <a:pt x="576" y="11"/>
                    <a:pt x="574" y="9"/>
                    <a:pt x="571" y="7"/>
                  </a:cubicBezTo>
                  <a:cubicBezTo>
                    <a:pt x="566" y="14"/>
                    <a:pt x="564" y="5"/>
                    <a:pt x="559" y="11"/>
                  </a:cubicBezTo>
                  <a:close/>
                  <a:moveTo>
                    <a:pt x="231" y="32"/>
                  </a:moveTo>
                  <a:cubicBezTo>
                    <a:pt x="227" y="31"/>
                    <a:pt x="230" y="31"/>
                    <a:pt x="227" y="28"/>
                  </a:cubicBezTo>
                  <a:cubicBezTo>
                    <a:pt x="231" y="24"/>
                    <a:pt x="236" y="30"/>
                    <a:pt x="231" y="32"/>
                  </a:cubicBezTo>
                  <a:close/>
                  <a:moveTo>
                    <a:pt x="231" y="21"/>
                  </a:moveTo>
                  <a:cubicBezTo>
                    <a:pt x="230" y="21"/>
                    <a:pt x="222" y="23"/>
                    <a:pt x="227" y="23"/>
                  </a:cubicBezTo>
                  <a:cubicBezTo>
                    <a:pt x="228" y="25"/>
                    <a:pt x="222" y="25"/>
                    <a:pt x="221" y="22"/>
                  </a:cubicBezTo>
                  <a:cubicBezTo>
                    <a:pt x="224" y="23"/>
                    <a:pt x="228" y="16"/>
                    <a:pt x="231" y="21"/>
                  </a:cubicBezTo>
                  <a:close/>
                  <a:moveTo>
                    <a:pt x="201" y="36"/>
                  </a:moveTo>
                  <a:cubicBezTo>
                    <a:pt x="201" y="32"/>
                    <a:pt x="207" y="22"/>
                    <a:pt x="209" y="30"/>
                  </a:cubicBezTo>
                  <a:cubicBezTo>
                    <a:pt x="203" y="27"/>
                    <a:pt x="206" y="33"/>
                    <a:pt x="201" y="36"/>
                  </a:cubicBezTo>
                  <a:close/>
                  <a:moveTo>
                    <a:pt x="211" y="26"/>
                  </a:moveTo>
                  <a:cubicBezTo>
                    <a:pt x="213" y="25"/>
                    <a:pt x="213" y="26"/>
                    <a:pt x="212" y="27"/>
                  </a:cubicBezTo>
                  <a:cubicBezTo>
                    <a:pt x="217" y="29"/>
                    <a:pt x="212" y="22"/>
                    <a:pt x="217" y="23"/>
                  </a:cubicBezTo>
                  <a:cubicBezTo>
                    <a:pt x="216" y="26"/>
                    <a:pt x="217" y="30"/>
                    <a:pt x="213" y="32"/>
                  </a:cubicBezTo>
                  <a:cubicBezTo>
                    <a:pt x="212" y="30"/>
                    <a:pt x="212" y="28"/>
                    <a:pt x="211" y="26"/>
                  </a:cubicBezTo>
                  <a:close/>
                  <a:moveTo>
                    <a:pt x="217" y="16"/>
                  </a:moveTo>
                  <a:cubicBezTo>
                    <a:pt x="216" y="19"/>
                    <a:pt x="217" y="19"/>
                    <a:pt x="219" y="18"/>
                  </a:cubicBezTo>
                  <a:cubicBezTo>
                    <a:pt x="220" y="19"/>
                    <a:pt x="219" y="20"/>
                    <a:pt x="220" y="21"/>
                  </a:cubicBezTo>
                  <a:cubicBezTo>
                    <a:pt x="219" y="21"/>
                    <a:pt x="219" y="22"/>
                    <a:pt x="218" y="23"/>
                  </a:cubicBezTo>
                  <a:cubicBezTo>
                    <a:pt x="216" y="20"/>
                    <a:pt x="215" y="21"/>
                    <a:pt x="213" y="19"/>
                  </a:cubicBezTo>
                  <a:cubicBezTo>
                    <a:pt x="214" y="18"/>
                    <a:pt x="215" y="17"/>
                    <a:pt x="217" y="16"/>
                  </a:cubicBezTo>
                  <a:close/>
                  <a:moveTo>
                    <a:pt x="196" y="25"/>
                  </a:moveTo>
                  <a:cubicBezTo>
                    <a:pt x="193" y="27"/>
                    <a:pt x="196" y="29"/>
                    <a:pt x="195" y="31"/>
                  </a:cubicBezTo>
                  <a:cubicBezTo>
                    <a:pt x="193" y="27"/>
                    <a:pt x="186" y="16"/>
                    <a:pt x="180" y="21"/>
                  </a:cubicBezTo>
                  <a:cubicBezTo>
                    <a:pt x="177" y="18"/>
                    <a:pt x="187" y="17"/>
                    <a:pt x="184" y="14"/>
                  </a:cubicBezTo>
                  <a:cubicBezTo>
                    <a:pt x="187" y="17"/>
                    <a:pt x="191" y="19"/>
                    <a:pt x="196" y="25"/>
                  </a:cubicBezTo>
                  <a:close/>
                  <a:moveTo>
                    <a:pt x="181" y="31"/>
                  </a:moveTo>
                  <a:cubicBezTo>
                    <a:pt x="181" y="30"/>
                    <a:pt x="180" y="28"/>
                    <a:pt x="179" y="26"/>
                  </a:cubicBezTo>
                  <a:cubicBezTo>
                    <a:pt x="180" y="26"/>
                    <a:pt x="182" y="25"/>
                    <a:pt x="184" y="24"/>
                  </a:cubicBezTo>
                  <a:cubicBezTo>
                    <a:pt x="187" y="27"/>
                    <a:pt x="184" y="29"/>
                    <a:pt x="181" y="31"/>
                  </a:cubicBezTo>
                  <a:close/>
                  <a:moveTo>
                    <a:pt x="184" y="11"/>
                  </a:moveTo>
                  <a:cubicBezTo>
                    <a:pt x="181" y="15"/>
                    <a:pt x="179" y="12"/>
                    <a:pt x="177" y="15"/>
                  </a:cubicBezTo>
                  <a:cubicBezTo>
                    <a:pt x="172" y="11"/>
                    <a:pt x="183" y="10"/>
                    <a:pt x="180" y="7"/>
                  </a:cubicBezTo>
                  <a:cubicBezTo>
                    <a:pt x="184" y="5"/>
                    <a:pt x="181" y="10"/>
                    <a:pt x="184" y="11"/>
                  </a:cubicBezTo>
                  <a:close/>
                  <a:moveTo>
                    <a:pt x="88" y="30"/>
                  </a:moveTo>
                  <a:cubicBezTo>
                    <a:pt x="87" y="25"/>
                    <a:pt x="93" y="22"/>
                    <a:pt x="97" y="18"/>
                  </a:cubicBezTo>
                  <a:cubicBezTo>
                    <a:pt x="96" y="17"/>
                    <a:pt x="95" y="16"/>
                    <a:pt x="95" y="16"/>
                  </a:cubicBezTo>
                  <a:cubicBezTo>
                    <a:pt x="101" y="18"/>
                    <a:pt x="102" y="25"/>
                    <a:pt x="88" y="30"/>
                  </a:cubicBezTo>
                  <a:close/>
                  <a:moveTo>
                    <a:pt x="74" y="17"/>
                  </a:moveTo>
                  <a:cubicBezTo>
                    <a:pt x="79" y="24"/>
                    <a:pt x="80" y="13"/>
                    <a:pt x="85" y="18"/>
                  </a:cubicBezTo>
                  <a:cubicBezTo>
                    <a:pt x="87" y="24"/>
                    <a:pt x="81" y="35"/>
                    <a:pt x="85" y="38"/>
                  </a:cubicBezTo>
                  <a:cubicBezTo>
                    <a:pt x="86" y="42"/>
                    <a:pt x="80" y="37"/>
                    <a:pt x="79" y="39"/>
                  </a:cubicBezTo>
                  <a:cubicBezTo>
                    <a:pt x="78" y="34"/>
                    <a:pt x="81" y="30"/>
                    <a:pt x="82" y="25"/>
                  </a:cubicBezTo>
                  <a:cubicBezTo>
                    <a:pt x="78" y="21"/>
                    <a:pt x="71" y="28"/>
                    <a:pt x="66" y="23"/>
                  </a:cubicBezTo>
                  <a:cubicBezTo>
                    <a:pt x="69" y="21"/>
                    <a:pt x="72" y="19"/>
                    <a:pt x="74" y="17"/>
                  </a:cubicBezTo>
                  <a:close/>
                  <a:moveTo>
                    <a:pt x="48" y="23"/>
                  </a:moveTo>
                  <a:cubicBezTo>
                    <a:pt x="52" y="17"/>
                    <a:pt x="55" y="22"/>
                    <a:pt x="59" y="18"/>
                  </a:cubicBezTo>
                  <a:cubicBezTo>
                    <a:pt x="56" y="23"/>
                    <a:pt x="53" y="27"/>
                    <a:pt x="51" y="32"/>
                  </a:cubicBezTo>
                  <a:cubicBezTo>
                    <a:pt x="50" y="29"/>
                    <a:pt x="50" y="26"/>
                    <a:pt x="48" y="23"/>
                  </a:cubicBezTo>
                  <a:close/>
                  <a:moveTo>
                    <a:pt x="54" y="40"/>
                  </a:moveTo>
                  <a:cubicBezTo>
                    <a:pt x="56" y="40"/>
                    <a:pt x="58" y="40"/>
                    <a:pt x="59" y="40"/>
                  </a:cubicBezTo>
                  <a:cubicBezTo>
                    <a:pt x="57" y="51"/>
                    <a:pt x="48" y="41"/>
                    <a:pt x="46" y="36"/>
                  </a:cubicBezTo>
                  <a:cubicBezTo>
                    <a:pt x="55" y="39"/>
                    <a:pt x="57" y="20"/>
                    <a:pt x="66" y="25"/>
                  </a:cubicBezTo>
                  <a:cubicBezTo>
                    <a:pt x="63" y="28"/>
                    <a:pt x="64" y="34"/>
                    <a:pt x="58" y="33"/>
                  </a:cubicBezTo>
                  <a:cubicBezTo>
                    <a:pt x="61" y="36"/>
                    <a:pt x="64" y="37"/>
                    <a:pt x="68" y="35"/>
                  </a:cubicBezTo>
                  <a:cubicBezTo>
                    <a:pt x="71" y="32"/>
                    <a:pt x="65" y="34"/>
                    <a:pt x="65" y="30"/>
                  </a:cubicBezTo>
                  <a:cubicBezTo>
                    <a:pt x="67" y="31"/>
                    <a:pt x="71" y="28"/>
                    <a:pt x="74" y="28"/>
                  </a:cubicBezTo>
                  <a:cubicBezTo>
                    <a:pt x="78" y="32"/>
                    <a:pt x="68" y="34"/>
                    <a:pt x="71" y="38"/>
                  </a:cubicBezTo>
                  <a:cubicBezTo>
                    <a:pt x="66" y="38"/>
                    <a:pt x="57" y="41"/>
                    <a:pt x="56" y="35"/>
                  </a:cubicBezTo>
                  <a:cubicBezTo>
                    <a:pt x="55" y="37"/>
                    <a:pt x="56" y="39"/>
                    <a:pt x="54" y="40"/>
                  </a:cubicBezTo>
                  <a:close/>
                  <a:moveTo>
                    <a:pt x="61" y="55"/>
                  </a:moveTo>
                  <a:cubicBezTo>
                    <a:pt x="59" y="55"/>
                    <a:pt x="57" y="53"/>
                    <a:pt x="56" y="51"/>
                  </a:cubicBezTo>
                  <a:cubicBezTo>
                    <a:pt x="63" y="47"/>
                    <a:pt x="63" y="47"/>
                    <a:pt x="64" y="41"/>
                  </a:cubicBezTo>
                  <a:cubicBezTo>
                    <a:pt x="68" y="42"/>
                    <a:pt x="66" y="45"/>
                    <a:pt x="70" y="48"/>
                  </a:cubicBezTo>
                  <a:cubicBezTo>
                    <a:pt x="72" y="45"/>
                    <a:pt x="71" y="41"/>
                    <a:pt x="76" y="38"/>
                  </a:cubicBezTo>
                  <a:cubicBezTo>
                    <a:pt x="76" y="40"/>
                    <a:pt x="77" y="42"/>
                    <a:pt x="79" y="44"/>
                  </a:cubicBezTo>
                  <a:cubicBezTo>
                    <a:pt x="73" y="47"/>
                    <a:pt x="76" y="52"/>
                    <a:pt x="67" y="56"/>
                  </a:cubicBezTo>
                  <a:cubicBezTo>
                    <a:pt x="65" y="54"/>
                    <a:pt x="66" y="52"/>
                    <a:pt x="64" y="50"/>
                  </a:cubicBezTo>
                  <a:cubicBezTo>
                    <a:pt x="62" y="52"/>
                    <a:pt x="63" y="54"/>
                    <a:pt x="61" y="55"/>
                  </a:cubicBezTo>
                  <a:close/>
                  <a:moveTo>
                    <a:pt x="60" y="68"/>
                  </a:moveTo>
                  <a:cubicBezTo>
                    <a:pt x="56" y="66"/>
                    <a:pt x="58" y="66"/>
                    <a:pt x="55" y="61"/>
                  </a:cubicBezTo>
                  <a:cubicBezTo>
                    <a:pt x="57" y="60"/>
                    <a:pt x="58" y="59"/>
                    <a:pt x="60" y="57"/>
                  </a:cubicBezTo>
                  <a:cubicBezTo>
                    <a:pt x="60" y="59"/>
                    <a:pt x="61" y="62"/>
                    <a:pt x="63" y="60"/>
                  </a:cubicBezTo>
                  <a:cubicBezTo>
                    <a:pt x="61" y="62"/>
                    <a:pt x="62" y="64"/>
                    <a:pt x="60" y="68"/>
                  </a:cubicBezTo>
                  <a:close/>
                  <a:moveTo>
                    <a:pt x="95" y="48"/>
                  </a:moveTo>
                  <a:cubicBezTo>
                    <a:pt x="92" y="46"/>
                    <a:pt x="96" y="44"/>
                    <a:pt x="96" y="42"/>
                  </a:cubicBezTo>
                  <a:cubicBezTo>
                    <a:pt x="91" y="39"/>
                    <a:pt x="92" y="44"/>
                    <a:pt x="88" y="46"/>
                  </a:cubicBezTo>
                  <a:cubicBezTo>
                    <a:pt x="87" y="45"/>
                    <a:pt x="86" y="43"/>
                    <a:pt x="85" y="42"/>
                  </a:cubicBezTo>
                  <a:cubicBezTo>
                    <a:pt x="96" y="36"/>
                    <a:pt x="95" y="29"/>
                    <a:pt x="107" y="20"/>
                  </a:cubicBezTo>
                  <a:cubicBezTo>
                    <a:pt x="111" y="23"/>
                    <a:pt x="104" y="32"/>
                    <a:pt x="100" y="27"/>
                  </a:cubicBezTo>
                  <a:cubicBezTo>
                    <a:pt x="100" y="32"/>
                    <a:pt x="99" y="35"/>
                    <a:pt x="101" y="40"/>
                  </a:cubicBezTo>
                  <a:cubicBezTo>
                    <a:pt x="95" y="42"/>
                    <a:pt x="100" y="46"/>
                    <a:pt x="95" y="48"/>
                  </a:cubicBezTo>
                  <a:close/>
                  <a:moveTo>
                    <a:pt x="104" y="52"/>
                  </a:moveTo>
                  <a:cubicBezTo>
                    <a:pt x="105" y="51"/>
                    <a:pt x="107" y="49"/>
                    <a:pt x="109" y="48"/>
                  </a:cubicBezTo>
                  <a:cubicBezTo>
                    <a:pt x="111" y="50"/>
                    <a:pt x="111" y="51"/>
                    <a:pt x="112" y="53"/>
                  </a:cubicBezTo>
                  <a:cubicBezTo>
                    <a:pt x="109" y="55"/>
                    <a:pt x="106" y="55"/>
                    <a:pt x="104" y="52"/>
                  </a:cubicBezTo>
                  <a:close/>
                  <a:moveTo>
                    <a:pt x="127" y="45"/>
                  </a:moveTo>
                  <a:cubicBezTo>
                    <a:pt x="124" y="42"/>
                    <a:pt x="126" y="39"/>
                    <a:pt x="127" y="36"/>
                  </a:cubicBezTo>
                  <a:cubicBezTo>
                    <a:pt x="124" y="36"/>
                    <a:pt x="121" y="35"/>
                    <a:pt x="119" y="35"/>
                  </a:cubicBezTo>
                  <a:cubicBezTo>
                    <a:pt x="117" y="37"/>
                    <a:pt x="119" y="40"/>
                    <a:pt x="115" y="39"/>
                  </a:cubicBezTo>
                  <a:cubicBezTo>
                    <a:pt x="114" y="38"/>
                    <a:pt x="118" y="36"/>
                    <a:pt x="117" y="35"/>
                  </a:cubicBezTo>
                  <a:cubicBezTo>
                    <a:pt x="116" y="32"/>
                    <a:pt x="113" y="35"/>
                    <a:pt x="112" y="33"/>
                  </a:cubicBezTo>
                  <a:cubicBezTo>
                    <a:pt x="113" y="35"/>
                    <a:pt x="113" y="50"/>
                    <a:pt x="105" y="44"/>
                  </a:cubicBezTo>
                  <a:cubicBezTo>
                    <a:pt x="108" y="43"/>
                    <a:pt x="106" y="40"/>
                    <a:pt x="109" y="39"/>
                  </a:cubicBezTo>
                  <a:cubicBezTo>
                    <a:pt x="107" y="38"/>
                    <a:pt x="105" y="37"/>
                    <a:pt x="103" y="38"/>
                  </a:cubicBezTo>
                  <a:cubicBezTo>
                    <a:pt x="106" y="25"/>
                    <a:pt x="120" y="33"/>
                    <a:pt x="128" y="31"/>
                  </a:cubicBezTo>
                  <a:cubicBezTo>
                    <a:pt x="132" y="36"/>
                    <a:pt x="133" y="41"/>
                    <a:pt x="127" y="45"/>
                  </a:cubicBezTo>
                  <a:close/>
                  <a:moveTo>
                    <a:pt x="132" y="31"/>
                  </a:moveTo>
                  <a:cubicBezTo>
                    <a:pt x="140" y="27"/>
                    <a:pt x="141" y="24"/>
                    <a:pt x="145" y="22"/>
                  </a:cubicBezTo>
                  <a:cubicBezTo>
                    <a:pt x="146" y="25"/>
                    <a:pt x="143" y="34"/>
                    <a:pt x="139" y="30"/>
                  </a:cubicBezTo>
                  <a:cubicBezTo>
                    <a:pt x="134" y="34"/>
                    <a:pt x="139" y="39"/>
                    <a:pt x="136" y="43"/>
                  </a:cubicBezTo>
                  <a:cubicBezTo>
                    <a:pt x="133" y="39"/>
                    <a:pt x="135" y="35"/>
                    <a:pt x="132" y="31"/>
                  </a:cubicBezTo>
                  <a:close/>
                  <a:moveTo>
                    <a:pt x="155" y="26"/>
                  </a:moveTo>
                  <a:cubicBezTo>
                    <a:pt x="161" y="26"/>
                    <a:pt x="164" y="21"/>
                    <a:pt x="171" y="23"/>
                  </a:cubicBezTo>
                  <a:cubicBezTo>
                    <a:pt x="172" y="26"/>
                    <a:pt x="172" y="33"/>
                    <a:pt x="168" y="33"/>
                  </a:cubicBezTo>
                  <a:cubicBezTo>
                    <a:pt x="164" y="30"/>
                    <a:pt x="170" y="28"/>
                    <a:pt x="168" y="26"/>
                  </a:cubicBezTo>
                  <a:cubicBezTo>
                    <a:pt x="167" y="25"/>
                    <a:pt x="166" y="25"/>
                    <a:pt x="165" y="24"/>
                  </a:cubicBezTo>
                  <a:cubicBezTo>
                    <a:pt x="162" y="28"/>
                    <a:pt x="162" y="31"/>
                    <a:pt x="158" y="35"/>
                  </a:cubicBezTo>
                  <a:cubicBezTo>
                    <a:pt x="154" y="31"/>
                    <a:pt x="159" y="29"/>
                    <a:pt x="155" y="26"/>
                  </a:cubicBezTo>
                  <a:close/>
                  <a:moveTo>
                    <a:pt x="149" y="42"/>
                  </a:moveTo>
                  <a:cubicBezTo>
                    <a:pt x="148" y="39"/>
                    <a:pt x="151" y="38"/>
                    <a:pt x="148" y="35"/>
                  </a:cubicBezTo>
                  <a:cubicBezTo>
                    <a:pt x="150" y="34"/>
                    <a:pt x="152" y="35"/>
                    <a:pt x="154" y="33"/>
                  </a:cubicBezTo>
                  <a:cubicBezTo>
                    <a:pt x="157" y="36"/>
                    <a:pt x="153" y="39"/>
                    <a:pt x="149" y="42"/>
                  </a:cubicBezTo>
                  <a:close/>
                  <a:moveTo>
                    <a:pt x="134" y="63"/>
                  </a:moveTo>
                  <a:cubicBezTo>
                    <a:pt x="137" y="68"/>
                    <a:pt x="128" y="66"/>
                    <a:pt x="130" y="70"/>
                  </a:cubicBezTo>
                  <a:cubicBezTo>
                    <a:pt x="126" y="67"/>
                    <a:pt x="126" y="57"/>
                    <a:pt x="127" y="52"/>
                  </a:cubicBezTo>
                  <a:cubicBezTo>
                    <a:pt x="134" y="49"/>
                    <a:pt x="143" y="49"/>
                    <a:pt x="143" y="40"/>
                  </a:cubicBezTo>
                  <a:cubicBezTo>
                    <a:pt x="149" y="41"/>
                    <a:pt x="144" y="47"/>
                    <a:pt x="145" y="50"/>
                  </a:cubicBezTo>
                  <a:cubicBezTo>
                    <a:pt x="138" y="46"/>
                    <a:pt x="123" y="64"/>
                    <a:pt x="134" y="63"/>
                  </a:cubicBezTo>
                  <a:close/>
                  <a:moveTo>
                    <a:pt x="170" y="42"/>
                  </a:moveTo>
                  <a:cubicBezTo>
                    <a:pt x="168" y="40"/>
                    <a:pt x="164" y="38"/>
                    <a:pt x="160" y="41"/>
                  </a:cubicBezTo>
                  <a:cubicBezTo>
                    <a:pt x="158" y="33"/>
                    <a:pt x="172" y="39"/>
                    <a:pt x="174" y="29"/>
                  </a:cubicBezTo>
                  <a:cubicBezTo>
                    <a:pt x="174" y="33"/>
                    <a:pt x="175" y="37"/>
                    <a:pt x="180" y="32"/>
                  </a:cubicBezTo>
                  <a:cubicBezTo>
                    <a:pt x="186" y="42"/>
                    <a:pt x="170" y="33"/>
                    <a:pt x="170" y="42"/>
                  </a:cubicBezTo>
                  <a:close/>
                  <a:moveTo>
                    <a:pt x="189" y="32"/>
                  </a:moveTo>
                  <a:cubicBezTo>
                    <a:pt x="190" y="35"/>
                    <a:pt x="189" y="39"/>
                    <a:pt x="185" y="39"/>
                  </a:cubicBezTo>
                  <a:cubicBezTo>
                    <a:pt x="184" y="36"/>
                    <a:pt x="186" y="32"/>
                    <a:pt x="189" y="32"/>
                  </a:cubicBezTo>
                  <a:close/>
                  <a:moveTo>
                    <a:pt x="159" y="58"/>
                  </a:moveTo>
                  <a:cubicBezTo>
                    <a:pt x="164" y="58"/>
                    <a:pt x="165" y="48"/>
                    <a:pt x="170" y="54"/>
                  </a:cubicBezTo>
                  <a:cubicBezTo>
                    <a:pt x="165" y="53"/>
                    <a:pt x="164" y="65"/>
                    <a:pt x="159" y="58"/>
                  </a:cubicBezTo>
                  <a:close/>
                  <a:moveTo>
                    <a:pt x="173" y="58"/>
                  </a:moveTo>
                  <a:cubicBezTo>
                    <a:pt x="171" y="55"/>
                    <a:pt x="177" y="53"/>
                    <a:pt x="172" y="49"/>
                  </a:cubicBezTo>
                  <a:cubicBezTo>
                    <a:pt x="174" y="48"/>
                    <a:pt x="175" y="47"/>
                    <a:pt x="174" y="46"/>
                  </a:cubicBezTo>
                  <a:cubicBezTo>
                    <a:pt x="176" y="45"/>
                    <a:pt x="176" y="46"/>
                    <a:pt x="175" y="47"/>
                  </a:cubicBezTo>
                  <a:cubicBezTo>
                    <a:pt x="177" y="49"/>
                    <a:pt x="178" y="49"/>
                    <a:pt x="180" y="48"/>
                  </a:cubicBezTo>
                  <a:cubicBezTo>
                    <a:pt x="181" y="50"/>
                    <a:pt x="179" y="50"/>
                    <a:pt x="179" y="49"/>
                  </a:cubicBezTo>
                  <a:cubicBezTo>
                    <a:pt x="174" y="52"/>
                    <a:pt x="178" y="55"/>
                    <a:pt x="173" y="58"/>
                  </a:cubicBezTo>
                  <a:close/>
                  <a:moveTo>
                    <a:pt x="194" y="38"/>
                  </a:moveTo>
                  <a:cubicBezTo>
                    <a:pt x="197" y="42"/>
                    <a:pt x="189" y="43"/>
                    <a:pt x="196" y="45"/>
                  </a:cubicBezTo>
                  <a:cubicBezTo>
                    <a:pt x="193" y="47"/>
                    <a:pt x="192" y="48"/>
                    <a:pt x="194" y="50"/>
                  </a:cubicBezTo>
                  <a:cubicBezTo>
                    <a:pt x="188" y="49"/>
                    <a:pt x="190" y="41"/>
                    <a:pt x="194" y="38"/>
                  </a:cubicBezTo>
                  <a:close/>
                  <a:moveTo>
                    <a:pt x="182" y="60"/>
                  </a:moveTo>
                  <a:cubicBezTo>
                    <a:pt x="180" y="58"/>
                    <a:pt x="181" y="57"/>
                    <a:pt x="180" y="56"/>
                  </a:cubicBezTo>
                  <a:cubicBezTo>
                    <a:pt x="183" y="54"/>
                    <a:pt x="187" y="53"/>
                    <a:pt x="189" y="56"/>
                  </a:cubicBezTo>
                  <a:cubicBezTo>
                    <a:pt x="187" y="59"/>
                    <a:pt x="185" y="56"/>
                    <a:pt x="182" y="60"/>
                  </a:cubicBezTo>
                  <a:close/>
                  <a:moveTo>
                    <a:pt x="201" y="43"/>
                  </a:moveTo>
                  <a:cubicBezTo>
                    <a:pt x="203" y="39"/>
                    <a:pt x="207" y="38"/>
                    <a:pt x="211" y="35"/>
                  </a:cubicBezTo>
                  <a:cubicBezTo>
                    <a:pt x="214" y="42"/>
                    <a:pt x="205" y="42"/>
                    <a:pt x="201" y="43"/>
                  </a:cubicBezTo>
                  <a:close/>
                  <a:moveTo>
                    <a:pt x="197" y="55"/>
                  </a:moveTo>
                  <a:cubicBezTo>
                    <a:pt x="198" y="57"/>
                    <a:pt x="197" y="58"/>
                    <a:pt x="198" y="60"/>
                  </a:cubicBezTo>
                  <a:cubicBezTo>
                    <a:pt x="196" y="61"/>
                    <a:pt x="194" y="58"/>
                    <a:pt x="192" y="61"/>
                  </a:cubicBezTo>
                  <a:cubicBezTo>
                    <a:pt x="190" y="58"/>
                    <a:pt x="194" y="55"/>
                    <a:pt x="197" y="55"/>
                  </a:cubicBezTo>
                  <a:close/>
                  <a:moveTo>
                    <a:pt x="184" y="72"/>
                  </a:moveTo>
                  <a:cubicBezTo>
                    <a:pt x="182" y="70"/>
                    <a:pt x="181" y="68"/>
                    <a:pt x="183" y="66"/>
                  </a:cubicBezTo>
                  <a:cubicBezTo>
                    <a:pt x="188" y="63"/>
                    <a:pt x="191" y="70"/>
                    <a:pt x="196" y="65"/>
                  </a:cubicBezTo>
                  <a:cubicBezTo>
                    <a:pt x="198" y="73"/>
                    <a:pt x="190" y="69"/>
                    <a:pt x="184" y="72"/>
                  </a:cubicBezTo>
                  <a:close/>
                  <a:moveTo>
                    <a:pt x="214" y="36"/>
                  </a:moveTo>
                  <a:cubicBezTo>
                    <a:pt x="216" y="36"/>
                    <a:pt x="218" y="38"/>
                    <a:pt x="217" y="36"/>
                  </a:cubicBezTo>
                  <a:cubicBezTo>
                    <a:pt x="221" y="40"/>
                    <a:pt x="224" y="38"/>
                    <a:pt x="229" y="37"/>
                  </a:cubicBezTo>
                  <a:cubicBezTo>
                    <a:pt x="231" y="43"/>
                    <a:pt x="214" y="41"/>
                    <a:pt x="214" y="36"/>
                  </a:cubicBezTo>
                  <a:close/>
                  <a:moveTo>
                    <a:pt x="225" y="57"/>
                  </a:moveTo>
                  <a:cubicBezTo>
                    <a:pt x="223" y="59"/>
                    <a:pt x="226" y="61"/>
                    <a:pt x="222" y="63"/>
                  </a:cubicBezTo>
                  <a:cubicBezTo>
                    <a:pt x="220" y="61"/>
                    <a:pt x="217" y="62"/>
                    <a:pt x="215" y="59"/>
                  </a:cubicBezTo>
                  <a:cubicBezTo>
                    <a:pt x="218" y="57"/>
                    <a:pt x="214" y="55"/>
                    <a:pt x="218" y="53"/>
                  </a:cubicBezTo>
                  <a:cubicBezTo>
                    <a:pt x="222" y="56"/>
                    <a:pt x="227" y="55"/>
                    <a:pt x="232" y="59"/>
                  </a:cubicBezTo>
                  <a:cubicBezTo>
                    <a:pt x="228" y="61"/>
                    <a:pt x="229" y="58"/>
                    <a:pt x="225" y="57"/>
                  </a:cubicBezTo>
                  <a:close/>
                  <a:moveTo>
                    <a:pt x="224" y="72"/>
                  </a:moveTo>
                  <a:cubicBezTo>
                    <a:pt x="223" y="67"/>
                    <a:pt x="222" y="72"/>
                    <a:pt x="218" y="73"/>
                  </a:cubicBezTo>
                  <a:cubicBezTo>
                    <a:pt x="219" y="67"/>
                    <a:pt x="224" y="66"/>
                    <a:pt x="228" y="63"/>
                  </a:cubicBezTo>
                  <a:cubicBezTo>
                    <a:pt x="229" y="65"/>
                    <a:pt x="228" y="68"/>
                    <a:pt x="227" y="66"/>
                  </a:cubicBezTo>
                  <a:cubicBezTo>
                    <a:pt x="224" y="68"/>
                    <a:pt x="228" y="70"/>
                    <a:pt x="224" y="72"/>
                  </a:cubicBezTo>
                  <a:close/>
                  <a:moveTo>
                    <a:pt x="241" y="73"/>
                  </a:moveTo>
                  <a:cubicBezTo>
                    <a:pt x="240" y="72"/>
                    <a:pt x="242" y="72"/>
                    <a:pt x="242" y="72"/>
                  </a:cubicBezTo>
                  <a:cubicBezTo>
                    <a:pt x="245" y="71"/>
                    <a:pt x="241" y="68"/>
                    <a:pt x="243" y="66"/>
                  </a:cubicBezTo>
                  <a:cubicBezTo>
                    <a:pt x="241" y="65"/>
                    <a:pt x="241" y="68"/>
                    <a:pt x="242" y="69"/>
                  </a:cubicBezTo>
                  <a:cubicBezTo>
                    <a:pt x="239" y="70"/>
                    <a:pt x="239" y="62"/>
                    <a:pt x="242" y="60"/>
                  </a:cubicBezTo>
                  <a:cubicBezTo>
                    <a:pt x="242" y="65"/>
                    <a:pt x="242" y="65"/>
                    <a:pt x="246" y="71"/>
                  </a:cubicBezTo>
                  <a:cubicBezTo>
                    <a:pt x="244" y="73"/>
                    <a:pt x="243" y="72"/>
                    <a:pt x="241" y="73"/>
                  </a:cubicBezTo>
                  <a:close/>
                  <a:moveTo>
                    <a:pt x="251" y="78"/>
                  </a:moveTo>
                  <a:cubicBezTo>
                    <a:pt x="251" y="73"/>
                    <a:pt x="256" y="72"/>
                    <a:pt x="255" y="68"/>
                  </a:cubicBezTo>
                  <a:cubicBezTo>
                    <a:pt x="257" y="68"/>
                    <a:pt x="258" y="76"/>
                    <a:pt x="257" y="79"/>
                  </a:cubicBezTo>
                  <a:cubicBezTo>
                    <a:pt x="254" y="73"/>
                    <a:pt x="255" y="74"/>
                    <a:pt x="251" y="78"/>
                  </a:cubicBezTo>
                  <a:close/>
                  <a:moveTo>
                    <a:pt x="354" y="12"/>
                  </a:moveTo>
                  <a:cubicBezTo>
                    <a:pt x="355" y="11"/>
                    <a:pt x="356" y="13"/>
                    <a:pt x="357" y="13"/>
                  </a:cubicBezTo>
                  <a:cubicBezTo>
                    <a:pt x="359" y="12"/>
                    <a:pt x="358" y="10"/>
                    <a:pt x="361" y="9"/>
                  </a:cubicBezTo>
                  <a:cubicBezTo>
                    <a:pt x="361" y="10"/>
                    <a:pt x="362" y="11"/>
                    <a:pt x="363" y="12"/>
                  </a:cubicBezTo>
                  <a:cubicBezTo>
                    <a:pt x="360" y="13"/>
                    <a:pt x="357" y="15"/>
                    <a:pt x="354" y="12"/>
                  </a:cubicBezTo>
                  <a:close/>
                  <a:moveTo>
                    <a:pt x="716" y="72"/>
                  </a:moveTo>
                  <a:cubicBezTo>
                    <a:pt x="717" y="79"/>
                    <a:pt x="704" y="74"/>
                    <a:pt x="698" y="77"/>
                  </a:cubicBezTo>
                  <a:cubicBezTo>
                    <a:pt x="697" y="72"/>
                    <a:pt x="708" y="74"/>
                    <a:pt x="704" y="69"/>
                  </a:cubicBezTo>
                  <a:cubicBezTo>
                    <a:pt x="707" y="71"/>
                    <a:pt x="711" y="68"/>
                    <a:pt x="714" y="65"/>
                  </a:cubicBezTo>
                  <a:cubicBezTo>
                    <a:pt x="714" y="71"/>
                    <a:pt x="706" y="74"/>
                    <a:pt x="702" y="75"/>
                  </a:cubicBezTo>
                  <a:cubicBezTo>
                    <a:pt x="706" y="77"/>
                    <a:pt x="711" y="73"/>
                    <a:pt x="716" y="72"/>
                  </a:cubicBezTo>
                  <a:close/>
                  <a:moveTo>
                    <a:pt x="717" y="62"/>
                  </a:moveTo>
                  <a:cubicBezTo>
                    <a:pt x="718" y="66"/>
                    <a:pt x="708" y="63"/>
                    <a:pt x="710" y="59"/>
                  </a:cubicBezTo>
                  <a:cubicBezTo>
                    <a:pt x="717" y="63"/>
                    <a:pt x="711" y="54"/>
                    <a:pt x="716" y="51"/>
                  </a:cubicBezTo>
                  <a:cubicBezTo>
                    <a:pt x="722" y="56"/>
                    <a:pt x="711" y="60"/>
                    <a:pt x="717" y="62"/>
                  </a:cubicBezTo>
                  <a:close/>
                  <a:moveTo>
                    <a:pt x="712" y="39"/>
                  </a:moveTo>
                  <a:cubicBezTo>
                    <a:pt x="714" y="43"/>
                    <a:pt x="714" y="33"/>
                    <a:pt x="717" y="39"/>
                  </a:cubicBezTo>
                  <a:cubicBezTo>
                    <a:pt x="712" y="44"/>
                    <a:pt x="711" y="46"/>
                    <a:pt x="706" y="43"/>
                  </a:cubicBezTo>
                  <a:cubicBezTo>
                    <a:pt x="713" y="44"/>
                    <a:pt x="708" y="28"/>
                    <a:pt x="712" y="39"/>
                  </a:cubicBezTo>
                  <a:close/>
                  <a:moveTo>
                    <a:pt x="721" y="30"/>
                  </a:moveTo>
                  <a:cubicBezTo>
                    <a:pt x="717" y="32"/>
                    <a:pt x="712" y="33"/>
                    <a:pt x="708" y="32"/>
                  </a:cubicBezTo>
                  <a:cubicBezTo>
                    <a:pt x="709" y="28"/>
                    <a:pt x="716" y="17"/>
                    <a:pt x="720" y="10"/>
                  </a:cubicBezTo>
                  <a:cubicBezTo>
                    <a:pt x="722" y="17"/>
                    <a:pt x="720" y="21"/>
                    <a:pt x="721" y="30"/>
                  </a:cubicBezTo>
                  <a:close/>
                  <a:moveTo>
                    <a:pt x="716" y="13"/>
                  </a:moveTo>
                  <a:cubicBezTo>
                    <a:pt x="714" y="14"/>
                    <a:pt x="713" y="15"/>
                    <a:pt x="711" y="17"/>
                  </a:cubicBezTo>
                  <a:cubicBezTo>
                    <a:pt x="709" y="11"/>
                    <a:pt x="706" y="17"/>
                    <a:pt x="704" y="13"/>
                  </a:cubicBezTo>
                  <a:cubicBezTo>
                    <a:pt x="708" y="13"/>
                    <a:pt x="713" y="8"/>
                    <a:pt x="716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548"/>
            <p:cNvSpPr>
              <a:spLocks noEditPoints="1"/>
            </p:cNvSpPr>
            <p:nvPr/>
          </p:nvSpPr>
          <p:spPr bwMode="auto">
            <a:xfrm rot="16200000" flipV="1">
              <a:off x="4438472" y="5297055"/>
              <a:ext cx="363777" cy="45719"/>
            </a:xfrm>
            <a:custGeom>
              <a:avLst/>
              <a:gdLst>
                <a:gd name="T0" fmla="*/ 480 w 748"/>
                <a:gd name="T1" fmla="*/ 13 h 95"/>
                <a:gd name="T2" fmla="*/ 427 w 748"/>
                <a:gd name="T3" fmla="*/ 8 h 95"/>
                <a:gd name="T4" fmla="*/ 366 w 748"/>
                <a:gd name="T5" fmla="*/ 13 h 95"/>
                <a:gd name="T6" fmla="*/ 311 w 748"/>
                <a:gd name="T7" fmla="*/ 15 h 95"/>
                <a:gd name="T8" fmla="*/ 289 w 748"/>
                <a:gd name="T9" fmla="*/ 1 h 95"/>
                <a:gd name="T10" fmla="*/ 234 w 748"/>
                <a:gd name="T11" fmla="*/ 11 h 95"/>
                <a:gd name="T12" fmla="*/ 205 w 748"/>
                <a:gd name="T13" fmla="*/ 13 h 95"/>
                <a:gd name="T14" fmla="*/ 152 w 748"/>
                <a:gd name="T15" fmla="*/ 18 h 95"/>
                <a:gd name="T16" fmla="*/ 142 w 748"/>
                <a:gd name="T17" fmla="*/ 18 h 95"/>
                <a:gd name="T18" fmla="*/ 126 w 748"/>
                <a:gd name="T19" fmla="*/ 20 h 95"/>
                <a:gd name="T20" fmla="*/ 107 w 748"/>
                <a:gd name="T21" fmla="*/ 1 h 95"/>
                <a:gd name="T22" fmla="*/ 64 w 748"/>
                <a:gd name="T23" fmla="*/ 20 h 95"/>
                <a:gd name="T24" fmla="*/ 17 w 748"/>
                <a:gd name="T25" fmla="*/ 64 h 95"/>
                <a:gd name="T26" fmla="*/ 71 w 748"/>
                <a:gd name="T27" fmla="*/ 69 h 95"/>
                <a:gd name="T28" fmla="*/ 101 w 748"/>
                <a:gd name="T29" fmla="*/ 51 h 95"/>
                <a:gd name="T30" fmla="*/ 90 w 748"/>
                <a:gd name="T31" fmla="*/ 67 h 95"/>
                <a:gd name="T32" fmla="*/ 112 w 748"/>
                <a:gd name="T33" fmla="*/ 63 h 95"/>
                <a:gd name="T34" fmla="*/ 140 w 748"/>
                <a:gd name="T35" fmla="*/ 69 h 95"/>
                <a:gd name="T36" fmla="*/ 151 w 748"/>
                <a:gd name="T37" fmla="*/ 51 h 95"/>
                <a:gd name="T38" fmla="*/ 167 w 748"/>
                <a:gd name="T39" fmla="*/ 62 h 95"/>
                <a:gd name="T40" fmla="*/ 213 w 748"/>
                <a:gd name="T41" fmla="*/ 61 h 95"/>
                <a:gd name="T42" fmla="*/ 244 w 748"/>
                <a:gd name="T43" fmla="*/ 84 h 95"/>
                <a:gd name="T44" fmla="*/ 306 w 748"/>
                <a:gd name="T45" fmla="*/ 77 h 95"/>
                <a:gd name="T46" fmla="*/ 364 w 748"/>
                <a:gd name="T47" fmla="*/ 85 h 95"/>
                <a:gd name="T48" fmla="*/ 566 w 748"/>
                <a:gd name="T49" fmla="*/ 89 h 95"/>
                <a:gd name="T50" fmla="*/ 675 w 748"/>
                <a:gd name="T51" fmla="*/ 85 h 95"/>
                <a:gd name="T52" fmla="*/ 744 w 748"/>
                <a:gd name="T53" fmla="*/ 58 h 95"/>
                <a:gd name="T54" fmla="*/ 725 w 748"/>
                <a:gd name="T55" fmla="*/ 56 h 95"/>
                <a:gd name="T56" fmla="*/ 733 w 748"/>
                <a:gd name="T57" fmla="*/ 32 h 95"/>
                <a:gd name="T58" fmla="*/ 725 w 748"/>
                <a:gd name="T59" fmla="*/ 7 h 95"/>
                <a:gd name="T60" fmla="*/ 672 w 748"/>
                <a:gd name="T61" fmla="*/ 9 h 95"/>
                <a:gd name="T62" fmla="*/ 642 w 748"/>
                <a:gd name="T63" fmla="*/ 9 h 95"/>
                <a:gd name="T64" fmla="*/ 604 w 748"/>
                <a:gd name="T65" fmla="*/ 6 h 95"/>
                <a:gd name="T66" fmla="*/ 227 w 748"/>
                <a:gd name="T67" fmla="*/ 28 h 95"/>
                <a:gd name="T68" fmla="*/ 201 w 748"/>
                <a:gd name="T69" fmla="*/ 36 h 95"/>
                <a:gd name="T70" fmla="*/ 220 w 748"/>
                <a:gd name="T71" fmla="*/ 21 h 95"/>
                <a:gd name="T72" fmla="*/ 196 w 748"/>
                <a:gd name="T73" fmla="*/ 25 h 95"/>
                <a:gd name="T74" fmla="*/ 184 w 748"/>
                <a:gd name="T75" fmla="*/ 11 h 95"/>
                <a:gd name="T76" fmla="*/ 79 w 748"/>
                <a:gd name="T77" fmla="*/ 39 h 95"/>
                <a:gd name="T78" fmla="*/ 54 w 748"/>
                <a:gd name="T79" fmla="*/ 40 h 95"/>
                <a:gd name="T80" fmla="*/ 71 w 748"/>
                <a:gd name="T81" fmla="*/ 38 h 95"/>
                <a:gd name="T82" fmla="*/ 79 w 748"/>
                <a:gd name="T83" fmla="*/ 44 h 95"/>
                <a:gd name="T84" fmla="*/ 60 w 748"/>
                <a:gd name="T85" fmla="*/ 68 h 95"/>
                <a:gd name="T86" fmla="*/ 95 w 748"/>
                <a:gd name="T87" fmla="*/ 48 h 95"/>
                <a:gd name="T88" fmla="*/ 115 w 748"/>
                <a:gd name="T89" fmla="*/ 39 h 95"/>
                <a:gd name="T90" fmla="*/ 132 w 748"/>
                <a:gd name="T91" fmla="*/ 31 h 95"/>
                <a:gd name="T92" fmla="*/ 168 w 748"/>
                <a:gd name="T93" fmla="*/ 26 h 95"/>
                <a:gd name="T94" fmla="*/ 134 w 748"/>
                <a:gd name="T95" fmla="*/ 63 h 95"/>
                <a:gd name="T96" fmla="*/ 174 w 748"/>
                <a:gd name="T97" fmla="*/ 29 h 95"/>
                <a:gd name="T98" fmla="*/ 159 w 748"/>
                <a:gd name="T99" fmla="*/ 58 h 95"/>
                <a:gd name="T100" fmla="*/ 194 w 748"/>
                <a:gd name="T101" fmla="*/ 38 h 95"/>
                <a:gd name="T102" fmla="*/ 201 w 748"/>
                <a:gd name="T103" fmla="*/ 43 h 95"/>
                <a:gd name="T104" fmla="*/ 183 w 748"/>
                <a:gd name="T105" fmla="*/ 66 h 95"/>
                <a:gd name="T106" fmla="*/ 222 w 748"/>
                <a:gd name="T107" fmla="*/ 63 h 95"/>
                <a:gd name="T108" fmla="*/ 227 w 748"/>
                <a:gd name="T109" fmla="*/ 66 h 95"/>
                <a:gd name="T110" fmla="*/ 241 w 748"/>
                <a:gd name="T111" fmla="*/ 73 h 95"/>
                <a:gd name="T112" fmla="*/ 363 w 748"/>
                <a:gd name="T113" fmla="*/ 12 h 95"/>
                <a:gd name="T114" fmla="*/ 717 w 748"/>
                <a:gd name="T115" fmla="*/ 62 h 95"/>
                <a:gd name="T116" fmla="*/ 721 w 748"/>
                <a:gd name="T117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48" h="95">
                  <a:moveTo>
                    <a:pt x="559" y="11"/>
                  </a:moveTo>
                  <a:cubicBezTo>
                    <a:pt x="559" y="7"/>
                    <a:pt x="557" y="9"/>
                    <a:pt x="557" y="5"/>
                  </a:cubicBezTo>
                  <a:cubicBezTo>
                    <a:pt x="546" y="13"/>
                    <a:pt x="543" y="8"/>
                    <a:pt x="534" y="8"/>
                  </a:cubicBezTo>
                  <a:cubicBezTo>
                    <a:pt x="537" y="7"/>
                    <a:pt x="541" y="7"/>
                    <a:pt x="539" y="3"/>
                  </a:cubicBezTo>
                  <a:cubicBezTo>
                    <a:pt x="529" y="8"/>
                    <a:pt x="508" y="10"/>
                    <a:pt x="498" y="11"/>
                  </a:cubicBezTo>
                  <a:cubicBezTo>
                    <a:pt x="499" y="11"/>
                    <a:pt x="499" y="9"/>
                    <a:pt x="498" y="8"/>
                  </a:cubicBezTo>
                  <a:cubicBezTo>
                    <a:pt x="491" y="10"/>
                    <a:pt x="491" y="13"/>
                    <a:pt x="485" y="9"/>
                  </a:cubicBezTo>
                  <a:cubicBezTo>
                    <a:pt x="483" y="14"/>
                    <a:pt x="481" y="8"/>
                    <a:pt x="480" y="13"/>
                  </a:cubicBezTo>
                  <a:cubicBezTo>
                    <a:pt x="478" y="10"/>
                    <a:pt x="476" y="12"/>
                    <a:pt x="476" y="9"/>
                  </a:cubicBezTo>
                  <a:cubicBezTo>
                    <a:pt x="473" y="9"/>
                    <a:pt x="470" y="11"/>
                    <a:pt x="467" y="8"/>
                  </a:cubicBezTo>
                  <a:cubicBezTo>
                    <a:pt x="463" y="10"/>
                    <a:pt x="469" y="13"/>
                    <a:pt x="465" y="15"/>
                  </a:cubicBezTo>
                  <a:cubicBezTo>
                    <a:pt x="464" y="14"/>
                    <a:pt x="463" y="13"/>
                    <a:pt x="462" y="13"/>
                  </a:cubicBezTo>
                  <a:cubicBezTo>
                    <a:pt x="463" y="12"/>
                    <a:pt x="464" y="10"/>
                    <a:pt x="462" y="9"/>
                  </a:cubicBezTo>
                  <a:cubicBezTo>
                    <a:pt x="461" y="10"/>
                    <a:pt x="459" y="11"/>
                    <a:pt x="458" y="12"/>
                  </a:cubicBezTo>
                  <a:cubicBezTo>
                    <a:pt x="445" y="2"/>
                    <a:pt x="432" y="14"/>
                    <a:pt x="426" y="14"/>
                  </a:cubicBezTo>
                  <a:cubicBezTo>
                    <a:pt x="422" y="9"/>
                    <a:pt x="428" y="10"/>
                    <a:pt x="427" y="8"/>
                  </a:cubicBezTo>
                  <a:cubicBezTo>
                    <a:pt x="420" y="9"/>
                    <a:pt x="412" y="6"/>
                    <a:pt x="410" y="14"/>
                  </a:cubicBezTo>
                  <a:cubicBezTo>
                    <a:pt x="405" y="6"/>
                    <a:pt x="404" y="18"/>
                    <a:pt x="401" y="13"/>
                  </a:cubicBezTo>
                  <a:cubicBezTo>
                    <a:pt x="400" y="11"/>
                    <a:pt x="406" y="9"/>
                    <a:pt x="402" y="7"/>
                  </a:cubicBezTo>
                  <a:cubicBezTo>
                    <a:pt x="397" y="8"/>
                    <a:pt x="397" y="14"/>
                    <a:pt x="392" y="11"/>
                  </a:cubicBezTo>
                  <a:cubicBezTo>
                    <a:pt x="393" y="10"/>
                    <a:pt x="394" y="9"/>
                    <a:pt x="392" y="7"/>
                  </a:cubicBezTo>
                  <a:cubicBezTo>
                    <a:pt x="386" y="13"/>
                    <a:pt x="381" y="11"/>
                    <a:pt x="375" y="13"/>
                  </a:cubicBezTo>
                  <a:cubicBezTo>
                    <a:pt x="376" y="13"/>
                    <a:pt x="376" y="7"/>
                    <a:pt x="374" y="9"/>
                  </a:cubicBezTo>
                  <a:cubicBezTo>
                    <a:pt x="375" y="12"/>
                    <a:pt x="368" y="13"/>
                    <a:pt x="366" y="13"/>
                  </a:cubicBezTo>
                  <a:cubicBezTo>
                    <a:pt x="370" y="11"/>
                    <a:pt x="369" y="8"/>
                    <a:pt x="370" y="5"/>
                  </a:cubicBezTo>
                  <a:cubicBezTo>
                    <a:pt x="365" y="4"/>
                    <a:pt x="369" y="8"/>
                    <a:pt x="365" y="10"/>
                  </a:cubicBezTo>
                  <a:cubicBezTo>
                    <a:pt x="361" y="4"/>
                    <a:pt x="353" y="5"/>
                    <a:pt x="350" y="11"/>
                  </a:cubicBezTo>
                  <a:cubicBezTo>
                    <a:pt x="346" y="10"/>
                    <a:pt x="340" y="11"/>
                    <a:pt x="338" y="8"/>
                  </a:cubicBezTo>
                  <a:cubicBezTo>
                    <a:pt x="336" y="8"/>
                    <a:pt x="326" y="14"/>
                    <a:pt x="322" y="8"/>
                  </a:cubicBezTo>
                  <a:cubicBezTo>
                    <a:pt x="318" y="9"/>
                    <a:pt x="321" y="12"/>
                    <a:pt x="319" y="14"/>
                  </a:cubicBezTo>
                  <a:cubicBezTo>
                    <a:pt x="317" y="11"/>
                    <a:pt x="315" y="8"/>
                    <a:pt x="315" y="6"/>
                  </a:cubicBezTo>
                  <a:cubicBezTo>
                    <a:pt x="310" y="8"/>
                    <a:pt x="314" y="12"/>
                    <a:pt x="311" y="15"/>
                  </a:cubicBezTo>
                  <a:cubicBezTo>
                    <a:pt x="309" y="12"/>
                    <a:pt x="301" y="15"/>
                    <a:pt x="302" y="11"/>
                  </a:cubicBezTo>
                  <a:cubicBezTo>
                    <a:pt x="304" y="12"/>
                    <a:pt x="311" y="14"/>
                    <a:pt x="310" y="8"/>
                  </a:cubicBezTo>
                  <a:cubicBezTo>
                    <a:pt x="305" y="11"/>
                    <a:pt x="302" y="7"/>
                    <a:pt x="298" y="7"/>
                  </a:cubicBezTo>
                  <a:cubicBezTo>
                    <a:pt x="298" y="11"/>
                    <a:pt x="299" y="8"/>
                    <a:pt x="302" y="9"/>
                  </a:cubicBezTo>
                  <a:cubicBezTo>
                    <a:pt x="298" y="10"/>
                    <a:pt x="297" y="14"/>
                    <a:pt x="295" y="13"/>
                  </a:cubicBezTo>
                  <a:cubicBezTo>
                    <a:pt x="292" y="11"/>
                    <a:pt x="295" y="6"/>
                    <a:pt x="292" y="8"/>
                  </a:cubicBezTo>
                  <a:cubicBezTo>
                    <a:pt x="294" y="10"/>
                    <a:pt x="287" y="15"/>
                    <a:pt x="286" y="13"/>
                  </a:cubicBezTo>
                  <a:cubicBezTo>
                    <a:pt x="284" y="8"/>
                    <a:pt x="293" y="5"/>
                    <a:pt x="289" y="1"/>
                  </a:cubicBezTo>
                  <a:cubicBezTo>
                    <a:pt x="285" y="11"/>
                    <a:pt x="272" y="11"/>
                    <a:pt x="263" y="11"/>
                  </a:cubicBezTo>
                  <a:cubicBezTo>
                    <a:pt x="263" y="8"/>
                    <a:pt x="264" y="2"/>
                    <a:pt x="260" y="4"/>
                  </a:cubicBezTo>
                  <a:cubicBezTo>
                    <a:pt x="258" y="8"/>
                    <a:pt x="261" y="7"/>
                    <a:pt x="260" y="9"/>
                  </a:cubicBezTo>
                  <a:cubicBezTo>
                    <a:pt x="257" y="10"/>
                    <a:pt x="256" y="12"/>
                    <a:pt x="253" y="6"/>
                  </a:cubicBezTo>
                  <a:cubicBezTo>
                    <a:pt x="251" y="7"/>
                    <a:pt x="252" y="9"/>
                    <a:pt x="250" y="10"/>
                  </a:cubicBezTo>
                  <a:cubicBezTo>
                    <a:pt x="245" y="1"/>
                    <a:pt x="245" y="12"/>
                    <a:pt x="243" y="10"/>
                  </a:cubicBezTo>
                  <a:cubicBezTo>
                    <a:pt x="238" y="7"/>
                    <a:pt x="247" y="6"/>
                    <a:pt x="242" y="3"/>
                  </a:cubicBezTo>
                  <a:cubicBezTo>
                    <a:pt x="237" y="7"/>
                    <a:pt x="240" y="10"/>
                    <a:pt x="234" y="11"/>
                  </a:cubicBezTo>
                  <a:cubicBezTo>
                    <a:pt x="234" y="8"/>
                    <a:pt x="232" y="6"/>
                    <a:pt x="230" y="6"/>
                  </a:cubicBezTo>
                  <a:cubicBezTo>
                    <a:pt x="229" y="8"/>
                    <a:pt x="227" y="11"/>
                    <a:pt x="226" y="5"/>
                  </a:cubicBezTo>
                  <a:cubicBezTo>
                    <a:pt x="220" y="7"/>
                    <a:pt x="230" y="10"/>
                    <a:pt x="224" y="12"/>
                  </a:cubicBezTo>
                  <a:cubicBezTo>
                    <a:pt x="223" y="11"/>
                    <a:pt x="222" y="10"/>
                    <a:pt x="220" y="10"/>
                  </a:cubicBezTo>
                  <a:cubicBezTo>
                    <a:pt x="223" y="8"/>
                    <a:pt x="223" y="6"/>
                    <a:pt x="221" y="4"/>
                  </a:cubicBezTo>
                  <a:cubicBezTo>
                    <a:pt x="214" y="5"/>
                    <a:pt x="221" y="17"/>
                    <a:pt x="213" y="12"/>
                  </a:cubicBezTo>
                  <a:cubicBezTo>
                    <a:pt x="219" y="11"/>
                    <a:pt x="214" y="9"/>
                    <a:pt x="216" y="4"/>
                  </a:cubicBezTo>
                  <a:cubicBezTo>
                    <a:pt x="212" y="5"/>
                    <a:pt x="207" y="9"/>
                    <a:pt x="205" y="13"/>
                  </a:cubicBezTo>
                  <a:cubicBezTo>
                    <a:pt x="202" y="10"/>
                    <a:pt x="204" y="7"/>
                    <a:pt x="201" y="5"/>
                  </a:cubicBezTo>
                  <a:cubicBezTo>
                    <a:pt x="194" y="9"/>
                    <a:pt x="192" y="14"/>
                    <a:pt x="188" y="12"/>
                  </a:cubicBezTo>
                  <a:cubicBezTo>
                    <a:pt x="191" y="10"/>
                    <a:pt x="183" y="7"/>
                    <a:pt x="188" y="6"/>
                  </a:cubicBezTo>
                  <a:cubicBezTo>
                    <a:pt x="189" y="7"/>
                    <a:pt x="188" y="8"/>
                    <a:pt x="190" y="10"/>
                  </a:cubicBezTo>
                  <a:cubicBezTo>
                    <a:pt x="197" y="2"/>
                    <a:pt x="183" y="7"/>
                    <a:pt x="179" y="4"/>
                  </a:cubicBezTo>
                  <a:cubicBezTo>
                    <a:pt x="174" y="7"/>
                    <a:pt x="174" y="12"/>
                    <a:pt x="169" y="8"/>
                  </a:cubicBezTo>
                  <a:cubicBezTo>
                    <a:pt x="169" y="4"/>
                    <a:pt x="176" y="9"/>
                    <a:pt x="175" y="2"/>
                  </a:cubicBezTo>
                  <a:cubicBezTo>
                    <a:pt x="167" y="6"/>
                    <a:pt x="150" y="5"/>
                    <a:pt x="152" y="18"/>
                  </a:cubicBezTo>
                  <a:cubicBezTo>
                    <a:pt x="155" y="14"/>
                    <a:pt x="157" y="17"/>
                    <a:pt x="160" y="17"/>
                  </a:cubicBezTo>
                  <a:cubicBezTo>
                    <a:pt x="165" y="15"/>
                    <a:pt x="162" y="12"/>
                    <a:pt x="166" y="9"/>
                  </a:cubicBezTo>
                  <a:cubicBezTo>
                    <a:pt x="170" y="13"/>
                    <a:pt x="167" y="16"/>
                    <a:pt x="164" y="19"/>
                  </a:cubicBezTo>
                  <a:cubicBezTo>
                    <a:pt x="159" y="19"/>
                    <a:pt x="153" y="20"/>
                    <a:pt x="148" y="23"/>
                  </a:cubicBezTo>
                  <a:cubicBezTo>
                    <a:pt x="147" y="22"/>
                    <a:pt x="147" y="22"/>
                    <a:pt x="146" y="21"/>
                  </a:cubicBezTo>
                  <a:cubicBezTo>
                    <a:pt x="156" y="14"/>
                    <a:pt x="144" y="12"/>
                    <a:pt x="152" y="7"/>
                  </a:cubicBezTo>
                  <a:cubicBezTo>
                    <a:pt x="146" y="7"/>
                    <a:pt x="146" y="11"/>
                    <a:pt x="140" y="13"/>
                  </a:cubicBezTo>
                  <a:cubicBezTo>
                    <a:pt x="138" y="17"/>
                    <a:pt x="144" y="15"/>
                    <a:pt x="142" y="18"/>
                  </a:cubicBezTo>
                  <a:cubicBezTo>
                    <a:pt x="136" y="18"/>
                    <a:pt x="138" y="21"/>
                    <a:pt x="133" y="25"/>
                  </a:cubicBezTo>
                  <a:cubicBezTo>
                    <a:pt x="131" y="19"/>
                    <a:pt x="127" y="30"/>
                    <a:pt x="125" y="26"/>
                  </a:cubicBezTo>
                  <a:cubicBezTo>
                    <a:pt x="123" y="22"/>
                    <a:pt x="130" y="20"/>
                    <a:pt x="129" y="16"/>
                  </a:cubicBezTo>
                  <a:cubicBezTo>
                    <a:pt x="139" y="21"/>
                    <a:pt x="139" y="4"/>
                    <a:pt x="149" y="6"/>
                  </a:cubicBezTo>
                  <a:cubicBezTo>
                    <a:pt x="143" y="3"/>
                    <a:pt x="136" y="7"/>
                    <a:pt x="130" y="5"/>
                  </a:cubicBezTo>
                  <a:cubicBezTo>
                    <a:pt x="129" y="8"/>
                    <a:pt x="127" y="12"/>
                    <a:pt x="127" y="16"/>
                  </a:cubicBezTo>
                  <a:cubicBezTo>
                    <a:pt x="125" y="14"/>
                    <a:pt x="123" y="14"/>
                    <a:pt x="121" y="15"/>
                  </a:cubicBezTo>
                  <a:cubicBezTo>
                    <a:pt x="119" y="19"/>
                    <a:pt x="128" y="17"/>
                    <a:pt x="126" y="20"/>
                  </a:cubicBezTo>
                  <a:cubicBezTo>
                    <a:pt x="115" y="20"/>
                    <a:pt x="116" y="24"/>
                    <a:pt x="111" y="27"/>
                  </a:cubicBezTo>
                  <a:cubicBezTo>
                    <a:pt x="111" y="22"/>
                    <a:pt x="111" y="17"/>
                    <a:pt x="114" y="13"/>
                  </a:cubicBezTo>
                  <a:cubicBezTo>
                    <a:pt x="118" y="16"/>
                    <a:pt x="116" y="18"/>
                    <a:pt x="119" y="21"/>
                  </a:cubicBezTo>
                  <a:cubicBezTo>
                    <a:pt x="120" y="15"/>
                    <a:pt x="122" y="9"/>
                    <a:pt x="126" y="4"/>
                  </a:cubicBezTo>
                  <a:cubicBezTo>
                    <a:pt x="124" y="1"/>
                    <a:pt x="109" y="1"/>
                    <a:pt x="114" y="8"/>
                  </a:cubicBezTo>
                  <a:cubicBezTo>
                    <a:pt x="114" y="10"/>
                    <a:pt x="109" y="12"/>
                    <a:pt x="106" y="12"/>
                  </a:cubicBezTo>
                  <a:cubicBezTo>
                    <a:pt x="103" y="10"/>
                    <a:pt x="112" y="9"/>
                    <a:pt x="109" y="6"/>
                  </a:cubicBezTo>
                  <a:cubicBezTo>
                    <a:pt x="104" y="8"/>
                    <a:pt x="106" y="3"/>
                    <a:pt x="107" y="1"/>
                  </a:cubicBezTo>
                  <a:cubicBezTo>
                    <a:pt x="103" y="6"/>
                    <a:pt x="93" y="13"/>
                    <a:pt x="86" y="16"/>
                  </a:cubicBezTo>
                  <a:cubicBezTo>
                    <a:pt x="87" y="14"/>
                    <a:pt x="85" y="13"/>
                    <a:pt x="86" y="12"/>
                  </a:cubicBezTo>
                  <a:cubicBezTo>
                    <a:pt x="90" y="7"/>
                    <a:pt x="103" y="8"/>
                    <a:pt x="99" y="0"/>
                  </a:cubicBezTo>
                  <a:cubicBezTo>
                    <a:pt x="94" y="2"/>
                    <a:pt x="96" y="5"/>
                    <a:pt x="92" y="7"/>
                  </a:cubicBezTo>
                  <a:cubicBezTo>
                    <a:pt x="86" y="7"/>
                    <a:pt x="91" y="4"/>
                    <a:pt x="89" y="1"/>
                  </a:cubicBezTo>
                  <a:cubicBezTo>
                    <a:pt x="80" y="5"/>
                    <a:pt x="88" y="11"/>
                    <a:pt x="82" y="15"/>
                  </a:cubicBezTo>
                  <a:cubicBezTo>
                    <a:pt x="78" y="10"/>
                    <a:pt x="73" y="16"/>
                    <a:pt x="70" y="10"/>
                  </a:cubicBezTo>
                  <a:cubicBezTo>
                    <a:pt x="68" y="13"/>
                    <a:pt x="69" y="17"/>
                    <a:pt x="64" y="20"/>
                  </a:cubicBezTo>
                  <a:cubicBezTo>
                    <a:pt x="57" y="12"/>
                    <a:pt x="58" y="16"/>
                    <a:pt x="51" y="12"/>
                  </a:cubicBezTo>
                  <a:cubicBezTo>
                    <a:pt x="52" y="17"/>
                    <a:pt x="49" y="18"/>
                    <a:pt x="44" y="21"/>
                  </a:cubicBezTo>
                  <a:cubicBezTo>
                    <a:pt x="50" y="29"/>
                    <a:pt x="44" y="36"/>
                    <a:pt x="35" y="43"/>
                  </a:cubicBezTo>
                  <a:cubicBezTo>
                    <a:pt x="29" y="38"/>
                    <a:pt x="22" y="43"/>
                    <a:pt x="18" y="49"/>
                  </a:cubicBezTo>
                  <a:cubicBezTo>
                    <a:pt x="13" y="48"/>
                    <a:pt x="18" y="44"/>
                    <a:pt x="12" y="42"/>
                  </a:cubicBezTo>
                  <a:cubicBezTo>
                    <a:pt x="11" y="46"/>
                    <a:pt x="16" y="67"/>
                    <a:pt x="8" y="58"/>
                  </a:cubicBezTo>
                  <a:cubicBezTo>
                    <a:pt x="7" y="60"/>
                    <a:pt x="0" y="62"/>
                    <a:pt x="5" y="64"/>
                  </a:cubicBezTo>
                  <a:cubicBezTo>
                    <a:pt x="9" y="64"/>
                    <a:pt x="13" y="63"/>
                    <a:pt x="17" y="64"/>
                  </a:cubicBezTo>
                  <a:cubicBezTo>
                    <a:pt x="18" y="60"/>
                    <a:pt x="17" y="56"/>
                    <a:pt x="20" y="52"/>
                  </a:cubicBezTo>
                  <a:cubicBezTo>
                    <a:pt x="22" y="53"/>
                    <a:pt x="24" y="53"/>
                    <a:pt x="25" y="56"/>
                  </a:cubicBezTo>
                  <a:cubicBezTo>
                    <a:pt x="27" y="51"/>
                    <a:pt x="30" y="52"/>
                    <a:pt x="34" y="51"/>
                  </a:cubicBezTo>
                  <a:cubicBezTo>
                    <a:pt x="32" y="48"/>
                    <a:pt x="30" y="49"/>
                    <a:pt x="29" y="47"/>
                  </a:cubicBezTo>
                  <a:cubicBezTo>
                    <a:pt x="35" y="41"/>
                    <a:pt x="36" y="47"/>
                    <a:pt x="40" y="40"/>
                  </a:cubicBezTo>
                  <a:cubicBezTo>
                    <a:pt x="43" y="44"/>
                    <a:pt x="49" y="46"/>
                    <a:pt x="56" y="46"/>
                  </a:cubicBezTo>
                  <a:cubicBezTo>
                    <a:pt x="46" y="53"/>
                    <a:pt x="60" y="57"/>
                    <a:pt x="51" y="64"/>
                  </a:cubicBezTo>
                  <a:cubicBezTo>
                    <a:pt x="57" y="73"/>
                    <a:pt x="65" y="66"/>
                    <a:pt x="71" y="69"/>
                  </a:cubicBezTo>
                  <a:cubicBezTo>
                    <a:pt x="69" y="66"/>
                    <a:pt x="67" y="67"/>
                    <a:pt x="65" y="63"/>
                  </a:cubicBezTo>
                  <a:cubicBezTo>
                    <a:pt x="66" y="61"/>
                    <a:pt x="66" y="59"/>
                    <a:pt x="68" y="58"/>
                  </a:cubicBezTo>
                  <a:cubicBezTo>
                    <a:pt x="70" y="60"/>
                    <a:pt x="69" y="62"/>
                    <a:pt x="71" y="63"/>
                  </a:cubicBezTo>
                  <a:cubicBezTo>
                    <a:pt x="72" y="64"/>
                    <a:pt x="78" y="62"/>
                    <a:pt x="76" y="59"/>
                  </a:cubicBezTo>
                  <a:cubicBezTo>
                    <a:pt x="75" y="59"/>
                    <a:pt x="81" y="47"/>
                    <a:pt x="86" y="46"/>
                  </a:cubicBezTo>
                  <a:cubicBezTo>
                    <a:pt x="84" y="48"/>
                    <a:pt x="83" y="50"/>
                    <a:pt x="83" y="52"/>
                  </a:cubicBezTo>
                  <a:cubicBezTo>
                    <a:pt x="86" y="51"/>
                    <a:pt x="92" y="50"/>
                    <a:pt x="91" y="55"/>
                  </a:cubicBezTo>
                  <a:cubicBezTo>
                    <a:pt x="94" y="52"/>
                    <a:pt x="98" y="50"/>
                    <a:pt x="101" y="51"/>
                  </a:cubicBezTo>
                  <a:cubicBezTo>
                    <a:pt x="101" y="52"/>
                    <a:pt x="102" y="53"/>
                    <a:pt x="101" y="54"/>
                  </a:cubicBezTo>
                  <a:cubicBezTo>
                    <a:pt x="96" y="55"/>
                    <a:pt x="91" y="54"/>
                    <a:pt x="85" y="59"/>
                  </a:cubicBezTo>
                  <a:cubicBezTo>
                    <a:pt x="85" y="58"/>
                    <a:pt x="85" y="53"/>
                    <a:pt x="82" y="55"/>
                  </a:cubicBezTo>
                  <a:cubicBezTo>
                    <a:pt x="85" y="62"/>
                    <a:pt x="73" y="61"/>
                    <a:pt x="75" y="69"/>
                  </a:cubicBezTo>
                  <a:cubicBezTo>
                    <a:pt x="79" y="65"/>
                    <a:pt x="82" y="74"/>
                    <a:pt x="86" y="69"/>
                  </a:cubicBezTo>
                  <a:cubicBezTo>
                    <a:pt x="90" y="67"/>
                    <a:pt x="84" y="64"/>
                    <a:pt x="86" y="62"/>
                  </a:cubicBezTo>
                  <a:cubicBezTo>
                    <a:pt x="88" y="61"/>
                    <a:pt x="89" y="60"/>
                    <a:pt x="90" y="61"/>
                  </a:cubicBezTo>
                  <a:cubicBezTo>
                    <a:pt x="93" y="63"/>
                    <a:pt x="88" y="65"/>
                    <a:pt x="90" y="67"/>
                  </a:cubicBezTo>
                  <a:cubicBezTo>
                    <a:pt x="92" y="66"/>
                    <a:pt x="93" y="70"/>
                    <a:pt x="96" y="65"/>
                  </a:cubicBezTo>
                  <a:cubicBezTo>
                    <a:pt x="94" y="64"/>
                    <a:pt x="93" y="62"/>
                    <a:pt x="91" y="60"/>
                  </a:cubicBezTo>
                  <a:cubicBezTo>
                    <a:pt x="93" y="59"/>
                    <a:pt x="93" y="57"/>
                    <a:pt x="94" y="56"/>
                  </a:cubicBezTo>
                  <a:cubicBezTo>
                    <a:pt x="96" y="62"/>
                    <a:pt x="99" y="56"/>
                    <a:pt x="101" y="60"/>
                  </a:cubicBezTo>
                  <a:cubicBezTo>
                    <a:pt x="98" y="64"/>
                    <a:pt x="97" y="57"/>
                    <a:pt x="94" y="61"/>
                  </a:cubicBezTo>
                  <a:cubicBezTo>
                    <a:pt x="100" y="64"/>
                    <a:pt x="97" y="67"/>
                    <a:pt x="98" y="71"/>
                  </a:cubicBezTo>
                  <a:cubicBezTo>
                    <a:pt x="105" y="68"/>
                    <a:pt x="100" y="63"/>
                    <a:pt x="104" y="59"/>
                  </a:cubicBezTo>
                  <a:cubicBezTo>
                    <a:pt x="107" y="57"/>
                    <a:pt x="109" y="64"/>
                    <a:pt x="112" y="63"/>
                  </a:cubicBezTo>
                  <a:cubicBezTo>
                    <a:pt x="114" y="59"/>
                    <a:pt x="118" y="57"/>
                    <a:pt x="112" y="54"/>
                  </a:cubicBezTo>
                  <a:cubicBezTo>
                    <a:pt x="115" y="51"/>
                    <a:pt x="120" y="47"/>
                    <a:pt x="124" y="49"/>
                  </a:cubicBezTo>
                  <a:cubicBezTo>
                    <a:pt x="117" y="54"/>
                    <a:pt x="118" y="60"/>
                    <a:pt x="114" y="66"/>
                  </a:cubicBezTo>
                  <a:cubicBezTo>
                    <a:pt x="111" y="60"/>
                    <a:pt x="96" y="73"/>
                    <a:pt x="104" y="74"/>
                  </a:cubicBezTo>
                  <a:cubicBezTo>
                    <a:pt x="103" y="70"/>
                    <a:pt x="109" y="75"/>
                    <a:pt x="112" y="69"/>
                  </a:cubicBezTo>
                  <a:cubicBezTo>
                    <a:pt x="115" y="75"/>
                    <a:pt x="123" y="71"/>
                    <a:pt x="131" y="76"/>
                  </a:cubicBezTo>
                  <a:cubicBezTo>
                    <a:pt x="136" y="74"/>
                    <a:pt x="133" y="71"/>
                    <a:pt x="134" y="68"/>
                  </a:cubicBezTo>
                  <a:cubicBezTo>
                    <a:pt x="136" y="69"/>
                    <a:pt x="138" y="65"/>
                    <a:pt x="140" y="69"/>
                  </a:cubicBezTo>
                  <a:cubicBezTo>
                    <a:pt x="143" y="65"/>
                    <a:pt x="143" y="65"/>
                    <a:pt x="147" y="64"/>
                  </a:cubicBezTo>
                  <a:cubicBezTo>
                    <a:pt x="145" y="58"/>
                    <a:pt x="142" y="67"/>
                    <a:pt x="140" y="64"/>
                  </a:cubicBezTo>
                  <a:cubicBezTo>
                    <a:pt x="137" y="61"/>
                    <a:pt x="137" y="59"/>
                    <a:pt x="138" y="57"/>
                  </a:cubicBezTo>
                  <a:cubicBezTo>
                    <a:pt x="142" y="56"/>
                    <a:pt x="145" y="61"/>
                    <a:pt x="150" y="56"/>
                  </a:cubicBezTo>
                  <a:cubicBezTo>
                    <a:pt x="146" y="52"/>
                    <a:pt x="148" y="49"/>
                    <a:pt x="151" y="46"/>
                  </a:cubicBezTo>
                  <a:cubicBezTo>
                    <a:pt x="154" y="49"/>
                    <a:pt x="157" y="43"/>
                    <a:pt x="160" y="44"/>
                  </a:cubicBezTo>
                  <a:cubicBezTo>
                    <a:pt x="161" y="45"/>
                    <a:pt x="160" y="47"/>
                    <a:pt x="160" y="48"/>
                  </a:cubicBezTo>
                  <a:cubicBezTo>
                    <a:pt x="157" y="52"/>
                    <a:pt x="154" y="50"/>
                    <a:pt x="151" y="51"/>
                  </a:cubicBezTo>
                  <a:cubicBezTo>
                    <a:pt x="154" y="59"/>
                    <a:pt x="144" y="65"/>
                    <a:pt x="147" y="73"/>
                  </a:cubicBezTo>
                  <a:cubicBezTo>
                    <a:pt x="143" y="73"/>
                    <a:pt x="140" y="68"/>
                    <a:pt x="136" y="72"/>
                  </a:cubicBezTo>
                  <a:cubicBezTo>
                    <a:pt x="140" y="79"/>
                    <a:pt x="149" y="71"/>
                    <a:pt x="150" y="77"/>
                  </a:cubicBezTo>
                  <a:cubicBezTo>
                    <a:pt x="157" y="75"/>
                    <a:pt x="157" y="70"/>
                    <a:pt x="162" y="64"/>
                  </a:cubicBezTo>
                  <a:cubicBezTo>
                    <a:pt x="163" y="66"/>
                    <a:pt x="165" y="65"/>
                    <a:pt x="166" y="67"/>
                  </a:cubicBezTo>
                  <a:cubicBezTo>
                    <a:pt x="165" y="71"/>
                    <a:pt x="161" y="69"/>
                    <a:pt x="161" y="72"/>
                  </a:cubicBezTo>
                  <a:cubicBezTo>
                    <a:pt x="163" y="76"/>
                    <a:pt x="166" y="72"/>
                    <a:pt x="169" y="75"/>
                  </a:cubicBezTo>
                  <a:cubicBezTo>
                    <a:pt x="175" y="71"/>
                    <a:pt x="166" y="64"/>
                    <a:pt x="167" y="62"/>
                  </a:cubicBezTo>
                  <a:cubicBezTo>
                    <a:pt x="169" y="61"/>
                    <a:pt x="170" y="62"/>
                    <a:pt x="171" y="63"/>
                  </a:cubicBezTo>
                  <a:cubicBezTo>
                    <a:pt x="173" y="68"/>
                    <a:pt x="172" y="72"/>
                    <a:pt x="177" y="76"/>
                  </a:cubicBezTo>
                  <a:cubicBezTo>
                    <a:pt x="180" y="76"/>
                    <a:pt x="182" y="72"/>
                    <a:pt x="184" y="78"/>
                  </a:cubicBezTo>
                  <a:cubicBezTo>
                    <a:pt x="187" y="73"/>
                    <a:pt x="190" y="78"/>
                    <a:pt x="189" y="81"/>
                  </a:cubicBezTo>
                  <a:cubicBezTo>
                    <a:pt x="195" y="71"/>
                    <a:pt x="202" y="78"/>
                    <a:pt x="204" y="70"/>
                  </a:cubicBezTo>
                  <a:cubicBezTo>
                    <a:pt x="202" y="67"/>
                    <a:pt x="200" y="69"/>
                    <a:pt x="198" y="65"/>
                  </a:cubicBezTo>
                  <a:cubicBezTo>
                    <a:pt x="204" y="64"/>
                    <a:pt x="201" y="62"/>
                    <a:pt x="204" y="58"/>
                  </a:cubicBezTo>
                  <a:cubicBezTo>
                    <a:pt x="204" y="64"/>
                    <a:pt x="210" y="59"/>
                    <a:pt x="213" y="61"/>
                  </a:cubicBezTo>
                  <a:cubicBezTo>
                    <a:pt x="213" y="64"/>
                    <a:pt x="208" y="64"/>
                    <a:pt x="205" y="64"/>
                  </a:cubicBezTo>
                  <a:cubicBezTo>
                    <a:pt x="207" y="69"/>
                    <a:pt x="203" y="73"/>
                    <a:pt x="203" y="78"/>
                  </a:cubicBezTo>
                  <a:cubicBezTo>
                    <a:pt x="209" y="73"/>
                    <a:pt x="209" y="80"/>
                    <a:pt x="215" y="79"/>
                  </a:cubicBezTo>
                  <a:cubicBezTo>
                    <a:pt x="216" y="75"/>
                    <a:pt x="211" y="77"/>
                    <a:pt x="213" y="75"/>
                  </a:cubicBezTo>
                  <a:cubicBezTo>
                    <a:pt x="216" y="77"/>
                    <a:pt x="219" y="75"/>
                    <a:pt x="221" y="76"/>
                  </a:cubicBezTo>
                  <a:cubicBezTo>
                    <a:pt x="223" y="77"/>
                    <a:pt x="220" y="78"/>
                    <a:pt x="221" y="80"/>
                  </a:cubicBezTo>
                  <a:cubicBezTo>
                    <a:pt x="225" y="82"/>
                    <a:pt x="228" y="76"/>
                    <a:pt x="229" y="77"/>
                  </a:cubicBezTo>
                  <a:cubicBezTo>
                    <a:pt x="229" y="82"/>
                    <a:pt x="244" y="78"/>
                    <a:pt x="244" y="84"/>
                  </a:cubicBezTo>
                  <a:cubicBezTo>
                    <a:pt x="249" y="80"/>
                    <a:pt x="255" y="79"/>
                    <a:pt x="259" y="82"/>
                  </a:cubicBezTo>
                  <a:cubicBezTo>
                    <a:pt x="263" y="79"/>
                    <a:pt x="269" y="76"/>
                    <a:pt x="268" y="72"/>
                  </a:cubicBezTo>
                  <a:cubicBezTo>
                    <a:pt x="268" y="73"/>
                    <a:pt x="269" y="73"/>
                    <a:pt x="270" y="73"/>
                  </a:cubicBezTo>
                  <a:cubicBezTo>
                    <a:pt x="266" y="77"/>
                    <a:pt x="272" y="82"/>
                    <a:pt x="274" y="83"/>
                  </a:cubicBezTo>
                  <a:cubicBezTo>
                    <a:pt x="274" y="79"/>
                    <a:pt x="284" y="87"/>
                    <a:pt x="284" y="79"/>
                  </a:cubicBezTo>
                  <a:cubicBezTo>
                    <a:pt x="289" y="84"/>
                    <a:pt x="296" y="83"/>
                    <a:pt x="302" y="82"/>
                  </a:cubicBezTo>
                  <a:cubicBezTo>
                    <a:pt x="300" y="78"/>
                    <a:pt x="296" y="79"/>
                    <a:pt x="299" y="75"/>
                  </a:cubicBezTo>
                  <a:cubicBezTo>
                    <a:pt x="298" y="81"/>
                    <a:pt x="304" y="77"/>
                    <a:pt x="306" y="77"/>
                  </a:cubicBezTo>
                  <a:cubicBezTo>
                    <a:pt x="303" y="84"/>
                    <a:pt x="321" y="74"/>
                    <a:pt x="318" y="84"/>
                  </a:cubicBezTo>
                  <a:cubicBezTo>
                    <a:pt x="314" y="77"/>
                    <a:pt x="310" y="84"/>
                    <a:pt x="305" y="83"/>
                  </a:cubicBezTo>
                  <a:cubicBezTo>
                    <a:pt x="305" y="84"/>
                    <a:pt x="306" y="84"/>
                    <a:pt x="305" y="85"/>
                  </a:cubicBezTo>
                  <a:cubicBezTo>
                    <a:pt x="305" y="86"/>
                    <a:pt x="305" y="87"/>
                    <a:pt x="305" y="88"/>
                  </a:cubicBezTo>
                  <a:cubicBezTo>
                    <a:pt x="312" y="84"/>
                    <a:pt x="317" y="85"/>
                    <a:pt x="327" y="86"/>
                  </a:cubicBezTo>
                  <a:cubicBezTo>
                    <a:pt x="337" y="86"/>
                    <a:pt x="354" y="90"/>
                    <a:pt x="362" y="87"/>
                  </a:cubicBezTo>
                  <a:cubicBezTo>
                    <a:pt x="364" y="86"/>
                    <a:pt x="364" y="86"/>
                    <a:pt x="364" y="85"/>
                  </a:cubicBezTo>
                  <a:cubicBezTo>
                    <a:pt x="363" y="84"/>
                    <a:pt x="364" y="84"/>
                    <a:pt x="364" y="85"/>
                  </a:cubicBezTo>
                  <a:cubicBezTo>
                    <a:pt x="364" y="85"/>
                    <a:pt x="365" y="86"/>
                    <a:pt x="365" y="86"/>
                  </a:cubicBezTo>
                  <a:cubicBezTo>
                    <a:pt x="372" y="93"/>
                    <a:pt x="389" y="81"/>
                    <a:pt x="387" y="91"/>
                  </a:cubicBezTo>
                  <a:cubicBezTo>
                    <a:pt x="387" y="87"/>
                    <a:pt x="400" y="85"/>
                    <a:pt x="399" y="90"/>
                  </a:cubicBezTo>
                  <a:cubicBezTo>
                    <a:pt x="413" y="85"/>
                    <a:pt x="426" y="87"/>
                    <a:pt x="439" y="90"/>
                  </a:cubicBezTo>
                  <a:cubicBezTo>
                    <a:pt x="448" y="88"/>
                    <a:pt x="461" y="85"/>
                    <a:pt x="465" y="91"/>
                  </a:cubicBezTo>
                  <a:cubicBezTo>
                    <a:pt x="464" y="90"/>
                    <a:pt x="465" y="89"/>
                    <a:pt x="466" y="87"/>
                  </a:cubicBezTo>
                  <a:cubicBezTo>
                    <a:pt x="481" y="89"/>
                    <a:pt x="505" y="89"/>
                    <a:pt x="524" y="92"/>
                  </a:cubicBezTo>
                  <a:cubicBezTo>
                    <a:pt x="539" y="86"/>
                    <a:pt x="551" y="95"/>
                    <a:pt x="566" y="89"/>
                  </a:cubicBezTo>
                  <a:cubicBezTo>
                    <a:pt x="569" y="91"/>
                    <a:pt x="572" y="89"/>
                    <a:pt x="575" y="93"/>
                  </a:cubicBezTo>
                  <a:cubicBezTo>
                    <a:pt x="588" y="85"/>
                    <a:pt x="600" y="94"/>
                    <a:pt x="614" y="87"/>
                  </a:cubicBezTo>
                  <a:cubicBezTo>
                    <a:pt x="615" y="88"/>
                    <a:pt x="616" y="90"/>
                    <a:pt x="616" y="91"/>
                  </a:cubicBezTo>
                  <a:cubicBezTo>
                    <a:pt x="625" y="89"/>
                    <a:pt x="634" y="85"/>
                    <a:pt x="641" y="86"/>
                  </a:cubicBezTo>
                  <a:cubicBezTo>
                    <a:pt x="643" y="86"/>
                    <a:pt x="646" y="89"/>
                    <a:pt x="648" y="89"/>
                  </a:cubicBezTo>
                  <a:cubicBezTo>
                    <a:pt x="652" y="89"/>
                    <a:pt x="655" y="84"/>
                    <a:pt x="659" y="85"/>
                  </a:cubicBezTo>
                  <a:cubicBezTo>
                    <a:pt x="661" y="85"/>
                    <a:pt x="662" y="88"/>
                    <a:pt x="665" y="87"/>
                  </a:cubicBezTo>
                  <a:cubicBezTo>
                    <a:pt x="669" y="87"/>
                    <a:pt x="669" y="86"/>
                    <a:pt x="675" y="85"/>
                  </a:cubicBezTo>
                  <a:cubicBezTo>
                    <a:pt x="687" y="81"/>
                    <a:pt x="703" y="89"/>
                    <a:pt x="708" y="79"/>
                  </a:cubicBezTo>
                  <a:cubicBezTo>
                    <a:pt x="708" y="81"/>
                    <a:pt x="709" y="82"/>
                    <a:pt x="712" y="83"/>
                  </a:cubicBezTo>
                  <a:cubicBezTo>
                    <a:pt x="715" y="79"/>
                    <a:pt x="717" y="79"/>
                    <a:pt x="721" y="74"/>
                  </a:cubicBezTo>
                  <a:cubicBezTo>
                    <a:pt x="722" y="77"/>
                    <a:pt x="720" y="79"/>
                    <a:pt x="721" y="81"/>
                  </a:cubicBezTo>
                  <a:cubicBezTo>
                    <a:pt x="728" y="77"/>
                    <a:pt x="735" y="72"/>
                    <a:pt x="736" y="64"/>
                  </a:cubicBezTo>
                  <a:cubicBezTo>
                    <a:pt x="742" y="66"/>
                    <a:pt x="744" y="59"/>
                    <a:pt x="748" y="58"/>
                  </a:cubicBezTo>
                  <a:cubicBezTo>
                    <a:pt x="745" y="56"/>
                    <a:pt x="748" y="50"/>
                    <a:pt x="743" y="51"/>
                  </a:cubicBezTo>
                  <a:cubicBezTo>
                    <a:pt x="742" y="55"/>
                    <a:pt x="745" y="56"/>
                    <a:pt x="744" y="58"/>
                  </a:cubicBezTo>
                  <a:cubicBezTo>
                    <a:pt x="740" y="59"/>
                    <a:pt x="732" y="63"/>
                    <a:pt x="732" y="56"/>
                  </a:cubicBezTo>
                  <a:cubicBezTo>
                    <a:pt x="731" y="61"/>
                    <a:pt x="726" y="59"/>
                    <a:pt x="726" y="62"/>
                  </a:cubicBezTo>
                  <a:cubicBezTo>
                    <a:pt x="733" y="58"/>
                    <a:pt x="727" y="71"/>
                    <a:pt x="730" y="69"/>
                  </a:cubicBezTo>
                  <a:cubicBezTo>
                    <a:pt x="732" y="68"/>
                    <a:pt x="729" y="62"/>
                    <a:pt x="732" y="65"/>
                  </a:cubicBezTo>
                  <a:cubicBezTo>
                    <a:pt x="733" y="68"/>
                    <a:pt x="731" y="70"/>
                    <a:pt x="728" y="72"/>
                  </a:cubicBezTo>
                  <a:cubicBezTo>
                    <a:pt x="727" y="66"/>
                    <a:pt x="723" y="75"/>
                    <a:pt x="721" y="72"/>
                  </a:cubicBezTo>
                  <a:cubicBezTo>
                    <a:pt x="721" y="71"/>
                    <a:pt x="720" y="70"/>
                    <a:pt x="719" y="70"/>
                  </a:cubicBezTo>
                  <a:cubicBezTo>
                    <a:pt x="726" y="65"/>
                    <a:pt x="720" y="62"/>
                    <a:pt x="725" y="56"/>
                  </a:cubicBezTo>
                  <a:cubicBezTo>
                    <a:pt x="732" y="58"/>
                    <a:pt x="730" y="47"/>
                    <a:pt x="736" y="53"/>
                  </a:cubicBezTo>
                  <a:cubicBezTo>
                    <a:pt x="737" y="50"/>
                    <a:pt x="746" y="41"/>
                    <a:pt x="739" y="40"/>
                  </a:cubicBezTo>
                  <a:cubicBezTo>
                    <a:pt x="741" y="41"/>
                    <a:pt x="734" y="48"/>
                    <a:pt x="733" y="43"/>
                  </a:cubicBezTo>
                  <a:cubicBezTo>
                    <a:pt x="729" y="46"/>
                    <a:pt x="726" y="58"/>
                    <a:pt x="720" y="51"/>
                  </a:cubicBezTo>
                  <a:cubicBezTo>
                    <a:pt x="722" y="47"/>
                    <a:pt x="723" y="47"/>
                    <a:pt x="727" y="47"/>
                  </a:cubicBezTo>
                  <a:cubicBezTo>
                    <a:pt x="723" y="44"/>
                    <a:pt x="729" y="42"/>
                    <a:pt x="728" y="39"/>
                  </a:cubicBezTo>
                  <a:cubicBezTo>
                    <a:pt x="724" y="39"/>
                    <a:pt x="725" y="30"/>
                    <a:pt x="730" y="27"/>
                  </a:cubicBezTo>
                  <a:cubicBezTo>
                    <a:pt x="731" y="29"/>
                    <a:pt x="732" y="30"/>
                    <a:pt x="733" y="32"/>
                  </a:cubicBezTo>
                  <a:cubicBezTo>
                    <a:pt x="734" y="31"/>
                    <a:pt x="735" y="31"/>
                    <a:pt x="736" y="30"/>
                  </a:cubicBezTo>
                  <a:cubicBezTo>
                    <a:pt x="737" y="29"/>
                    <a:pt x="736" y="27"/>
                    <a:pt x="736" y="26"/>
                  </a:cubicBezTo>
                  <a:cubicBezTo>
                    <a:pt x="735" y="27"/>
                    <a:pt x="733" y="28"/>
                    <a:pt x="732" y="26"/>
                  </a:cubicBezTo>
                  <a:cubicBezTo>
                    <a:pt x="734" y="22"/>
                    <a:pt x="738" y="21"/>
                    <a:pt x="736" y="17"/>
                  </a:cubicBezTo>
                  <a:cubicBezTo>
                    <a:pt x="733" y="19"/>
                    <a:pt x="734" y="21"/>
                    <a:pt x="730" y="23"/>
                  </a:cubicBezTo>
                  <a:cubicBezTo>
                    <a:pt x="724" y="22"/>
                    <a:pt x="725" y="19"/>
                    <a:pt x="724" y="13"/>
                  </a:cubicBezTo>
                  <a:cubicBezTo>
                    <a:pt x="728" y="14"/>
                    <a:pt x="731" y="16"/>
                    <a:pt x="735" y="14"/>
                  </a:cubicBezTo>
                  <a:cubicBezTo>
                    <a:pt x="732" y="10"/>
                    <a:pt x="725" y="13"/>
                    <a:pt x="725" y="7"/>
                  </a:cubicBezTo>
                  <a:cubicBezTo>
                    <a:pt x="723" y="9"/>
                    <a:pt x="723" y="10"/>
                    <a:pt x="723" y="11"/>
                  </a:cubicBezTo>
                  <a:cubicBezTo>
                    <a:pt x="715" y="0"/>
                    <a:pt x="704" y="15"/>
                    <a:pt x="697" y="8"/>
                  </a:cubicBezTo>
                  <a:cubicBezTo>
                    <a:pt x="692" y="9"/>
                    <a:pt x="697" y="17"/>
                    <a:pt x="693" y="15"/>
                  </a:cubicBezTo>
                  <a:cubicBezTo>
                    <a:pt x="696" y="11"/>
                    <a:pt x="689" y="17"/>
                    <a:pt x="689" y="12"/>
                  </a:cubicBezTo>
                  <a:cubicBezTo>
                    <a:pt x="692" y="10"/>
                    <a:pt x="695" y="8"/>
                    <a:pt x="693" y="6"/>
                  </a:cubicBezTo>
                  <a:cubicBezTo>
                    <a:pt x="687" y="9"/>
                    <a:pt x="689" y="7"/>
                    <a:pt x="689" y="10"/>
                  </a:cubicBezTo>
                  <a:cubicBezTo>
                    <a:pt x="684" y="9"/>
                    <a:pt x="676" y="11"/>
                    <a:pt x="674" y="13"/>
                  </a:cubicBezTo>
                  <a:cubicBezTo>
                    <a:pt x="672" y="12"/>
                    <a:pt x="672" y="10"/>
                    <a:pt x="672" y="9"/>
                  </a:cubicBezTo>
                  <a:cubicBezTo>
                    <a:pt x="668" y="10"/>
                    <a:pt x="664" y="10"/>
                    <a:pt x="660" y="10"/>
                  </a:cubicBezTo>
                  <a:cubicBezTo>
                    <a:pt x="661" y="11"/>
                    <a:pt x="658" y="13"/>
                    <a:pt x="658" y="15"/>
                  </a:cubicBezTo>
                  <a:cubicBezTo>
                    <a:pt x="658" y="8"/>
                    <a:pt x="656" y="16"/>
                    <a:pt x="654" y="14"/>
                  </a:cubicBezTo>
                  <a:cubicBezTo>
                    <a:pt x="654" y="13"/>
                    <a:pt x="653" y="13"/>
                    <a:pt x="652" y="12"/>
                  </a:cubicBezTo>
                  <a:cubicBezTo>
                    <a:pt x="654" y="11"/>
                    <a:pt x="655" y="12"/>
                    <a:pt x="657" y="10"/>
                  </a:cubicBezTo>
                  <a:cubicBezTo>
                    <a:pt x="653" y="8"/>
                    <a:pt x="643" y="5"/>
                    <a:pt x="644" y="13"/>
                  </a:cubicBezTo>
                  <a:cubicBezTo>
                    <a:pt x="645" y="12"/>
                    <a:pt x="648" y="11"/>
                    <a:pt x="646" y="13"/>
                  </a:cubicBezTo>
                  <a:cubicBezTo>
                    <a:pt x="642" y="15"/>
                    <a:pt x="644" y="12"/>
                    <a:pt x="642" y="9"/>
                  </a:cubicBezTo>
                  <a:cubicBezTo>
                    <a:pt x="638" y="11"/>
                    <a:pt x="631" y="8"/>
                    <a:pt x="630" y="13"/>
                  </a:cubicBezTo>
                  <a:cubicBezTo>
                    <a:pt x="626" y="9"/>
                    <a:pt x="618" y="13"/>
                    <a:pt x="622" y="8"/>
                  </a:cubicBezTo>
                  <a:cubicBezTo>
                    <a:pt x="621" y="9"/>
                    <a:pt x="620" y="8"/>
                    <a:pt x="620" y="7"/>
                  </a:cubicBezTo>
                  <a:cubicBezTo>
                    <a:pt x="617" y="8"/>
                    <a:pt x="619" y="10"/>
                    <a:pt x="618" y="12"/>
                  </a:cubicBezTo>
                  <a:cubicBezTo>
                    <a:pt x="617" y="10"/>
                    <a:pt x="615" y="12"/>
                    <a:pt x="614" y="11"/>
                  </a:cubicBezTo>
                  <a:cubicBezTo>
                    <a:pt x="616" y="10"/>
                    <a:pt x="618" y="8"/>
                    <a:pt x="616" y="6"/>
                  </a:cubicBezTo>
                  <a:cubicBezTo>
                    <a:pt x="611" y="7"/>
                    <a:pt x="607" y="11"/>
                    <a:pt x="600" y="9"/>
                  </a:cubicBezTo>
                  <a:cubicBezTo>
                    <a:pt x="601" y="9"/>
                    <a:pt x="607" y="9"/>
                    <a:pt x="604" y="6"/>
                  </a:cubicBezTo>
                  <a:cubicBezTo>
                    <a:pt x="601" y="6"/>
                    <a:pt x="595" y="6"/>
                    <a:pt x="594" y="11"/>
                  </a:cubicBezTo>
                  <a:cubicBezTo>
                    <a:pt x="589" y="4"/>
                    <a:pt x="584" y="11"/>
                    <a:pt x="580" y="12"/>
                  </a:cubicBezTo>
                  <a:cubicBezTo>
                    <a:pt x="582" y="11"/>
                    <a:pt x="583" y="9"/>
                    <a:pt x="582" y="7"/>
                  </a:cubicBezTo>
                  <a:cubicBezTo>
                    <a:pt x="578" y="12"/>
                    <a:pt x="581" y="4"/>
                    <a:pt x="578" y="7"/>
                  </a:cubicBezTo>
                  <a:cubicBezTo>
                    <a:pt x="576" y="11"/>
                    <a:pt x="574" y="9"/>
                    <a:pt x="571" y="7"/>
                  </a:cubicBezTo>
                  <a:cubicBezTo>
                    <a:pt x="566" y="14"/>
                    <a:pt x="564" y="5"/>
                    <a:pt x="559" y="11"/>
                  </a:cubicBezTo>
                  <a:close/>
                  <a:moveTo>
                    <a:pt x="231" y="32"/>
                  </a:moveTo>
                  <a:cubicBezTo>
                    <a:pt x="227" y="31"/>
                    <a:pt x="230" y="31"/>
                    <a:pt x="227" y="28"/>
                  </a:cubicBezTo>
                  <a:cubicBezTo>
                    <a:pt x="231" y="24"/>
                    <a:pt x="236" y="30"/>
                    <a:pt x="231" y="32"/>
                  </a:cubicBezTo>
                  <a:close/>
                  <a:moveTo>
                    <a:pt x="231" y="21"/>
                  </a:moveTo>
                  <a:cubicBezTo>
                    <a:pt x="230" y="21"/>
                    <a:pt x="222" y="23"/>
                    <a:pt x="227" y="23"/>
                  </a:cubicBezTo>
                  <a:cubicBezTo>
                    <a:pt x="228" y="25"/>
                    <a:pt x="222" y="25"/>
                    <a:pt x="221" y="22"/>
                  </a:cubicBezTo>
                  <a:cubicBezTo>
                    <a:pt x="224" y="23"/>
                    <a:pt x="228" y="16"/>
                    <a:pt x="231" y="21"/>
                  </a:cubicBezTo>
                  <a:close/>
                  <a:moveTo>
                    <a:pt x="201" y="36"/>
                  </a:moveTo>
                  <a:cubicBezTo>
                    <a:pt x="201" y="32"/>
                    <a:pt x="207" y="22"/>
                    <a:pt x="209" y="30"/>
                  </a:cubicBezTo>
                  <a:cubicBezTo>
                    <a:pt x="203" y="27"/>
                    <a:pt x="206" y="33"/>
                    <a:pt x="201" y="36"/>
                  </a:cubicBezTo>
                  <a:close/>
                  <a:moveTo>
                    <a:pt x="211" y="26"/>
                  </a:moveTo>
                  <a:cubicBezTo>
                    <a:pt x="213" y="25"/>
                    <a:pt x="213" y="26"/>
                    <a:pt x="212" y="27"/>
                  </a:cubicBezTo>
                  <a:cubicBezTo>
                    <a:pt x="217" y="29"/>
                    <a:pt x="212" y="22"/>
                    <a:pt x="217" y="23"/>
                  </a:cubicBezTo>
                  <a:cubicBezTo>
                    <a:pt x="216" y="26"/>
                    <a:pt x="217" y="30"/>
                    <a:pt x="213" y="32"/>
                  </a:cubicBezTo>
                  <a:cubicBezTo>
                    <a:pt x="212" y="30"/>
                    <a:pt x="212" y="28"/>
                    <a:pt x="211" y="26"/>
                  </a:cubicBezTo>
                  <a:close/>
                  <a:moveTo>
                    <a:pt x="217" y="16"/>
                  </a:moveTo>
                  <a:cubicBezTo>
                    <a:pt x="216" y="19"/>
                    <a:pt x="217" y="19"/>
                    <a:pt x="219" y="18"/>
                  </a:cubicBezTo>
                  <a:cubicBezTo>
                    <a:pt x="220" y="19"/>
                    <a:pt x="219" y="20"/>
                    <a:pt x="220" y="21"/>
                  </a:cubicBezTo>
                  <a:cubicBezTo>
                    <a:pt x="219" y="21"/>
                    <a:pt x="219" y="22"/>
                    <a:pt x="218" y="23"/>
                  </a:cubicBezTo>
                  <a:cubicBezTo>
                    <a:pt x="216" y="20"/>
                    <a:pt x="215" y="21"/>
                    <a:pt x="213" y="19"/>
                  </a:cubicBezTo>
                  <a:cubicBezTo>
                    <a:pt x="214" y="18"/>
                    <a:pt x="215" y="17"/>
                    <a:pt x="217" y="16"/>
                  </a:cubicBezTo>
                  <a:close/>
                  <a:moveTo>
                    <a:pt x="196" y="25"/>
                  </a:moveTo>
                  <a:cubicBezTo>
                    <a:pt x="193" y="27"/>
                    <a:pt x="196" y="29"/>
                    <a:pt x="195" y="31"/>
                  </a:cubicBezTo>
                  <a:cubicBezTo>
                    <a:pt x="193" y="27"/>
                    <a:pt x="186" y="16"/>
                    <a:pt x="180" y="21"/>
                  </a:cubicBezTo>
                  <a:cubicBezTo>
                    <a:pt x="177" y="18"/>
                    <a:pt x="187" y="17"/>
                    <a:pt x="184" y="14"/>
                  </a:cubicBezTo>
                  <a:cubicBezTo>
                    <a:pt x="187" y="17"/>
                    <a:pt x="191" y="19"/>
                    <a:pt x="196" y="25"/>
                  </a:cubicBezTo>
                  <a:close/>
                  <a:moveTo>
                    <a:pt x="181" y="31"/>
                  </a:moveTo>
                  <a:cubicBezTo>
                    <a:pt x="181" y="30"/>
                    <a:pt x="180" y="28"/>
                    <a:pt x="179" y="26"/>
                  </a:cubicBezTo>
                  <a:cubicBezTo>
                    <a:pt x="180" y="26"/>
                    <a:pt x="182" y="25"/>
                    <a:pt x="184" y="24"/>
                  </a:cubicBezTo>
                  <a:cubicBezTo>
                    <a:pt x="187" y="27"/>
                    <a:pt x="184" y="29"/>
                    <a:pt x="181" y="31"/>
                  </a:cubicBezTo>
                  <a:close/>
                  <a:moveTo>
                    <a:pt x="184" y="11"/>
                  </a:moveTo>
                  <a:cubicBezTo>
                    <a:pt x="181" y="15"/>
                    <a:pt x="179" y="12"/>
                    <a:pt x="177" y="15"/>
                  </a:cubicBezTo>
                  <a:cubicBezTo>
                    <a:pt x="172" y="11"/>
                    <a:pt x="183" y="10"/>
                    <a:pt x="180" y="7"/>
                  </a:cubicBezTo>
                  <a:cubicBezTo>
                    <a:pt x="184" y="5"/>
                    <a:pt x="181" y="10"/>
                    <a:pt x="184" y="11"/>
                  </a:cubicBezTo>
                  <a:close/>
                  <a:moveTo>
                    <a:pt x="88" y="30"/>
                  </a:moveTo>
                  <a:cubicBezTo>
                    <a:pt x="87" y="25"/>
                    <a:pt x="93" y="22"/>
                    <a:pt x="97" y="18"/>
                  </a:cubicBezTo>
                  <a:cubicBezTo>
                    <a:pt x="96" y="17"/>
                    <a:pt x="95" y="16"/>
                    <a:pt x="95" y="16"/>
                  </a:cubicBezTo>
                  <a:cubicBezTo>
                    <a:pt x="101" y="18"/>
                    <a:pt x="102" y="25"/>
                    <a:pt x="88" y="30"/>
                  </a:cubicBezTo>
                  <a:close/>
                  <a:moveTo>
                    <a:pt x="74" y="17"/>
                  </a:moveTo>
                  <a:cubicBezTo>
                    <a:pt x="79" y="24"/>
                    <a:pt x="80" y="13"/>
                    <a:pt x="85" y="18"/>
                  </a:cubicBezTo>
                  <a:cubicBezTo>
                    <a:pt x="87" y="24"/>
                    <a:pt x="81" y="35"/>
                    <a:pt x="85" y="38"/>
                  </a:cubicBezTo>
                  <a:cubicBezTo>
                    <a:pt x="86" y="42"/>
                    <a:pt x="80" y="37"/>
                    <a:pt x="79" y="39"/>
                  </a:cubicBezTo>
                  <a:cubicBezTo>
                    <a:pt x="78" y="34"/>
                    <a:pt x="81" y="30"/>
                    <a:pt x="82" y="25"/>
                  </a:cubicBezTo>
                  <a:cubicBezTo>
                    <a:pt x="78" y="21"/>
                    <a:pt x="71" y="28"/>
                    <a:pt x="66" y="23"/>
                  </a:cubicBezTo>
                  <a:cubicBezTo>
                    <a:pt x="69" y="21"/>
                    <a:pt x="72" y="19"/>
                    <a:pt x="74" y="17"/>
                  </a:cubicBezTo>
                  <a:close/>
                  <a:moveTo>
                    <a:pt x="48" y="23"/>
                  </a:moveTo>
                  <a:cubicBezTo>
                    <a:pt x="52" y="17"/>
                    <a:pt x="55" y="22"/>
                    <a:pt x="59" y="18"/>
                  </a:cubicBezTo>
                  <a:cubicBezTo>
                    <a:pt x="56" y="23"/>
                    <a:pt x="53" y="27"/>
                    <a:pt x="51" y="32"/>
                  </a:cubicBezTo>
                  <a:cubicBezTo>
                    <a:pt x="50" y="29"/>
                    <a:pt x="50" y="26"/>
                    <a:pt x="48" y="23"/>
                  </a:cubicBezTo>
                  <a:close/>
                  <a:moveTo>
                    <a:pt x="54" y="40"/>
                  </a:moveTo>
                  <a:cubicBezTo>
                    <a:pt x="56" y="40"/>
                    <a:pt x="58" y="40"/>
                    <a:pt x="59" y="40"/>
                  </a:cubicBezTo>
                  <a:cubicBezTo>
                    <a:pt x="57" y="51"/>
                    <a:pt x="48" y="41"/>
                    <a:pt x="46" y="36"/>
                  </a:cubicBezTo>
                  <a:cubicBezTo>
                    <a:pt x="55" y="39"/>
                    <a:pt x="57" y="20"/>
                    <a:pt x="66" y="25"/>
                  </a:cubicBezTo>
                  <a:cubicBezTo>
                    <a:pt x="63" y="28"/>
                    <a:pt x="64" y="34"/>
                    <a:pt x="58" y="33"/>
                  </a:cubicBezTo>
                  <a:cubicBezTo>
                    <a:pt x="61" y="36"/>
                    <a:pt x="64" y="37"/>
                    <a:pt x="68" y="35"/>
                  </a:cubicBezTo>
                  <a:cubicBezTo>
                    <a:pt x="71" y="32"/>
                    <a:pt x="65" y="34"/>
                    <a:pt x="65" y="30"/>
                  </a:cubicBezTo>
                  <a:cubicBezTo>
                    <a:pt x="67" y="31"/>
                    <a:pt x="71" y="28"/>
                    <a:pt x="74" y="28"/>
                  </a:cubicBezTo>
                  <a:cubicBezTo>
                    <a:pt x="78" y="32"/>
                    <a:pt x="68" y="34"/>
                    <a:pt x="71" y="38"/>
                  </a:cubicBezTo>
                  <a:cubicBezTo>
                    <a:pt x="66" y="38"/>
                    <a:pt x="57" y="41"/>
                    <a:pt x="56" y="35"/>
                  </a:cubicBezTo>
                  <a:cubicBezTo>
                    <a:pt x="55" y="37"/>
                    <a:pt x="56" y="39"/>
                    <a:pt x="54" y="40"/>
                  </a:cubicBezTo>
                  <a:close/>
                  <a:moveTo>
                    <a:pt x="61" y="55"/>
                  </a:moveTo>
                  <a:cubicBezTo>
                    <a:pt x="59" y="55"/>
                    <a:pt x="57" y="53"/>
                    <a:pt x="56" y="51"/>
                  </a:cubicBezTo>
                  <a:cubicBezTo>
                    <a:pt x="63" y="47"/>
                    <a:pt x="63" y="47"/>
                    <a:pt x="64" y="41"/>
                  </a:cubicBezTo>
                  <a:cubicBezTo>
                    <a:pt x="68" y="42"/>
                    <a:pt x="66" y="45"/>
                    <a:pt x="70" y="48"/>
                  </a:cubicBezTo>
                  <a:cubicBezTo>
                    <a:pt x="72" y="45"/>
                    <a:pt x="71" y="41"/>
                    <a:pt x="76" y="38"/>
                  </a:cubicBezTo>
                  <a:cubicBezTo>
                    <a:pt x="76" y="40"/>
                    <a:pt x="77" y="42"/>
                    <a:pt x="79" y="44"/>
                  </a:cubicBezTo>
                  <a:cubicBezTo>
                    <a:pt x="73" y="47"/>
                    <a:pt x="76" y="52"/>
                    <a:pt x="67" y="56"/>
                  </a:cubicBezTo>
                  <a:cubicBezTo>
                    <a:pt x="65" y="54"/>
                    <a:pt x="66" y="52"/>
                    <a:pt x="64" y="50"/>
                  </a:cubicBezTo>
                  <a:cubicBezTo>
                    <a:pt x="62" y="52"/>
                    <a:pt x="63" y="54"/>
                    <a:pt x="61" y="55"/>
                  </a:cubicBezTo>
                  <a:close/>
                  <a:moveTo>
                    <a:pt x="60" y="68"/>
                  </a:moveTo>
                  <a:cubicBezTo>
                    <a:pt x="56" y="66"/>
                    <a:pt x="58" y="66"/>
                    <a:pt x="55" y="61"/>
                  </a:cubicBezTo>
                  <a:cubicBezTo>
                    <a:pt x="57" y="60"/>
                    <a:pt x="58" y="59"/>
                    <a:pt x="60" y="57"/>
                  </a:cubicBezTo>
                  <a:cubicBezTo>
                    <a:pt x="60" y="59"/>
                    <a:pt x="61" y="62"/>
                    <a:pt x="63" y="60"/>
                  </a:cubicBezTo>
                  <a:cubicBezTo>
                    <a:pt x="61" y="62"/>
                    <a:pt x="62" y="64"/>
                    <a:pt x="60" y="68"/>
                  </a:cubicBezTo>
                  <a:close/>
                  <a:moveTo>
                    <a:pt x="95" y="48"/>
                  </a:moveTo>
                  <a:cubicBezTo>
                    <a:pt x="92" y="46"/>
                    <a:pt x="96" y="44"/>
                    <a:pt x="96" y="42"/>
                  </a:cubicBezTo>
                  <a:cubicBezTo>
                    <a:pt x="91" y="39"/>
                    <a:pt x="92" y="44"/>
                    <a:pt x="88" y="46"/>
                  </a:cubicBezTo>
                  <a:cubicBezTo>
                    <a:pt x="87" y="45"/>
                    <a:pt x="86" y="43"/>
                    <a:pt x="85" y="42"/>
                  </a:cubicBezTo>
                  <a:cubicBezTo>
                    <a:pt x="96" y="36"/>
                    <a:pt x="95" y="29"/>
                    <a:pt x="107" y="20"/>
                  </a:cubicBezTo>
                  <a:cubicBezTo>
                    <a:pt x="111" y="23"/>
                    <a:pt x="104" y="32"/>
                    <a:pt x="100" y="27"/>
                  </a:cubicBezTo>
                  <a:cubicBezTo>
                    <a:pt x="100" y="32"/>
                    <a:pt x="99" y="35"/>
                    <a:pt x="101" y="40"/>
                  </a:cubicBezTo>
                  <a:cubicBezTo>
                    <a:pt x="95" y="42"/>
                    <a:pt x="100" y="46"/>
                    <a:pt x="95" y="48"/>
                  </a:cubicBezTo>
                  <a:close/>
                  <a:moveTo>
                    <a:pt x="104" y="52"/>
                  </a:moveTo>
                  <a:cubicBezTo>
                    <a:pt x="105" y="51"/>
                    <a:pt x="107" y="49"/>
                    <a:pt x="109" y="48"/>
                  </a:cubicBezTo>
                  <a:cubicBezTo>
                    <a:pt x="111" y="50"/>
                    <a:pt x="111" y="51"/>
                    <a:pt x="112" y="53"/>
                  </a:cubicBezTo>
                  <a:cubicBezTo>
                    <a:pt x="109" y="55"/>
                    <a:pt x="106" y="55"/>
                    <a:pt x="104" y="52"/>
                  </a:cubicBezTo>
                  <a:close/>
                  <a:moveTo>
                    <a:pt x="127" y="45"/>
                  </a:moveTo>
                  <a:cubicBezTo>
                    <a:pt x="124" y="42"/>
                    <a:pt x="126" y="39"/>
                    <a:pt x="127" y="36"/>
                  </a:cubicBezTo>
                  <a:cubicBezTo>
                    <a:pt x="124" y="36"/>
                    <a:pt x="121" y="35"/>
                    <a:pt x="119" y="35"/>
                  </a:cubicBezTo>
                  <a:cubicBezTo>
                    <a:pt x="117" y="37"/>
                    <a:pt x="119" y="40"/>
                    <a:pt x="115" y="39"/>
                  </a:cubicBezTo>
                  <a:cubicBezTo>
                    <a:pt x="114" y="38"/>
                    <a:pt x="118" y="36"/>
                    <a:pt x="117" y="35"/>
                  </a:cubicBezTo>
                  <a:cubicBezTo>
                    <a:pt x="116" y="32"/>
                    <a:pt x="113" y="35"/>
                    <a:pt x="112" y="33"/>
                  </a:cubicBezTo>
                  <a:cubicBezTo>
                    <a:pt x="113" y="35"/>
                    <a:pt x="113" y="50"/>
                    <a:pt x="105" y="44"/>
                  </a:cubicBezTo>
                  <a:cubicBezTo>
                    <a:pt x="108" y="43"/>
                    <a:pt x="106" y="40"/>
                    <a:pt x="109" y="39"/>
                  </a:cubicBezTo>
                  <a:cubicBezTo>
                    <a:pt x="107" y="38"/>
                    <a:pt x="105" y="37"/>
                    <a:pt x="103" y="38"/>
                  </a:cubicBezTo>
                  <a:cubicBezTo>
                    <a:pt x="106" y="25"/>
                    <a:pt x="120" y="33"/>
                    <a:pt x="128" y="31"/>
                  </a:cubicBezTo>
                  <a:cubicBezTo>
                    <a:pt x="132" y="36"/>
                    <a:pt x="133" y="41"/>
                    <a:pt x="127" y="45"/>
                  </a:cubicBezTo>
                  <a:close/>
                  <a:moveTo>
                    <a:pt x="132" y="31"/>
                  </a:moveTo>
                  <a:cubicBezTo>
                    <a:pt x="140" y="27"/>
                    <a:pt x="141" y="24"/>
                    <a:pt x="145" y="22"/>
                  </a:cubicBezTo>
                  <a:cubicBezTo>
                    <a:pt x="146" y="25"/>
                    <a:pt x="143" y="34"/>
                    <a:pt x="139" y="30"/>
                  </a:cubicBezTo>
                  <a:cubicBezTo>
                    <a:pt x="134" y="34"/>
                    <a:pt x="139" y="39"/>
                    <a:pt x="136" y="43"/>
                  </a:cubicBezTo>
                  <a:cubicBezTo>
                    <a:pt x="133" y="39"/>
                    <a:pt x="135" y="35"/>
                    <a:pt x="132" y="31"/>
                  </a:cubicBezTo>
                  <a:close/>
                  <a:moveTo>
                    <a:pt x="155" y="26"/>
                  </a:moveTo>
                  <a:cubicBezTo>
                    <a:pt x="161" y="26"/>
                    <a:pt x="164" y="21"/>
                    <a:pt x="171" y="23"/>
                  </a:cubicBezTo>
                  <a:cubicBezTo>
                    <a:pt x="172" y="26"/>
                    <a:pt x="172" y="33"/>
                    <a:pt x="168" y="33"/>
                  </a:cubicBezTo>
                  <a:cubicBezTo>
                    <a:pt x="164" y="30"/>
                    <a:pt x="170" y="28"/>
                    <a:pt x="168" y="26"/>
                  </a:cubicBezTo>
                  <a:cubicBezTo>
                    <a:pt x="167" y="25"/>
                    <a:pt x="166" y="25"/>
                    <a:pt x="165" y="24"/>
                  </a:cubicBezTo>
                  <a:cubicBezTo>
                    <a:pt x="162" y="28"/>
                    <a:pt x="162" y="31"/>
                    <a:pt x="158" y="35"/>
                  </a:cubicBezTo>
                  <a:cubicBezTo>
                    <a:pt x="154" y="31"/>
                    <a:pt x="159" y="29"/>
                    <a:pt x="155" y="26"/>
                  </a:cubicBezTo>
                  <a:close/>
                  <a:moveTo>
                    <a:pt x="149" y="42"/>
                  </a:moveTo>
                  <a:cubicBezTo>
                    <a:pt x="148" y="39"/>
                    <a:pt x="151" y="38"/>
                    <a:pt x="148" y="35"/>
                  </a:cubicBezTo>
                  <a:cubicBezTo>
                    <a:pt x="150" y="34"/>
                    <a:pt x="152" y="35"/>
                    <a:pt x="154" y="33"/>
                  </a:cubicBezTo>
                  <a:cubicBezTo>
                    <a:pt x="157" y="36"/>
                    <a:pt x="153" y="39"/>
                    <a:pt x="149" y="42"/>
                  </a:cubicBezTo>
                  <a:close/>
                  <a:moveTo>
                    <a:pt x="134" y="63"/>
                  </a:moveTo>
                  <a:cubicBezTo>
                    <a:pt x="137" y="68"/>
                    <a:pt x="128" y="66"/>
                    <a:pt x="130" y="70"/>
                  </a:cubicBezTo>
                  <a:cubicBezTo>
                    <a:pt x="126" y="67"/>
                    <a:pt x="126" y="57"/>
                    <a:pt x="127" y="52"/>
                  </a:cubicBezTo>
                  <a:cubicBezTo>
                    <a:pt x="134" y="49"/>
                    <a:pt x="143" y="49"/>
                    <a:pt x="143" y="40"/>
                  </a:cubicBezTo>
                  <a:cubicBezTo>
                    <a:pt x="149" y="41"/>
                    <a:pt x="144" y="47"/>
                    <a:pt x="145" y="50"/>
                  </a:cubicBezTo>
                  <a:cubicBezTo>
                    <a:pt x="138" y="46"/>
                    <a:pt x="123" y="64"/>
                    <a:pt x="134" y="63"/>
                  </a:cubicBezTo>
                  <a:close/>
                  <a:moveTo>
                    <a:pt x="170" y="42"/>
                  </a:moveTo>
                  <a:cubicBezTo>
                    <a:pt x="168" y="40"/>
                    <a:pt x="164" y="38"/>
                    <a:pt x="160" y="41"/>
                  </a:cubicBezTo>
                  <a:cubicBezTo>
                    <a:pt x="158" y="33"/>
                    <a:pt x="172" y="39"/>
                    <a:pt x="174" y="29"/>
                  </a:cubicBezTo>
                  <a:cubicBezTo>
                    <a:pt x="174" y="33"/>
                    <a:pt x="175" y="37"/>
                    <a:pt x="180" y="32"/>
                  </a:cubicBezTo>
                  <a:cubicBezTo>
                    <a:pt x="186" y="42"/>
                    <a:pt x="170" y="33"/>
                    <a:pt x="170" y="42"/>
                  </a:cubicBezTo>
                  <a:close/>
                  <a:moveTo>
                    <a:pt x="189" y="32"/>
                  </a:moveTo>
                  <a:cubicBezTo>
                    <a:pt x="190" y="35"/>
                    <a:pt x="189" y="39"/>
                    <a:pt x="185" y="39"/>
                  </a:cubicBezTo>
                  <a:cubicBezTo>
                    <a:pt x="184" y="36"/>
                    <a:pt x="186" y="32"/>
                    <a:pt x="189" y="32"/>
                  </a:cubicBezTo>
                  <a:close/>
                  <a:moveTo>
                    <a:pt x="159" y="58"/>
                  </a:moveTo>
                  <a:cubicBezTo>
                    <a:pt x="164" y="58"/>
                    <a:pt x="165" y="48"/>
                    <a:pt x="170" y="54"/>
                  </a:cubicBezTo>
                  <a:cubicBezTo>
                    <a:pt x="165" y="53"/>
                    <a:pt x="164" y="65"/>
                    <a:pt x="159" y="58"/>
                  </a:cubicBezTo>
                  <a:close/>
                  <a:moveTo>
                    <a:pt x="173" y="58"/>
                  </a:moveTo>
                  <a:cubicBezTo>
                    <a:pt x="171" y="55"/>
                    <a:pt x="177" y="53"/>
                    <a:pt x="172" y="49"/>
                  </a:cubicBezTo>
                  <a:cubicBezTo>
                    <a:pt x="174" y="48"/>
                    <a:pt x="175" y="47"/>
                    <a:pt x="174" y="46"/>
                  </a:cubicBezTo>
                  <a:cubicBezTo>
                    <a:pt x="176" y="45"/>
                    <a:pt x="176" y="46"/>
                    <a:pt x="175" y="47"/>
                  </a:cubicBezTo>
                  <a:cubicBezTo>
                    <a:pt x="177" y="49"/>
                    <a:pt x="178" y="49"/>
                    <a:pt x="180" y="48"/>
                  </a:cubicBezTo>
                  <a:cubicBezTo>
                    <a:pt x="181" y="50"/>
                    <a:pt x="179" y="50"/>
                    <a:pt x="179" y="49"/>
                  </a:cubicBezTo>
                  <a:cubicBezTo>
                    <a:pt x="174" y="52"/>
                    <a:pt x="178" y="55"/>
                    <a:pt x="173" y="58"/>
                  </a:cubicBezTo>
                  <a:close/>
                  <a:moveTo>
                    <a:pt x="194" y="38"/>
                  </a:moveTo>
                  <a:cubicBezTo>
                    <a:pt x="197" y="42"/>
                    <a:pt x="189" y="43"/>
                    <a:pt x="196" y="45"/>
                  </a:cubicBezTo>
                  <a:cubicBezTo>
                    <a:pt x="193" y="47"/>
                    <a:pt x="192" y="48"/>
                    <a:pt x="194" y="50"/>
                  </a:cubicBezTo>
                  <a:cubicBezTo>
                    <a:pt x="188" y="49"/>
                    <a:pt x="190" y="41"/>
                    <a:pt x="194" y="38"/>
                  </a:cubicBezTo>
                  <a:close/>
                  <a:moveTo>
                    <a:pt x="182" y="60"/>
                  </a:moveTo>
                  <a:cubicBezTo>
                    <a:pt x="180" y="58"/>
                    <a:pt x="181" y="57"/>
                    <a:pt x="180" y="56"/>
                  </a:cubicBezTo>
                  <a:cubicBezTo>
                    <a:pt x="183" y="54"/>
                    <a:pt x="187" y="53"/>
                    <a:pt x="189" y="56"/>
                  </a:cubicBezTo>
                  <a:cubicBezTo>
                    <a:pt x="187" y="59"/>
                    <a:pt x="185" y="56"/>
                    <a:pt x="182" y="60"/>
                  </a:cubicBezTo>
                  <a:close/>
                  <a:moveTo>
                    <a:pt x="201" y="43"/>
                  </a:moveTo>
                  <a:cubicBezTo>
                    <a:pt x="203" y="39"/>
                    <a:pt x="207" y="38"/>
                    <a:pt x="211" y="35"/>
                  </a:cubicBezTo>
                  <a:cubicBezTo>
                    <a:pt x="214" y="42"/>
                    <a:pt x="205" y="42"/>
                    <a:pt x="201" y="43"/>
                  </a:cubicBezTo>
                  <a:close/>
                  <a:moveTo>
                    <a:pt x="197" y="55"/>
                  </a:moveTo>
                  <a:cubicBezTo>
                    <a:pt x="198" y="57"/>
                    <a:pt x="197" y="58"/>
                    <a:pt x="198" y="60"/>
                  </a:cubicBezTo>
                  <a:cubicBezTo>
                    <a:pt x="196" y="61"/>
                    <a:pt x="194" y="58"/>
                    <a:pt x="192" y="61"/>
                  </a:cubicBezTo>
                  <a:cubicBezTo>
                    <a:pt x="190" y="58"/>
                    <a:pt x="194" y="55"/>
                    <a:pt x="197" y="55"/>
                  </a:cubicBezTo>
                  <a:close/>
                  <a:moveTo>
                    <a:pt x="184" y="72"/>
                  </a:moveTo>
                  <a:cubicBezTo>
                    <a:pt x="182" y="70"/>
                    <a:pt x="181" y="68"/>
                    <a:pt x="183" y="66"/>
                  </a:cubicBezTo>
                  <a:cubicBezTo>
                    <a:pt x="188" y="63"/>
                    <a:pt x="191" y="70"/>
                    <a:pt x="196" y="65"/>
                  </a:cubicBezTo>
                  <a:cubicBezTo>
                    <a:pt x="198" y="73"/>
                    <a:pt x="190" y="69"/>
                    <a:pt x="184" y="72"/>
                  </a:cubicBezTo>
                  <a:close/>
                  <a:moveTo>
                    <a:pt x="214" y="36"/>
                  </a:moveTo>
                  <a:cubicBezTo>
                    <a:pt x="216" y="36"/>
                    <a:pt x="218" y="38"/>
                    <a:pt x="217" y="36"/>
                  </a:cubicBezTo>
                  <a:cubicBezTo>
                    <a:pt x="221" y="40"/>
                    <a:pt x="224" y="38"/>
                    <a:pt x="229" y="37"/>
                  </a:cubicBezTo>
                  <a:cubicBezTo>
                    <a:pt x="231" y="43"/>
                    <a:pt x="214" y="41"/>
                    <a:pt x="214" y="36"/>
                  </a:cubicBezTo>
                  <a:close/>
                  <a:moveTo>
                    <a:pt x="225" y="57"/>
                  </a:moveTo>
                  <a:cubicBezTo>
                    <a:pt x="223" y="59"/>
                    <a:pt x="226" y="61"/>
                    <a:pt x="222" y="63"/>
                  </a:cubicBezTo>
                  <a:cubicBezTo>
                    <a:pt x="220" y="61"/>
                    <a:pt x="217" y="62"/>
                    <a:pt x="215" y="59"/>
                  </a:cubicBezTo>
                  <a:cubicBezTo>
                    <a:pt x="218" y="57"/>
                    <a:pt x="214" y="55"/>
                    <a:pt x="218" y="53"/>
                  </a:cubicBezTo>
                  <a:cubicBezTo>
                    <a:pt x="222" y="56"/>
                    <a:pt x="227" y="55"/>
                    <a:pt x="232" y="59"/>
                  </a:cubicBezTo>
                  <a:cubicBezTo>
                    <a:pt x="228" y="61"/>
                    <a:pt x="229" y="58"/>
                    <a:pt x="225" y="57"/>
                  </a:cubicBezTo>
                  <a:close/>
                  <a:moveTo>
                    <a:pt x="224" y="72"/>
                  </a:moveTo>
                  <a:cubicBezTo>
                    <a:pt x="223" y="67"/>
                    <a:pt x="222" y="72"/>
                    <a:pt x="218" y="73"/>
                  </a:cubicBezTo>
                  <a:cubicBezTo>
                    <a:pt x="219" y="67"/>
                    <a:pt x="224" y="66"/>
                    <a:pt x="228" y="63"/>
                  </a:cubicBezTo>
                  <a:cubicBezTo>
                    <a:pt x="229" y="65"/>
                    <a:pt x="228" y="68"/>
                    <a:pt x="227" y="66"/>
                  </a:cubicBezTo>
                  <a:cubicBezTo>
                    <a:pt x="224" y="68"/>
                    <a:pt x="228" y="70"/>
                    <a:pt x="224" y="72"/>
                  </a:cubicBezTo>
                  <a:close/>
                  <a:moveTo>
                    <a:pt x="241" y="73"/>
                  </a:moveTo>
                  <a:cubicBezTo>
                    <a:pt x="240" y="72"/>
                    <a:pt x="242" y="72"/>
                    <a:pt x="242" y="72"/>
                  </a:cubicBezTo>
                  <a:cubicBezTo>
                    <a:pt x="245" y="71"/>
                    <a:pt x="241" y="68"/>
                    <a:pt x="243" y="66"/>
                  </a:cubicBezTo>
                  <a:cubicBezTo>
                    <a:pt x="241" y="65"/>
                    <a:pt x="241" y="68"/>
                    <a:pt x="242" y="69"/>
                  </a:cubicBezTo>
                  <a:cubicBezTo>
                    <a:pt x="239" y="70"/>
                    <a:pt x="239" y="62"/>
                    <a:pt x="242" y="60"/>
                  </a:cubicBezTo>
                  <a:cubicBezTo>
                    <a:pt x="242" y="65"/>
                    <a:pt x="242" y="65"/>
                    <a:pt x="246" y="71"/>
                  </a:cubicBezTo>
                  <a:cubicBezTo>
                    <a:pt x="244" y="73"/>
                    <a:pt x="243" y="72"/>
                    <a:pt x="241" y="73"/>
                  </a:cubicBezTo>
                  <a:close/>
                  <a:moveTo>
                    <a:pt x="251" y="78"/>
                  </a:moveTo>
                  <a:cubicBezTo>
                    <a:pt x="251" y="73"/>
                    <a:pt x="256" y="72"/>
                    <a:pt x="255" y="68"/>
                  </a:cubicBezTo>
                  <a:cubicBezTo>
                    <a:pt x="257" y="68"/>
                    <a:pt x="258" y="76"/>
                    <a:pt x="257" y="79"/>
                  </a:cubicBezTo>
                  <a:cubicBezTo>
                    <a:pt x="254" y="73"/>
                    <a:pt x="255" y="74"/>
                    <a:pt x="251" y="78"/>
                  </a:cubicBezTo>
                  <a:close/>
                  <a:moveTo>
                    <a:pt x="354" y="12"/>
                  </a:moveTo>
                  <a:cubicBezTo>
                    <a:pt x="355" y="11"/>
                    <a:pt x="356" y="13"/>
                    <a:pt x="357" y="13"/>
                  </a:cubicBezTo>
                  <a:cubicBezTo>
                    <a:pt x="359" y="12"/>
                    <a:pt x="358" y="10"/>
                    <a:pt x="361" y="9"/>
                  </a:cubicBezTo>
                  <a:cubicBezTo>
                    <a:pt x="361" y="10"/>
                    <a:pt x="362" y="11"/>
                    <a:pt x="363" y="12"/>
                  </a:cubicBezTo>
                  <a:cubicBezTo>
                    <a:pt x="360" y="13"/>
                    <a:pt x="357" y="15"/>
                    <a:pt x="354" y="12"/>
                  </a:cubicBezTo>
                  <a:close/>
                  <a:moveTo>
                    <a:pt x="716" y="72"/>
                  </a:moveTo>
                  <a:cubicBezTo>
                    <a:pt x="717" y="79"/>
                    <a:pt x="704" y="74"/>
                    <a:pt x="698" y="77"/>
                  </a:cubicBezTo>
                  <a:cubicBezTo>
                    <a:pt x="697" y="72"/>
                    <a:pt x="708" y="74"/>
                    <a:pt x="704" y="69"/>
                  </a:cubicBezTo>
                  <a:cubicBezTo>
                    <a:pt x="707" y="71"/>
                    <a:pt x="711" y="68"/>
                    <a:pt x="714" y="65"/>
                  </a:cubicBezTo>
                  <a:cubicBezTo>
                    <a:pt x="714" y="71"/>
                    <a:pt x="706" y="74"/>
                    <a:pt x="702" y="75"/>
                  </a:cubicBezTo>
                  <a:cubicBezTo>
                    <a:pt x="706" y="77"/>
                    <a:pt x="711" y="73"/>
                    <a:pt x="716" y="72"/>
                  </a:cubicBezTo>
                  <a:close/>
                  <a:moveTo>
                    <a:pt x="717" y="62"/>
                  </a:moveTo>
                  <a:cubicBezTo>
                    <a:pt x="718" y="66"/>
                    <a:pt x="708" y="63"/>
                    <a:pt x="710" y="59"/>
                  </a:cubicBezTo>
                  <a:cubicBezTo>
                    <a:pt x="717" y="63"/>
                    <a:pt x="711" y="54"/>
                    <a:pt x="716" y="51"/>
                  </a:cubicBezTo>
                  <a:cubicBezTo>
                    <a:pt x="722" y="56"/>
                    <a:pt x="711" y="60"/>
                    <a:pt x="717" y="62"/>
                  </a:cubicBezTo>
                  <a:close/>
                  <a:moveTo>
                    <a:pt x="712" y="39"/>
                  </a:moveTo>
                  <a:cubicBezTo>
                    <a:pt x="714" y="43"/>
                    <a:pt x="714" y="33"/>
                    <a:pt x="717" y="39"/>
                  </a:cubicBezTo>
                  <a:cubicBezTo>
                    <a:pt x="712" y="44"/>
                    <a:pt x="711" y="46"/>
                    <a:pt x="706" y="43"/>
                  </a:cubicBezTo>
                  <a:cubicBezTo>
                    <a:pt x="713" y="44"/>
                    <a:pt x="708" y="28"/>
                    <a:pt x="712" y="39"/>
                  </a:cubicBezTo>
                  <a:close/>
                  <a:moveTo>
                    <a:pt x="721" y="30"/>
                  </a:moveTo>
                  <a:cubicBezTo>
                    <a:pt x="717" y="32"/>
                    <a:pt x="712" y="33"/>
                    <a:pt x="708" y="32"/>
                  </a:cubicBezTo>
                  <a:cubicBezTo>
                    <a:pt x="709" y="28"/>
                    <a:pt x="716" y="17"/>
                    <a:pt x="720" y="10"/>
                  </a:cubicBezTo>
                  <a:cubicBezTo>
                    <a:pt x="722" y="17"/>
                    <a:pt x="720" y="21"/>
                    <a:pt x="721" y="30"/>
                  </a:cubicBezTo>
                  <a:close/>
                  <a:moveTo>
                    <a:pt x="716" y="13"/>
                  </a:moveTo>
                  <a:cubicBezTo>
                    <a:pt x="714" y="14"/>
                    <a:pt x="713" y="15"/>
                    <a:pt x="711" y="17"/>
                  </a:cubicBezTo>
                  <a:cubicBezTo>
                    <a:pt x="709" y="11"/>
                    <a:pt x="706" y="17"/>
                    <a:pt x="704" y="13"/>
                  </a:cubicBezTo>
                  <a:cubicBezTo>
                    <a:pt x="708" y="13"/>
                    <a:pt x="713" y="8"/>
                    <a:pt x="716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548"/>
            <p:cNvSpPr>
              <a:spLocks noEditPoints="1"/>
            </p:cNvSpPr>
            <p:nvPr/>
          </p:nvSpPr>
          <p:spPr bwMode="auto">
            <a:xfrm rot="16200000" flipV="1">
              <a:off x="4438472" y="5714481"/>
              <a:ext cx="363777" cy="45719"/>
            </a:xfrm>
            <a:custGeom>
              <a:avLst/>
              <a:gdLst>
                <a:gd name="T0" fmla="*/ 480 w 748"/>
                <a:gd name="T1" fmla="*/ 13 h 95"/>
                <a:gd name="T2" fmla="*/ 427 w 748"/>
                <a:gd name="T3" fmla="*/ 8 h 95"/>
                <a:gd name="T4" fmla="*/ 366 w 748"/>
                <a:gd name="T5" fmla="*/ 13 h 95"/>
                <a:gd name="T6" fmla="*/ 311 w 748"/>
                <a:gd name="T7" fmla="*/ 15 h 95"/>
                <a:gd name="T8" fmla="*/ 289 w 748"/>
                <a:gd name="T9" fmla="*/ 1 h 95"/>
                <a:gd name="T10" fmla="*/ 234 w 748"/>
                <a:gd name="T11" fmla="*/ 11 h 95"/>
                <a:gd name="T12" fmla="*/ 205 w 748"/>
                <a:gd name="T13" fmla="*/ 13 h 95"/>
                <a:gd name="T14" fmla="*/ 152 w 748"/>
                <a:gd name="T15" fmla="*/ 18 h 95"/>
                <a:gd name="T16" fmla="*/ 142 w 748"/>
                <a:gd name="T17" fmla="*/ 18 h 95"/>
                <a:gd name="T18" fmla="*/ 126 w 748"/>
                <a:gd name="T19" fmla="*/ 20 h 95"/>
                <a:gd name="T20" fmla="*/ 107 w 748"/>
                <a:gd name="T21" fmla="*/ 1 h 95"/>
                <a:gd name="T22" fmla="*/ 64 w 748"/>
                <a:gd name="T23" fmla="*/ 20 h 95"/>
                <a:gd name="T24" fmla="*/ 17 w 748"/>
                <a:gd name="T25" fmla="*/ 64 h 95"/>
                <a:gd name="T26" fmla="*/ 71 w 748"/>
                <a:gd name="T27" fmla="*/ 69 h 95"/>
                <a:gd name="T28" fmla="*/ 101 w 748"/>
                <a:gd name="T29" fmla="*/ 51 h 95"/>
                <a:gd name="T30" fmla="*/ 90 w 748"/>
                <a:gd name="T31" fmla="*/ 67 h 95"/>
                <a:gd name="T32" fmla="*/ 112 w 748"/>
                <a:gd name="T33" fmla="*/ 63 h 95"/>
                <a:gd name="T34" fmla="*/ 140 w 748"/>
                <a:gd name="T35" fmla="*/ 69 h 95"/>
                <a:gd name="T36" fmla="*/ 151 w 748"/>
                <a:gd name="T37" fmla="*/ 51 h 95"/>
                <a:gd name="T38" fmla="*/ 167 w 748"/>
                <a:gd name="T39" fmla="*/ 62 h 95"/>
                <a:gd name="T40" fmla="*/ 213 w 748"/>
                <a:gd name="T41" fmla="*/ 61 h 95"/>
                <a:gd name="T42" fmla="*/ 244 w 748"/>
                <a:gd name="T43" fmla="*/ 84 h 95"/>
                <a:gd name="T44" fmla="*/ 306 w 748"/>
                <a:gd name="T45" fmla="*/ 77 h 95"/>
                <a:gd name="T46" fmla="*/ 364 w 748"/>
                <a:gd name="T47" fmla="*/ 85 h 95"/>
                <a:gd name="T48" fmla="*/ 566 w 748"/>
                <a:gd name="T49" fmla="*/ 89 h 95"/>
                <a:gd name="T50" fmla="*/ 675 w 748"/>
                <a:gd name="T51" fmla="*/ 85 h 95"/>
                <a:gd name="T52" fmla="*/ 744 w 748"/>
                <a:gd name="T53" fmla="*/ 58 h 95"/>
                <a:gd name="T54" fmla="*/ 725 w 748"/>
                <a:gd name="T55" fmla="*/ 56 h 95"/>
                <a:gd name="T56" fmla="*/ 733 w 748"/>
                <a:gd name="T57" fmla="*/ 32 h 95"/>
                <a:gd name="T58" fmla="*/ 725 w 748"/>
                <a:gd name="T59" fmla="*/ 7 h 95"/>
                <a:gd name="T60" fmla="*/ 672 w 748"/>
                <a:gd name="T61" fmla="*/ 9 h 95"/>
                <a:gd name="T62" fmla="*/ 642 w 748"/>
                <a:gd name="T63" fmla="*/ 9 h 95"/>
                <a:gd name="T64" fmla="*/ 604 w 748"/>
                <a:gd name="T65" fmla="*/ 6 h 95"/>
                <a:gd name="T66" fmla="*/ 227 w 748"/>
                <a:gd name="T67" fmla="*/ 28 h 95"/>
                <a:gd name="T68" fmla="*/ 201 w 748"/>
                <a:gd name="T69" fmla="*/ 36 h 95"/>
                <a:gd name="T70" fmla="*/ 220 w 748"/>
                <a:gd name="T71" fmla="*/ 21 h 95"/>
                <a:gd name="T72" fmla="*/ 196 w 748"/>
                <a:gd name="T73" fmla="*/ 25 h 95"/>
                <a:gd name="T74" fmla="*/ 184 w 748"/>
                <a:gd name="T75" fmla="*/ 11 h 95"/>
                <a:gd name="T76" fmla="*/ 79 w 748"/>
                <a:gd name="T77" fmla="*/ 39 h 95"/>
                <a:gd name="T78" fmla="*/ 54 w 748"/>
                <a:gd name="T79" fmla="*/ 40 h 95"/>
                <a:gd name="T80" fmla="*/ 71 w 748"/>
                <a:gd name="T81" fmla="*/ 38 h 95"/>
                <a:gd name="T82" fmla="*/ 79 w 748"/>
                <a:gd name="T83" fmla="*/ 44 h 95"/>
                <a:gd name="T84" fmla="*/ 60 w 748"/>
                <a:gd name="T85" fmla="*/ 68 h 95"/>
                <a:gd name="T86" fmla="*/ 95 w 748"/>
                <a:gd name="T87" fmla="*/ 48 h 95"/>
                <a:gd name="T88" fmla="*/ 115 w 748"/>
                <a:gd name="T89" fmla="*/ 39 h 95"/>
                <a:gd name="T90" fmla="*/ 132 w 748"/>
                <a:gd name="T91" fmla="*/ 31 h 95"/>
                <a:gd name="T92" fmla="*/ 168 w 748"/>
                <a:gd name="T93" fmla="*/ 26 h 95"/>
                <a:gd name="T94" fmla="*/ 134 w 748"/>
                <a:gd name="T95" fmla="*/ 63 h 95"/>
                <a:gd name="T96" fmla="*/ 174 w 748"/>
                <a:gd name="T97" fmla="*/ 29 h 95"/>
                <a:gd name="T98" fmla="*/ 159 w 748"/>
                <a:gd name="T99" fmla="*/ 58 h 95"/>
                <a:gd name="T100" fmla="*/ 194 w 748"/>
                <a:gd name="T101" fmla="*/ 38 h 95"/>
                <a:gd name="T102" fmla="*/ 201 w 748"/>
                <a:gd name="T103" fmla="*/ 43 h 95"/>
                <a:gd name="T104" fmla="*/ 183 w 748"/>
                <a:gd name="T105" fmla="*/ 66 h 95"/>
                <a:gd name="T106" fmla="*/ 222 w 748"/>
                <a:gd name="T107" fmla="*/ 63 h 95"/>
                <a:gd name="T108" fmla="*/ 227 w 748"/>
                <a:gd name="T109" fmla="*/ 66 h 95"/>
                <a:gd name="T110" fmla="*/ 241 w 748"/>
                <a:gd name="T111" fmla="*/ 73 h 95"/>
                <a:gd name="T112" fmla="*/ 363 w 748"/>
                <a:gd name="T113" fmla="*/ 12 h 95"/>
                <a:gd name="T114" fmla="*/ 717 w 748"/>
                <a:gd name="T115" fmla="*/ 62 h 95"/>
                <a:gd name="T116" fmla="*/ 721 w 748"/>
                <a:gd name="T117" fmla="*/ 3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48" h="95">
                  <a:moveTo>
                    <a:pt x="559" y="11"/>
                  </a:moveTo>
                  <a:cubicBezTo>
                    <a:pt x="559" y="7"/>
                    <a:pt x="557" y="9"/>
                    <a:pt x="557" y="5"/>
                  </a:cubicBezTo>
                  <a:cubicBezTo>
                    <a:pt x="546" y="13"/>
                    <a:pt x="543" y="8"/>
                    <a:pt x="534" y="8"/>
                  </a:cubicBezTo>
                  <a:cubicBezTo>
                    <a:pt x="537" y="7"/>
                    <a:pt x="541" y="7"/>
                    <a:pt x="539" y="3"/>
                  </a:cubicBezTo>
                  <a:cubicBezTo>
                    <a:pt x="529" y="8"/>
                    <a:pt x="508" y="10"/>
                    <a:pt x="498" y="11"/>
                  </a:cubicBezTo>
                  <a:cubicBezTo>
                    <a:pt x="499" y="11"/>
                    <a:pt x="499" y="9"/>
                    <a:pt x="498" y="8"/>
                  </a:cubicBezTo>
                  <a:cubicBezTo>
                    <a:pt x="491" y="10"/>
                    <a:pt x="491" y="13"/>
                    <a:pt x="485" y="9"/>
                  </a:cubicBezTo>
                  <a:cubicBezTo>
                    <a:pt x="483" y="14"/>
                    <a:pt x="481" y="8"/>
                    <a:pt x="480" y="13"/>
                  </a:cubicBezTo>
                  <a:cubicBezTo>
                    <a:pt x="478" y="10"/>
                    <a:pt x="476" y="12"/>
                    <a:pt x="476" y="9"/>
                  </a:cubicBezTo>
                  <a:cubicBezTo>
                    <a:pt x="473" y="9"/>
                    <a:pt x="470" y="11"/>
                    <a:pt x="467" y="8"/>
                  </a:cubicBezTo>
                  <a:cubicBezTo>
                    <a:pt x="463" y="10"/>
                    <a:pt x="469" y="13"/>
                    <a:pt x="465" y="15"/>
                  </a:cubicBezTo>
                  <a:cubicBezTo>
                    <a:pt x="464" y="14"/>
                    <a:pt x="463" y="13"/>
                    <a:pt x="462" y="13"/>
                  </a:cubicBezTo>
                  <a:cubicBezTo>
                    <a:pt x="463" y="12"/>
                    <a:pt x="464" y="10"/>
                    <a:pt x="462" y="9"/>
                  </a:cubicBezTo>
                  <a:cubicBezTo>
                    <a:pt x="461" y="10"/>
                    <a:pt x="459" y="11"/>
                    <a:pt x="458" y="12"/>
                  </a:cubicBezTo>
                  <a:cubicBezTo>
                    <a:pt x="445" y="2"/>
                    <a:pt x="432" y="14"/>
                    <a:pt x="426" y="14"/>
                  </a:cubicBezTo>
                  <a:cubicBezTo>
                    <a:pt x="422" y="9"/>
                    <a:pt x="428" y="10"/>
                    <a:pt x="427" y="8"/>
                  </a:cubicBezTo>
                  <a:cubicBezTo>
                    <a:pt x="420" y="9"/>
                    <a:pt x="412" y="6"/>
                    <a:pt x="410" y="14"/>
                  </a:cubicBezTo>
                  <a:cubicBezTo>
                    <a:pt x="405" y="6"/>
                    <a:pt x="404" y="18"/>
                    <a:pt x="401" y="13"/>
                  </a:cubicBezTo>
                  <a:cubicBezTo>
                    <a:pt x="400" y="11"/>
                    <a:pt x="406" y="9"/>
                    <a:pt x="402" y="7"/>
                  </a:cubicBezTo>
                  <a:cubicBezTo>
                    <a:pt x="397" y="8"/>
                    <a:pt x="397" y="14"/>
                    <a:pt x="392" y="11"/>
                  </a:cubicBezTo>
                  <a:cubicBezTo>
                    <a:pt x="393" y="10"/>
                    <a:pt x="394" y="9"/>
                    <a:pt x="392" y="7"/>
                  </a:cubicBezTo>
                  <a:cubicBezTo>
                    <a:pt x="386" y="13"/>
                    <a:pt x="381" y="11"/>
                    <a:pt x="375" y="13"/>
                  </a:cubicBezTo>
                  <a:cubicBezTo>
                    <a:pt x="376" y="13"/>
                    <a:pt x="376" y="7"/>
                    <a:pt x="374" y="9"/>
                  </a:cubicBezTo>
                  <a:cubicBezTo>
                    <a:pt x="375" y="12"/>
                    <a:pt x="368" y="13"/>
                    <a:pt x="366" y="13"/>
                  </a:cubicBezTo>
                  <a:cubicBezTo>
                    <a:pt x="370" y="11"/>
                    <a:pt x="369" y="8"/>
                    <a:pt x="370" y="5"/>
                  </a:cubicBezTo>
                  <a:cubicBezTo>
                    <a:pt x="365" y="4"/>
                    <a:pt x="369" y="8"/>
                    <a:pt x="365" y="10"/>
                  </a:cubicBezTo>
                  <a:cubicBezTo>
                    <a:pt x="361" y="4"/>
                    <a:pt x="353" y="5"/>
                    <a:pt x="350" y="11"/>
                  </a:cubicBezTo>
                  <a:cubicBezTo>
                    <a:pt x="346" y="10"/>
                    <a:pt x="340" y="11"/>
                    <a:pt x="338" y="8"/>
                  </a:cubicBezTo>
                  <a:cubicBezTo>
                    <a:pt x="336" y="8"/>
                    <a:pt x="326" y="14"/>
                    <a:pt x="322" y="8"/>
                  </a:cubicBezTo>
                  <a:cubicBezTo>
                    <a:pt x="318" y="9"/>
                    <a:pt x="321" y="12"/>
                    <a:pt x="319" y="14"/>
                  </a:cubicBezTo>
                  <a:cubicBezTo>
                    <a:pt x="317" y="11"/>
                    <a:pt x="315" y="8"/>
                    <a:pt x="315" y="6"/>
                  </a:cubicBezTo>
                  <a:cubicBezTo>
                    <a:pt x="310" y="8"/>
                    <a:pt x="314" y="12"/>
                    <a:pt x="311" y="15"/>
                  </a:cubicBezTo>
                  <a:cubicBezTo>
                    <a:pt x="309" y="12"/>
                    <a:pt x="301" y="15"/>
                    <a:pt x="302" y="11"/>
                  </a:cubicBezTo>
                  <a:cubicBezTo>
                    <a:pt x="304" y="12"/>
                    <a:pt x="311" y="14"/>
                    <a:pt x="310" y="8"/>
                  </a:cubicBezTo>
                  <a:cubicBezTo>
                    <a:pt x="305" y="11"/>
                    <a:pt x="302" y="7"/>
                    <a:pt x="298" y="7"/>
                  </a:cubicBezTo>
                  <a:cubicBezTo>
                    <a:pt x="298" y="11"/>
                    <a:pt x="299" y="8"/>
                    <a:pt x="302" y="9"/>
                  </a:cubicBezTo>
                  <a:cubicBezTo>
                    <a:pt x="298" y="10"/>
                    <a:pt x="297" y="14"/>
                    <a:pt x="295" y="13"/>
                  </a:cubicBezTo>
                  <a:cubicBezTo>
                    <a:pt x="292" y="11"/>
                    <a:pt x="295" y="6"/>
                    <a:pt x="292" y="8"/>
                  </a:cubicBezTo>
                  <a:cubicBezTo>
                    <a:pt x="294" y="10"/>
                    <a:pt x="287" y="15"/>
                    <a:pt x="286" y="13"/>
                  </a:cubicBezTo>
                  <a:cubicBezTo>
                    <a:pt x="284" y="8"/>
                    <a:pt x="293" y="5"/>
                    <a:pt x="289" y="1"/>
                  </a:cubicBezTo>
                  <a:cubicBezTo>
                    <a:pt x="285" y="11"/>
                    <a:pt x="272" y="11"/>
                    <a:pt x="263" y="11"/>
                  </a:cubicBezTo>
                  <a:cubicBezTo>
                    <a:pt x="263" y="8"/>
                    <a:pt x="264" y="2"/>
                    <a:pt x="260" y="4"/>
                  </a:cubicBezTo>
                  <a:cubicBezTo>
                    <a:pt x="258" y="8"/>
                    <a:pt x="261" y="7"/>
                    <a:pt x="260" y="9"/>
                  </a:cubicBezTo>
                  <a:cubicBezTo>
                    <a:pt x="257" y="10"/>
                    <a:pt x="256" y="12"/>
                    <a:pt x="253" y="6"/>
                  </a:cubicBezTo>
                  <a:cubicBezTo>
                    <a:pt x="251" y="7"/>
                    <a:pt x="252" y="9"/>
                    <a:pt x="250" y="10"/>
                  </a:cubicBezTo>
                  <a:cubicBezTo>
                    <a:pt x="245" y="1"/>
                    <a:pt x="245" y="12"/>
                    <a:pt x="243" y="10"/>
                  </a:cubicBezTo>
                  <a:cubicBezTo>
                    <a:pt x="238" y="7"/>
                    <a:pt x="247" y="6"/>
                    <a:pt x="242" y="3"/>
                  </a:cubicBezTo>
                  <a:cubicBezTo>
                    <a:pt x="237" y="7"/>
                    <a:pt x="240" y="10"/>
                    <a:pt x="234" y="11"/>
                  </a:cubicBezTo>
                  <a:cubicBezTo>
                    <a:pt x="234" y="8"/>
                    <a:pt x="232" y="6"/>
                    <a:pt x="230" y="6"/>
                  </a:cubicBezTo>
                  <a:cubicBezTo>
                    <a:pt x="229" y="8"/>
                    <a:pt x="227" y="11"/>
                    <a:pt x="226" y="5"/>
                  </a:cubicBezTo>
                  <a:cubicBezTo>
                    <a:pt x="220" y="7"/>
                    <a:pt x="230" y="10"/>
                    <a:pt x="224" y="12"/>
                  </a:cubicBezTo>
                  <a:cubicBezTo>
                    <a:pt x="223" y="11"/>
                    <a:pt x="222" y="10"/>
                    <a:pt x="220" y="10"/>
                  </a:cubicBezTo>
                  <a:cubicBezTo>
                    <a:pt x="223" y="8"/>
                    <a:pt x="223" y="6"/>
                    <a:pt x="221" y="4"/>
                  </a:cubicBezTo>
                  <a:cubicBezTo>
                    <a:pt x="214" y="5"/>
                    <a:pt x="221" y="17"/>
                    <a:pt x="213" y="12"/>
                  </a:cubicBezTo>
                  <a:cubicBezTo>
                    <a:pt x="219" y="11"/>
                    <a:pt x="214" y="9"/>
                    <a:pt x="216" y="4"/>
                  </a:cubicBezTo>
                  <a:cubicBezTo>
                    <a:pt x="212" y="5"/>
                    <a:pt x="207" y="9"/>
                    <a:pt x="205" y="13"/>
                  </a:cubicBezTo>
                  <a:cubicBezTo>
                    <a:pt x="202" y="10"/>
                    <a:pt x="204" y="7"/>
                    <a:pt x="201" y="5"/>
                  </a:cubicBezTo>
                  <a:cubicBezTo>
                    <a:pt x="194" y="9"/>
                    <a:pt x="192" y="14"/>
                    <a:pt x="188" y="12"/>
                  </a:cubicBezTo>
                  <a:cubicBezTo>
                    <a:pt x="191" y="10"/>
                    <a:pt x="183" y="7"/>
                    <a:pt x="188" y="6"/>
                  </a:cubicBezTo>
                  <a:cubicBezTo>
                    <a:pt x="189" y="7"/>
                    <a:pt x="188" y="8"/>
                    <a:pt x="190" y="10"/>
                  </a:cubicBezTo>
                  <a:cubicBezTo>
                    <a:pt x="197" y="2"/>
                    <a:pt x="183" y="7"/>
                    <a:pt x="179" y="4"/>
                  </a:cubicBezTo>
                  <a:cubicBezTo>
                    <a:pt x="174" y="7"/>
                    <a:pt x="174" y="12"/>
                    <a:pt x="169" y="8"/>
                  </a:cubicBezTo>
                  <a:cubicBezTo>
                    <a:pt x="169" y="4"/>
                    <a:pt x="176" y="9"/>
                    <a:pt x="175" y="2"/>
                  </a:cubicBezTo>
                  <a:cubicBezTo>
                    <a:pt x="167" y="6"/>
                    <a:pt x="150" y="5"/>
                    <a:pt x="152" y="18"/>
                  </a:cubicBezTo>
                  <a:cubicBezTo>
                    <a:pt x="155" y="14"/>
                    <a:pt x="157" y="17"/>
                    <a:pt x="160" y="17"/>
                  </a:cubicBezTo>
                  <a:cubicBezTo>
                    <a:pt x="165" y="15"/>
                    <a:pt x="162" y="12"/>
                    <a:pt x="166" y="9"/>
                  </a:cubicBezTo>
                  <a:cubicBezTo>
                    <a:pt x="170" y="13"/>
                    <a:pt x="167" y="16"/>
                    <a:pt x="164" y="19"/>
                  </a:cubicBezTo>
                  <a:cubicBezTo>
                    <a:pt x="159" y="19"/>
                    <a:pt x="153" y="20"/>
                    <a:pt x="148" y="23"/>
                  </a:cubicBezTo>
                  <a:cubicBezTo>
                    <a:pt x="147" y="22"/>
                    <a:pt x="147" y="22"/>
                    <a:pt x="146" y="21"/>
                  </a:cubicBezTo>
                  <a:cubicBezTo>
                    <a:pt x="156" y="14"/>
                    <a:pt x="144" y="12"/>
                    <a:pt x="152" y="7"/>
                  </a:cubicBezTo>
                  <a:cubicBezTo>
                    <a:pt x="146" y="7"/>
                    <a:pt x="146" y="11"/>
                    <a:pt x="140" y="13"/>
                  </a:cubicBezTo>
                  <a:cubicBezTo>
                    <a:pt x="138" y="17"/>
                    <a:pt x="144" y="15"/>
                    <a:pt x="142" y="18"/>
                  </a:cubicBezTo>
                  <a:cubicBezTo>
                    <a:pt x="136" y="18"/>
                    <a:pt x="138" y="21"/>
                    <a:pt x="133" y="25"/>
                  </a:cubicBezTo>
                  <a:cubicBezTo>
                    <a:pt x="131" y="19"/>
                    <a:pt x="127" y="30"/>
                    <a:pt x="125" y="26"/>
                  </a:cubicBezTo>
                  <a:cubicBezTo>
                    <a:pt x="123" y="22"/>
                    <a:pt x="130" y="20"/>
                    <a:pt x="129" y="16"/>
                  </a:cubicBezTo>
                  <a:cubicBezTo>
                    <a:pt x="139" y="21"/>
                    <a:pt x="139" y="4"/>
                    <a:pt x="149" y="6"/>
                  </a:cubicBezTo>
                  <a:cubicBezTo>
                    <a:pt x="143" y="3"/>
                    <a:pt x="136" y="7"/>
                    <a:pt x="130" y="5"/>
                  </a:cubicBezTo>
                  <a:cubicBezTo>
                    <a:pt x="129" y="8"/>
                    <a:pt x="127" y="12"/>
                    <a:pt x="127" y="16"/>
                  </a:cubicBezTo>
                  <a:cubicBezTo>
                    <a:pt x="125" y="14"/>
                    <a:pt x="123" y="14"/>
                    <a:pt x="121" y="15"/>
                  </a:cubicBezTo>
                  <a:cubicBezTo>
                    <a:pt x="119" y="19"/>
                    <a:pt x="128" y="17"/>
                    <a:pt x="126" y="20"/>
                  </a:cubicBezTo>
                  <a:cubicBezTo>
                    <a:pt x="115" y="20"/>
                    <a:pt x="116" y="24"/>
                    <a:pt x="111" y="27"/>
                  </a:cubicBezTo>
                  <a:cubicBezTo>
                    <a:pt x="111" y="22"/>
                    <a:pt x="111" y="17"/>
                    <a:pt x="114" y="13"/>
                  </a:cubicBezTo>
                  <a:cubicBezTo>
                    <a:pt x="118" y="16"/>
                    <a:pt x="116" y="18"/>
                    <a:pt x="119" y="21"/>
                  </a:cubicBezTo>
                  <a:cubicBezTo>
                    <a:pt x="120" y="15"/>
                    <a:pt x="122" y="9"/>
                    <a:pt x="126" y="4"/>
                  </a:cubicBezTo>
                  <a:cubicBezTo>
                    <a:pt x="124" y="1"/>
                    <a:pt x="109" y="1"/>
                    <a:pt x="114" y="8"/>
                  </a:cubicBezTo>
                  <a:cubicBezTo>
                    <a:pt x="114" y="10"/>
                    <a:pt x="109" y="12"/>
                    <a:pt x="106" y="12"/>
                  </a:cubicBezTo>
                  <a:cubicBezTo>
                    <a:pt x="103" y="10"/>
                    <a:pt x="112" y="9"/>
                    <a:pt x="109" y="6"/>
                  </a:cubicBezTo>
                  <a:cubicBezTo>
                    <a:pt x="104" y="8"/>
                    <a:pt x="106" y="3"/>
                    <a:pt x="107" y="1"/>
                  </a:cubicBezTo>
                  <a:cubicBezTo>
                    <a:pt x="103" y="6"/>
                    <a:pt x="93" y="13"/>
                    <a:pt x="86" y="16"/>
                  </a:cubicBezTo>
                  <a:cubicBezTo>
                    <a:pt x="87" y="14"/>
                    <a:pt x="85" y="13"/>
                    <a:pt x="86" y="12"/>
                  </a:cubicBezTo>
                  <a:cubicBezTo>
                    <a:pt x="90" y="7"/>
                    <a:pt x="103" y="8"/>
                    <a:pt x="99" y="0"/>
                  </a:cubicBezTo>
                  <a:cubicBezTo>
                    <a:pt x="94" y="2"/>
                    <a:pt x="96" y="5"/>
                    <a:pt x="92" y="7"/>
                  </a:cubicBezTo>
                  <a:cubicBezTo>
                    <a:pt x="86" y="7"/>
                    <a:pt x="91" y="4"/>
                    <a:pt x="89" y="1"/>
                  </a:cubicBezTo>
                  <a:cubicBezTo>
                    <a:pt x="80" y="5"/>
                    <a:pt x="88" y="11"/>
                    <a:pt x="82" y="15"/>
                  </a:cubicBezTo>
                  <a:cubicBezTo>
                    <a:pt x="78" y="10"/>
                    <a:pt x="73" y="16"/>
                    <a:pt x="70" y="10"/>
                  </a:cubicBezTo>
                  <a:cubicBezTo>
                    <a:pt x="68" y="13"/>
                    <a:pt x="69" y="17"/>
                    <a:pt x="64" y="20"/>
                  </a:cubicBezTo>
                  <a:cubicBezTo>
                    <a:pt x="57" y="12"/>
                    <a:pt x="58" y="16"/>
                    <a:pt x="51" y="12"/>
                  </a:cubicBezTo>
                  <a:cubicBezTo>
                    <a:pt x="52" y="17"/>
                    <a:pt x="49" y="18"/>
                    <a:pt x="44" y="21"/>
                  </a:cubicBezTo>
                  <a:cubicBezTo>
                    <a:pt x="50" y="29"/>
                    <a:pt x="44" y="36"/>
                    <a:pt x="35" y="43"/>
                  </a:cubicBezTo>
                  <a:cubicBezTo>
                    <a:pt x="29" y="38"/>
                    <a:pt x="22" y="43"/>
                    <a:pt x="18" y="49"/>
                  </a:cubicBezTo>
                  <a:cubicBezTo>
                    <a:pt x="13" y="48"/>
                    <a:pt x="18" y="44"/>
                    <a:pt x="12" y="42"/>
                  </a:cubicBezTo>
                  <a:cubicBezTo>
                    <a:pt x="11" y="46"/>
                    <a:pt x="16" y="67"/>
                    <a:pt x="8" y="58"/>
                  </a:cubicBezTo>
                  <a:cubicBezTo>
                    <a:pt x="7" y="60"/>
                    <a:pt x="0" y="62"/>
                    <a:pt x="5" y="64"/>
                  </a:cubicBezTo>
                  <a:cubicBezTo>
                    <a:pt x="9" y="64"/>
                    <a:pt x="13" y="63"/>
                    <a:pt x="17" y="64"/>
                  </a:cubicBezTo>
                  <a:cubicBezTo>
                    <a:pt x="18" y="60"/>
                    <a:pt x="17" y="56"/>
                    <a:pt x="20" y="52"/>
                  </a:cubicBezTo>
                  <a:cubicBezTo>
                    <a:pt x="22" y="53"/>
                    <a:pt x="24" y="53"/>
                    <a:pt x="25" y="56"/>
                  </a:cubicBezTo>
                  <a:cubicBezTo>
                    <a:pt x="27" y="51"/>
                    <a:pt x="30" y="52"/>
                    <a:pt x="34" y="51"/>
                  </a:cubicBezTo>
                  <a:cubicBezTo>
                    <a:pt x="32" y="48"/>
                    <a:pt x="30" y="49"/>
                    <a:pt x="29" y="47"/>
                  </a:cubicBezTo>
                  <a:cubicBezTo>
                    <a:pt x="35" y="41"/>
                    <a:pt x="36" y="47"/>
                    <a:pt x="40" y="40"/>
                  </a:cubicBezTo>
                  <a:cubicBezTo>
                    <a:pt x="43" y="44"/>
                    <a:pt x="49" y="46"/>
                    <a:pt x="56" y="46"/>
                  </a:cubicBezTo>
                  <a:cubicBezTo>
                    <a:pt x="46" y="53"/>
                    <a:pt x="60" y="57"/>
                    <a:pt x="51" y="64"/>
                  </a:cubicBezTo>
                  <a:cubicBezTo>
                    <a:pt x="57" y="73"/>
                    <a:pt x="65" y="66"/>
                    <a:pt x="71" y="69"/>
                  </a:cubicBezTo>
                  <a:cubicBezTo>
                    <a:pt x="69" y="66"/>
                    <a:pt x="67" y="67"/>
                    <a:pt x="65" y="63"/>
                  </a:cubicBezTo>
                  <a:cubicBezTo>
                    <a:pt x="66" y="61"/>
                    <a:pt x="66" y="59"/>
                    <a:pt x="68" y="58"/>
                  </a:cubicBezTo>
                  <a:cubicBezTo>
                    <a:pt x="70" y="60"/>
                    <a:pt x="69" y="62"/>
                    <a:pt x="71" y="63"/>
                  </a:cubicBezTo>
                  <a:cubicBezTo>
                    <a:pt x="72" y="64"/>
                    <a:pt x="78" y="62"/>
                    <a:pt x="76" y="59"/>
                  </a:cubicBezTo>
                  <a:cubicBezTo>
                    <a:pt x="75" y="59"/>
                    <a:pt x="81" y="47"/>
                    <a:pt x="86" y="46"/>
                  </a:cubicBezTo>
                  <a:cubicBezTo>
                    <a:pt x="84" y="48"/>
                    <a:pt x="83" y="50"/>
                    <a:pt x="83" y="52"/>
                  </a:cubicBezTo>
                  <a:cubicBezTo>
                    <a:pt x="86" y="51"/>
                    <a:pt x="92" y="50"/>
                    <a:pt x="91" y="55"/>
                  </a:cubicBezTo>
                  <a:cubicBezTo>
                    <a:pt x="94" y="52"/>
                    <a:pt x="98" y="50"/>
                    <a:pt x="101" y="51"/>
                  </a:cubicBezTo>
                  <a:cubicBezTo>
                    <a:pt x="101" y="52"/>
                    <a:pt x="102" y="53"/>
                    <a:pt x="101" y="54"/>
                  </a:cubicBezTo>
                  <a:cubicBezTo>
                    <a:pt x="96" y="55"/>
                    <a:pt x="91" y="54"/>
                    <a:pt x="85" y="59"/>
                  </a:cubicBezTo>
                  <a:cubicBezTo>
                    <a:pt x="85" y="58"/>
                    <a:pt x="85" y="53"/>
                    <a:pt x="82" y="55"/>
                  </a:cubicBezTo>
                  <a:cubicBezTo>
                    <a:pt x="85" y="62"/>
                    <a:pt x="73" y="61"/>
                    <a:pt x="75" y="69"/>
                  </a:cubicBezTo>
                  <a:cubicBezTo>
                    <a:pt x="79" y="65"/>
                    <a:pt x="82" y="74"/>
                    <a:pt x="86" y="69"/>
                  </a:cubicBezTo>
                  <a:cubicBezTo>
                    <a:pt x="90" y="67"/>
                    <a:pt x="84" y="64"/>
                    <a:pt x="86" y="62"/>
                  </a:cubicBezTo>
                  <a:cubicBezTo>
                    <a:pt x="88" y="61"/>
                    <a:pt x="89" y="60"/>
                    <a:pt x="90" y="61"/>
                  </a:cubicBezTo>
                  <a:cubicBezTo>
                    <a:pt x="93" y="63"/>
                    <a:pt x="88" y="65"/>
                    <a:pt x="90" y="67"/>
                  </a:cubicBezTo>
                  <a:cubicBezTo>
                    <a:pt x="92" y="66"/>
                    <a:pt x="93" y="70"/>
                    <a:pt x="96" y="65"/>
                  </a:cubicBezTo>
                  <a:cubicBezTo>
                    <a:pt x="94" y="64"/>
                    <a:pt x="93" y="62"/>
                    <a:pt x="91" y="60"/>
                  </a:cubicBezTo>
                  <a:cubicBezTo>
                    <a:pt x="93" y="59"/>
                    <a:pt x="93" y="57"/>
                    <a:pt x="94" y="56"/>
                  </a:cubicBezTo>
                  <a:cubicBezTo>
                    <a:pt x="96" y="62"/>
                    <a:pt x="99" y="56"/>
                    <a:pt x="101" y="60"/>
                  </a:cubicBezTo>
                  <a:cubicBezTo>
                    <a:pt x="98" y="64"/>
                    <a:pt x="97" y="57"/>
                    <a:pt x="94" y="61"/>
                  </a:cubicBezTo>
                  <a:cubicBezTo>
                    <a:pt x="100" y="64"/>
                    <a:pt x="97" y="67"/>
                    <a:pt x="98" y="71"/>
                  </a:cubicBezTo>
                  <a:cubicBezTo>
                    <a:pt x="105" y="68"/>
                    <a:pt x="100" y="63"/>
                    <a:pt x="104" y="59"/>
                  </a:cubicBezTo>
                  <a:cubicBezTo>
                    <a:pt x="107" y="57"/>
                    <a:pt x="109" y="64"/>
                    <a:pt x="112" y="63"/>
                  </a:cubicBezTo>
                  <a:cubicBezTo>
                    <a:pt x="114" y="59"/>
                    <a:pt x="118" y="57"/>
                    <a:pt x="112" y="54"/>
                  </a:cubicBezTo>
                  <a:cubicBezTo>
                    <a:pt x="115" y="51"/>
                    <a:pt x="120" y="47"/>
                    <a:pt x="124" y="49"/>
                  </a:cubicBezTo>
                  <a:cubicBezTo>
                    <a:pt x="117" y="54"/>
                    <a:pt x="118" y="60"/>
                    <a:pt x="114" y="66"/>
                  </a:cubicBezTo>
                  <a:cubicBezTo>
                    <a:pt x="111" y="60"/>
                    <a:pt x="96" y="73"/>
                    <a:pt x="104" y="74"/>
                  </a:cubicBezTo>
                  <a:cubicBezTo>
                    <a:pt x="103" y="70"/>
                    <a:pt x="109" y="75"/>
                    <a:pt x="112" y="69"/>
                  </a:cubicBezTo>
                  <a:cubicBezTo>
                    <a:pt x="115" y="75"/>
                    <a:pt x="123" y="71"/>
                    <a:pt x="131" y="76"/>
                  </a:cubicBezTo>
                  <a:cubicBezTo>
                    <a:pt x="136" y="74"/>
                    <a:pt x="133" y="71"/>
                    <a:pt x="134" y="68"/>
                  </a:cubicBezTo>
                  <a:cubicBezTo>
                    <a:pt x="136" y="69"/>
                    <a:pt x="138" y="65"/>
                    <a:pt x="140" y="69"/>
                  </a:cubicBezTo>
                  <a:cubicBezTo>
                    <a:pt x="143" y="65"/>
                    <a:pt x="143" y="65"/>
                    <a:pt x="147" y="64"/>
                  </a:cubicBezTo>
                  <a:cubicBezTo>
                    <a:pt x="145" y="58"/>
                    <a:pt x="142" y="67"/>
                    <a:pt x="140" y="64"/>
                  </a:cubicBezTo>
                  <a:cubicBezTo>
                    <a:pt x="137" y="61"/>
                    <a:pt x="137" y="59"/>
                    <a:pt x="138" y="57"/>
                  </a:cubicBezTo>
                  <a:cubicBezTo>
                    <a:pt x="142" y="56"/>
                    <a:pt x="145" y="61"/>
                    <a:pt x="150" y="56"/>
                  </a:cubicBezTo>
                  <a:cubicBezTo>
                    <a:pt x="146" y="52"/>
                    <a:pt x="148" y="49"/>
                    <a:pt x="151" y="46"/>
                  </a:cubicBezTo>
                  <a:cubicBezTo>
                    <a:pt x="154" y="49"/>
                    <a:pt x="157" y="43"/>
                    <a:pt x="160" y="44"/>
                  </a:cubicBezTo>
                  <a:cubicBezTo>
                    <a:pt x="161" y="45"/>
                    <a:pt x="160" y="47"/>
                    <a:pt x="160" y="48"/>
                  </a:cubicBezTo>
                  <a:cubicBezTo>
                    <a:pt x="157" y="52"/>
                    <a:pt x="154" y="50"/>
                    <a:pt x="151" y="51"/>
                  </a:cubicBezTo>
                  <a:cubicBezTo>
                    <a:pt x="154" y="59"/>
                    <a:pt x="144" y="65"/>
                    <a:pt x="147" y="73"/>
                  </a:cubicBezTo>
                  <a:cubicBezTo>
                    <a:pt x="143" y="73"/>
                    <a:pt x="140" y="68"/>
                    <a:pt x="136" y="72"/>
                  </a:cubicBezTo>
                  <a:cubicBezTo>
                    <a:pt x="140" y="79"/>
                    <a:pt x="149" y="71"/>
                    <a:pt x="150" y="77"/>
                  </a:cubicBezTo>
                  <a:cubicBezTo>
                    <a:pt x="157" y="75"/>
                    <a:pt x="157" y="70"/>
                    <a:pt x="162" y="64"/>
                  </a:cubicBezTo>
                  <a:cubicBezTo>
                    <a:pt x="163" y="66"/>
                    <a:pt x="165" y="65"/>
                    <a:pt x="166" y="67"/>
                  </a:cubicBezTo>
                  <a:cubicBezTo>
                    <a:pt x="165" y="71"/>
                    <a:pt x="161" y="69"/>
                    <a:pt x="161" y="72"/>
                  </a:cubicBezTo>
                  <a:cubicBezTo>
                    <a:pt x="163" y="76"/>
                    <a:pt x="166" y="72"/>
                    <a:pt x="169" y="75"/>
                  </a:cubicBezTo>
                  <a:cubicBezTo>
                    <a:pt x="175" y="71"/>
                    <a:pt x="166" y="64"/>
                    <a:pt x="167" y="62"/>
                  </a:cubicBezTo>
                  <a:cubicBezTo>
                    <a:pt x="169" y="61"/>
                    <a:pt x="170" y="62"/>
                    <a:pt x="171" y="63"/>
                  </a:cubicBezTo>
                  <a:cubicBezTo>
                    <a:pt x="173" y="68"/>
                    <a:pt x="172" y="72"/>
                    <a:pt x="177" y="76"/>
                  </a:cubicBezTo>
                  <a:cubicBezTo>
                    <a:pt x="180" y="76"/>
                    <a:pt x="182" y="72"/>
                    <a:pt x="184" y="78"/>
                  </a:cubicBezTo>
                  <a:cubicBezTo>
                    <a:pt x="187" y="73"/>
                    <a:pt x="190" y="78"/>
                    <a:pt x="189" y="81"/>
                  </a:cubicBezTo>
                  <a:cubicBezTo>
                    <a:pt x="195" y="71"/>
                    <a:pt x="202" y="78"/>
                    <a:pt x="204" y="70"/>
                  </a:cubicBezTo>
                  <a:cubicBezTo>
                    <a:pt x="202" y="67"/>
                    <a:pt x="200" y="69"/>
                    <a:pt x="198" y="65"/>
                  </a:cubicBezTo>
                  <a:cubicBezTo>
                    <a:pt x="204" y="64"/>
                    <a:pt x="201" y="62"/>
                    <a:pt x="204" y="58"/>
                  </a:cubicBezTo>
                  <a:cubicBezTo>
                    <a:pt x="204" y="64"/>
                    <a:pt x="210" y="59"/>
                    <a:pt x="213" y="61"/>
                  </a:cubicBezTo>
                  <a:cubicBezTo>
                    <a:pt x="213" y="64"/>
                    <a:pt x="208" y="64"/>
                    <a:pt x="205" y="64"/>
                  </a:cubicBezTo>
                  <a:cubicBezTo>
                    <a:pt x="207" y="69"/>
                    <a:pt x="203" y="73"/>
                    <a:pt x="203" y="78"/>
                  </a:cubicBezTo>
                  <a:cubicBezTo>
                    <a:pt x="209" y="73"/>
                    <a:pt x="209" y="80"/>
                    <a:pt x="215" y="79"/>
                  </a:cubicBezTo>
                  <a:cubicBezTo>
                    <a:pt x="216" y="75"/>
                    <a:pt x="211" y="77"/>
                    <a:pt x="213" y="75"/>
                  </a:cubicBezTo>
                  <a:cubicBezTo>
                    <a:pt x="216" y="77"/>
                    <a:pt x="219" y="75"/>
                    <a:pt x="221" y="76"/>
                  </a:cubicBezTo>
                  <a:cubicBezTo>
                    <a:pt x="223" y="77"/>
                    <a:pt x="220" y="78"/>
                    <a:pt x="221" y="80"/>
                  </a:cubicBezTo>
                  <a:cubicBezTo>
                    <a:pt x="225" y="82"/>
                    <a:pt x="228" y="76"/>
                    <a:pt x="229" y="77"/>
                  </a:cubicBezTo>
                  <a:cubicBezTo>
                    <a:pt x="229" y="82"/>
                    <a:pt x="244" y="78"/>
                    <a:pt x="244" y="84"/>
                  </a:cubicBezTo>
                  <a:cubicBezTo>
                    <a:pt x="249" y="80"/>
                    <a:pt x="255" y="79"/>
                    <a:pt x="259" y="82"/>
                  </a:cubicBezTo>
                  <a:cubicBezTo>
                    <a:pt x="263" y="79"/>
                    <a:pt x="269" y="76"/>
                    <a:pt x="268" y="72"/>
                  </a:cubicBezTo>
                  <a:cubicBezTo>
                    <a:pt x="268" y="73"/>
                    <a:pt x="269" y="73"/>
                    <a:pt x="270" y="73"/>
                  </a:cubicBezTo>
                  <a:cubicBezTo>
                    <a:pt x="266" y="77"/>
                    <a:pt x="272" y="82"/>
                    <a:pt x="274" y="83"/>
                  </a:cubicBezTo>
                  <a:cubicBezTo>
                    <a:pt x="274" y="79"/>
                    <a:pt x="284" y="87"/>
                    <a:pt x="284" y="79"/>
                  </a:cubicBezTo>
                  <a:cubicBezTo>
                    <a:pt x="289" y="84"/>
                    <a:pt x="296" y="83"/>
                    <a:pt x="302" y="82"/>
                  </a:cubicBezTo>
                  <a:cubicBezTo>
                    <a:pt x="300" y="78"/>
                    <a:pt x="296" y="79"/>
                    <a:pt x="299" y="75"/>
                  </a:cubicBezTo>
                  <a:cubicBezTo>
                    <a:pt x="298" y="81"/>
                    <a:pt x="304" y="77"/>
                    <a:pt x="306" y="77"/>
                  </a:cubicBezTo>
                  <a:cubicBezTo>
                    <a:pt x="303" y="84"/>
                    <a:pt x="321" y="74"/>
                    <a:pt x="318" y="84"/>
                  </a:cubicBezTo>
                  <a:cubicBezTo>
                    <a:pt x="314" y="77"/>
                    <a:pt x="310" y="84"/>
                    <a:pt x="305" y="83"/>
                  </a:cubicBezTo>
                  <a:cubicBezTo>
                    <a:pt x="305" y="84"/>
                    <a:pt x="306" y="84"/>
                    <a:pt x="305" y="85"/>
                  </a:cubicBezTo>
                  <a:cubicBezTo>
                    <a:pt x="305" y="86"/>
                    <a:pt x="305" y="87"/>
                    <a:pt x="305" y="88"/>
                  </a:cubicBezTo>
                  <a:cubicBezTo>
                    <a:pt x="312" y="84"/>
                    <a:pt x="317" y="85"/>
                    <a:pt x="327" y="86"/>
                  </a:cubicBezTo>
                  <a:cubicBezTo>
                    <a:pt x="337" y="86"/>
                    <a:pt x="354" y="90"/>
                    <a:pt x="362" y="87"/>
                  </a:cubicBezTo>
                  <a:cubicBezTo>
                    <a:pt x="364" y="86"/>
                    <a:pt x="364" y="86"/>
                    <a:pt x="364" y="85"/>
                  </a:cubicBezTo>
                  <a:cubicBezTo>
                    <a:pt x="363" y="84"/>
                    <a:pt x="364" y="84"/>
                    <a:pt x="364" y="85"/>
                  </a:cubicBezTo>
                  <a:cubicBezTo>
                    <a:pt x="364" y="85"/>
                    <a:pt x="365" y="86"/>
                    <a:pt x="365" y="86"/>
                  </a:cubicBezTo>
                  <a:cubicBezTo>
                    <a:pt x="372" y="93"/>
                    <a:pt x="389" y="81"/>
                    <a:pt x="387" y="91"/>
                  </a:cubicBezTo>
                  <a:cubicBezTo>
                    <a:pt x="387" y="87"/>
                    <a:pt x="400" y="85"/>
                    <a:pt x="399" y="90"/>
                  </a:cubicBezTo>
                  <a:cubicBezTo>
                    <a:pt x="413" y="85"/>
                    <a:pt x="426" y="87"/>
                    <a:pt x="439" y="90"/>
                  </a:cubicBezTo>
                  <a:cubicBezTo>
                    <a:pt x="448" y="88"/>
                    <a:pt x="461" y="85"/>
                    <a:pt x="465" y="91"/>
                  </a:cubicBezTo>
                  <a:cubicBezTo>
                    <a:pt x="464" y="90"/>
                    <a:pt x="465" y="89"/>
                    <a:pt x="466" y="87"/>
                  </a:cubicBezTo>
                  <a:cubicBezTo>
                    <a:pt x="481" y="89"/>
                    <a:pt x="505" y="89"/>
                    <a:pt x="524" y="92"/>
                  </a:cubicBezTo>
                  <a:cubicBezTo>
                    <a:pt x="539" y="86"/>
                    <a:pt x="551" y="95"/>
                    <a:pt x="566" y="89"/>
                  </a:cubicBezTo>
                  <a:cubicBezTo>
                    <a:pt x="569" y="91"/>
                    <a:pt x="572" y="89"/>
                    <a:pt x="575" y="93"/>
                  </a:cubicBezTo>
                  <a:cubicBezTo>
                    <a:pt x="588" y="85"/>
                    <a:pt x="600" y="94"/>
                    <a:pt x="614" y="87"/>
                  </a:cubicBezTo>
                  <a:cubicBezTo>
                    <a:pt x="615" y="88"/>
                    <a:pt x="616" y="90"/>
                    <a:pt x="616" y="91"/>
                  </a:cubicBezTo>
                  <a:cubicBezTo>
                    <a:pt x="625" y="89"/>
                    <a:pt x="634" y="85"/>
                    <a:pt x="641" y="86"/>
                  </a:cubicBezTo>
                  <a:cubicBezTo>
                    <a:pt x="643" y="86"/>
                    <a:pt x="646" y="89"/>
                    <a:pt x="648" y="89"/>
                  </a:cubicBezTo>
                  <a:cubicBezTo>
                    <a:pt x="652" y="89"/>
                    <a:pt x="655" y="84"/>
                    <a:pt x="659" y="85"/>
                  </a:cubicBezTo>
                  <a:cubicBezTo>
                    <a:pt x="661" y="85"/>
                    <a:pt x="662" y="88"/>
                    <a:pt x="665" y="87"/>
                  </a:cubicBezTo>
                  <a:cubicBezTo>
                    <a:pt x="669" y="87"/>
                    <a:pt x="669" y="86"/>
                    <a:pt x="675" y="85"/>
                  </a:cubicBezTo>
                  <a:cubicBezTo>
                    <a:pt x="687" y="81"/>
                    <a:pt x="703" y="89"/>
                    <a:pt x="708" y="79"/>
                  </a:cubicBezTo>
                  <a:cubicBezTo>
                    <a:pt x="708" y="81"/>
                    <a:pt x="709" y="82"/>
                    <a:pt x="712" y="83"/>
                  </a:cubicBezTo>
                  <a:cubicBezTo>
                    <a:pt x="715" y="79"/>
                    <a:pt x="717" y="79"/>
                    <a:pt x="721" y="74"/>
                  </a:cubicBezTo>
                  <a:cubicBezTo>
                    <a:pt x="722" y="77"/>
                    <a:pt x="720" y="79"/>
                    <a:pt x="721" y="81"/>
                  </a:cubicBezTo>
                  <a:cubicBezTo>
                    <a:pt x="728" y="77"/>
                    <a:pt x="735" y="72"/>
                    <a:pt x="736" y="64"/>
                  </a:cubicBezTo>
                  <a:cubicBezTo>
                    <a:pt x="742" y="66"/>
                    <a:pt x="744" y="59"/>
                    <a:pt x="748" y="58"/>
                  </a:cubicBezTo>
                  <a:cubicBezTo>
                    <a:pt x="745" y="56"/>
                    <a:pt x="748" y="50"/>
                    <a:pt x="743" y="51"/>
                  </a:cubicBezTo>
                  <a:cubicBezTo>
                    <a:pt x="742" y="55"/>
                    <a:pt x="745" y="56"/>
                    <a:pt x="744" y="58"/>
                  </a:cubicBezTo>
                  <a:cubicBezTo>
                    <a:pt x="740" y="59"/>
                    <a:pt x="732" y="63"/>
                    <a:pt x="732" y="56"/>
                  </a:cubicBezTo>
                  <a:cubicBezTo>
                    <a:pt x="731" y="61"/>
                    <a:pt x="726" y="59"/>
                    <a:pt x="726" y="62"/>
                  </a:cubicBezTo>
                  <a:cubicBezTo>
                    <a:pt x="733" y="58"/>
                    <a:pt x="727" y="71"/>
                    <a:pt x="730" y="69"/>
                  </a:cubicBezTo>
                  <a:cubicBezTo>
                    <a:pt x="732" y="68"/>
                    <a:pt x="729" y="62"/>
                    <a:pt x="732" y="65"/>
                  </a:cubicBezTo>
                  <a:cubicBezTo>
                    <a:pt x="733" y="68"/>
                    <a:pt x="731" y="70"/>
                    <a:pt x="728" y="72"/>
                  </a:cubicBezTo>
                  <a:cubicBezTo>
                    <a:pt x="727" y="66"/>
                    <a:pt x="723" y="75"/>
                    <a:pt x="721" y="72"/>
                  </a:cubicBezTo>
                  <a:cubicBezTo>
                    <a:pt x="721" y="71"/>
                    <a:pt x="720" y="70"/>
                    <a:pt x="719" y="70"/>
                  </a:cubicBezTo>
                  <a:cubicBezTo>
                    <a:pt x="726" y="65"/>
                    <a:pt x="720" y="62"/>
                    <a:pt x="725" y="56"/>
                  </a:cubicBezTo>
                  <a:cubicBezTo>
                    <a:pt x="732" y="58"/>
                    <a:pt x="730" y="47"/>
                    <a:pt x="736" y="53"/>
                  </a:cubicBezTo>
                  <a:cubicBezTo>
                    <a:pt x="737" y="50"/>
                    <a:pt x="746" y="41"/>
                    <a:pt x="739" y="40"/>
                  </a:cubicBezTo>
                  <a:cubicBezTo>
                    <a:pt x="741" y="41"/>
                    <a:pt x="734" y="48"/>
                    <a:pt x="733" y="43"/>
                  </a:cubicBezTo>
                  <a:cubicBezTo>
                    <a:pt x="729" y="46"/>
                    <a:pt x="726" y="58"/>
                    <a:pt x="720" y="51"/>
                  </a:cubicBezTo>
                  <a:cubicBezTo>
                    <a:pt x="722" y="47"/>
                    <a:pt x="723" y="47"/>
                    <a:pt x="727" y="47"/>
                  </a:cubicBezTo>
                  <a:cubicBezTo>
                    <a:pt x="723" y="44"/>
                    <a:pt x="729" y="42"/>
                    <a:pt x="728" y="39"/>
                  </a:cubicBezTo>
                  <a:cubicBezTo>
                    <a:pt x="724" y="39"/>
                    <a:pt x="725" y="30"/>
                    <a:pt x="730" y="27"/>
                  </a:cubicBezTo>
                  <a:cubicBezTo>
                    <a:pt x="731" y="29"/>
                    <a:pt x="732" y="30"/>
                    <a:pt x="733" y="32"/>
                  </a:cubicBezTo>
                  <a:cubicBezTo>
                    <a:pt x="734" y="31"/>
                    <a:pt x="735" y="31"/>
                    <a:pt x="736" y="30"/>
                  </a:cubicBezTo>
                  <a:cubicBezTo>
                    <a:pt x="737" y="29"/>
                    <a:pt x="736" y="27"/>
                    <a:pt x="736" y="26"/>
                  </a:cubicBezTo>
                  <a:cubicBezTo>
                    <a:pt x="735" y="27"/>
                    <a:pt x="733" y="28"/>
                    <a:pt x="732" y="26"/>
                  </a:cubicBezTo>
                  <a:cubicBezTo>
                    <a:pt x="734" y="22"/>
                    <a:pt x="738" y="21"/>
                    <a:pt x="736" y="17"/>
                  </a:cubicBezTo>
                  <a:cubicBezTo>
                    <a:pt x="733" y="19"/>
                    <a:pt x="734" y="21"/>
                    <a:pt x="730" y="23"/>
                  </a:cubicBezTo>
                  <a:cubicBezTo>
                    <a:pt x="724" y="22"/>
                    <a:pt x="725" y="19"/>
                    <a:pt x="724" y="13"/>
                  </a:cubicBezTo>
                  <a:cubicBezTo>
                    <a:pt x="728" y="14"/>
                    <a:pt x="731" y="16"/>
                    <a:pt x="735" y="14"/>
                  </a:cubicBezTo>
                  <a:cubicBezTo>
                    <a:pt x="732" y="10"/>
                    <a:pt x="725" y="13"/>
                    <a:pt x="725" y="7"/>
                  </a:cubicBezTo>
                  <a:cubicBezTo>
                    <a:pt x="723" y="9"/>
                    <a:pt x="723" y="10"/>
                    <a:pt x="723" y="11"/>
                  </a:cubicBezTo>
                  <a:cubicBezTo>
                    <a:pt x="715" y="0"/>
                    <a:pt x="704" y="15"/>
                    <a:pt x="697" y="8"/>
                  </a:cubicBezTo>
                  <a:cubicBezTo>
                    <a:pt x="692" y="9"/>
                    <a:pt x="697" y="17"/>
                    <a:pt x="693" y="15"/>
                  </a:cubicBezTo>
                  <a:cubicBezTo>
                    <a:pt x="696" y="11"/>
                    <a:pt x="689" y="17"/>
                    <a:pt x="689" y="12"/>
                  </a:cubicBezTo>
                  <a:cubicBezTo>
                    <a:pt x="692" y="10"/>
                    <a:pt x="695" y="8"/>
                    <a:pt x="693" y="6"/>
                  </a:cubicBezTo>
                  <a:cubicBezTo>
                    <a:pt x="687" y="9"/>
                    <a:pt x="689" y="7"/>
                    <a:pt x="689" y="10"/>
                  </a:cubicBezTo>
                  <a:cubicBezTo>
                    <a:pt x="684" y="9"/>
                    <a:pt x="676" y="11"/>
                    <a:pt x="674" y="13"/>
                  </a:cubicBezTo>
                  <a:cubicBezTo>
                    <a:pt x="672" y="12"/>
                    <a:pt x="672" y="10"/>
                    <a:pt x="672" y="9"/>
                  </a:cubicBezTo>
                  <a:cubicBezTo>
                    <a:pt x="668" y="10"/>
                    <a:pt x="664" y="10"/>
                    <a:pt x="660" y="10"/>
                  </a:cubicBezTo>
                  <a:cubicBezTo>
                    <a:pt x="661" y="11"/>
                    <a:pt x="658" y="13"/>
                    <a:pt x="658" y="15"/>
                  </a:cubicBezTo>
                  <a:cubicBezTo>
                    <a:pt x="658" y="8"/>
                    <a:pt x="656" y="16"/>
                    <a:pt x="654" y="14"/>
                  </a:cubicBezTo>
                  <a:cubicBezTo>
                    <a:pt x="654" y="13"/>
                    <a:pt x="653" y="13"/>
                    <a:pt x="652" y="12"/>
                  </a:cubicBezTo>
                  <a:cubicBezTo>
                    <a:pt x="654" y="11"/>
                    <a:pt x="655" y="12"/>
                    <a:pt x="657" y="10"/>
                  </a:cubicBezTo>
                  <a:cubicBezTo>
                    <a:pt x="653" y="8"/>
                    <a:pt x="643" y="5"/>
                    <a:pt x="644" y="13"/>
                  </a:cubicBezTo>
                  <a:cubicBezTo>
                    <a:pt x="645" y="12"/>
                    <a:pt x="648" y="11"/>
                    <a:pt x="646" y="13"/>
                  </a:cubicBezTo>
                  <a:cubicBezTo>
                    <a:pt x="642" y="15"/>
                    <a:pt x="644" y="12"/>
                    <a:pt x="642" y="9"/>
                  </a:cubicBezTo>
                  <a:cubicBezTo>
                    <a:pt x="638" y="11"/>
                    <a:pt x="631" y="8"/>
                    <a:pt x="630" y="13"/>
                  </a:cubicBezTo>
                  <a:cubicBezTo>
                    <a:pt x="626" y="9"/>
                    <a:pt x="618" y="13"/>
                    <a:pt x="622" y="8"/>
                  </a:cubicBezTo>
                  <a:cubicBezTo>
                    <a:pt x="621" y="9"/>
                    <a:pt x="620" y="8"/>
                    <a:pt x="620" y="7"/>
                  </a:cubicBezTo>
                  <a:cubicBezTo>
                    <a:pt x="617" y="8"/>
                    <a:pt x="619" y="10"/>
                    <a:pt x="618" y="12"/>
                  </a:cubicBezTo>
                  <a:cubicBezTo>
                    <a:pt x="617" y="10"/>
                    <a:pt x="615" y="12"/>
                    <a:pt x="614" y="11"/>
                  </a:cubicBezTo>
                  <a:cubicBezTo>
                    <a:pt x="616" y="10"/>
                    <a:pt x="618" y="8"/>
                    <a:pt x="616" y="6"/>
                  </a:cubicBezTo>
                  <a:cubicBezTo>
                    <a:pt x="611" y="7"/>
                    <a:pt x="607" y="11"/>
                    <a:pt x="600" y="9"/>
                  </a:cubicBezTo>
                  <a:cubicBezTo>
                    <a:pt x="601" y="9"/>
                    <a:pt x="607" y="9"/>
                    <a:pt x="604" y="6"/>
                  </a:cubicBezTo>
                  <a:cubicBezTo>
                    <a:pt x="601" y="6"/>
                    <a:pt x="595" y="6"/>
                    <a:pt x="594" y="11"/>
                  </a:cubicBezTo>
                  <a:cubicBezTo>
                    <a:pt x="589" y="4"/>
                    <a:pt x="584" y="11"/>
                    <a:pt x="580" y="12"/>
                  </a:cubicBezTo>
                  <a:cubicBezTo>
                    <a:pt x="582" y="11"/>
                    <a:pt x="583" y="9"/>
                    <a:pt x="582" y="7"/>
                  </a:cubicBezTo>
                  <a:cubicBezTo>
                    <a:pt x="578" y="12"/>
                    <a:pt x="581" y="4"/>
                    <a:pt x="578" y="7"/>
                  </a:cubicBezTo>
                  <a:cubicBezTo>
                    <a:pt x="576" y="11"/>
                    <a:pt x="574" y="9"/>
                    <a:pt x="571" y="7"/>
                  </a:cubicBezTo>
                  <a:cubicBezTo>
                    <a:pt x="566" y="14"/>
                    <a:pt x="564" y="5"/>
                    <a:pt x="559" y="11"/>
                  </a:cubicBezTo>
                  <a:close/>
                  <a:moveTo>
                    <a:pt x="231" y="32"/>
                  </a:moveTo>
                  <a:cubicBezTo>
                    <a:pt x="227" y="31"/>
                    <a:pt x="230" y="31"/>
                    <a:pt x="227" y="28"/>
                  </a:cubicBezTo>
                  <a:cubicBezTo>
                    <a:pt x="231" y="24"/>
                    <a:pt x="236" y="30"/>
                    <a:pt x="231" y="32"/>
                  </a:cubicBezTo>
                  <a:close/>
                  <a:moveTo>
                    <a:pt x="231" y="21"/>
                  </a:moveTo>
                  <a:cubicBezTo>
                    <a:pt x="230" y="21"/>
                    <a:pt x="222" y="23"/>
                    <a:pt x="227" y="23"/>
                  </a:cubicBezTo>
                  <a:cubicBezTo>
                    <a:pt x="228" y="25"/>
                    <a:pt x="222" y="25"/>
                    <a:pt x="221" y="22"/>
                  </a:cubicBezTo>
                  <a:cubicBezTo>
                    <a:pt x="224" y="23"/>
                    <a:pt x="228" y="16"/>
                    <a:pt x="231" y="21"/>
                  </a:cubicBezTo>
                  <a:close/>
                  <a:moveTo>
                    <a:pt x="201" y="36"/>
                  </a:moveTo>
                  <a:cubicBezTo>
                    <a:pt x="201" y="32"/>
                    <a:pt x="207" y="22"/>
                    <a:pt x="209" y="30"/>
                  </a:cubicBezTo>
                  <a:cubicBezTo>
                    <a:pt x="203" y="27"/>
                    <a:pt x="206" y="33"/>
                    <a:pt x="201" y="36"/>
                  </a:cubicBezTo>
                  <a:close/>
                  <a:moveTo>
                    <a:pt x="211" y="26"/>
                  </a:moveTo>
                  <a:cubicBezTo>
                    <a:pt x="213" y="25"/>
                    <a:pt x="213" y="26"/>
                    <a:pt x="212" y="27"/>
                  </a:cubicBezTo>
                  <a:cubicBezTo>
                    <a:pt x="217" y="29"/>
                    <a:pt x="212" y="22"/>
                    <a:pt x="217" y="23"/>
                  </a:cubicBezTo>
                  <a:cubicBezTo>
                    <a:pt x="216" y="26"/>
                    <a:pt x="217" y="30"/>
                    <a:pt x="213" y="32"/>
                  </a:cubicBezTo>
                  <a:cubicBezTo>
                    <a:pt x="212" y="30"/>
                    <a:pt x="212" y="28"/>
                    <a:pt x="211" y="26"/>
                  </a:cubicBezTo>
                  <a:close/>
                  <a:moveTo>
                    <a:pt x="217" y="16"/>
                  </a:moveTo>
                  <a:cubicBezTo>
                    <a:pt x="216" y="19"/>
                    <a:pt x="217" y="19"/>
                    <a:pt x="219" y="18"/>
                  </a:cubicBezTo>
                  <a:cubicBezTo>
                    <a:pt x="220" y="19"/>
                    <a:pt x="219" y="20"/>
                    <a:pt x="220" y="21"/>
                  </a:cubicBezTo>
                  <a:cubicBezTo>
                    <a:pt x="219" y="21"/>
                    <a:pt x="219" y="22"/>
                    <a:pt x="218" y="23"/>
                  </a:cubicBezTo>
                  <a:cubicBezTo>
                    <a:pt x="216" y="20"/>
                    <a:pt x="215" y="21"/>
                    <a:pt x="213" y="19"/>
                  </a:cubicBezTo>
                  <a:cubicBezTo>
                    <a:pt x="214" y="18"/>
                    <a:pt x="215" y="17"/>
                    <a:pt x="217" y="16"/>
                  </a:cubicBezTo>
                  <a:close/>
                  <a:moveTo>
                    <a:pt x="196" y="25"/>
                  </a:moveTo>
                  <a:cubicBezTo>
                    <a:pt x="193" y="27"/>
                    <a:pt x="196" y="29"/>
                    <a:pt x="195" y="31"/>
                  </a:cubicBezTo>
                  <a:cubicBezTo>
                    <a:pt x="193" y="27"/>
                    <a:pt x="186" y="16"/>
                    <a:pt x="180" y="21"/>
                  </a:cubicBezTo>
                  <a:cubicBezTo>
                    <a:pt x="177" y="18"/>
                    <a:pt x="187" y="17"/>
                    <a:pt x="184" y="14"/>
                  </a:cubicBezTo>
                  <a:cubicBezTo>
                    <a:pt x="187" y="17"/>
                    <a:pt x="191" y="19"/>
                    <a:pt x="196" y="25"/>
                  </a:cubicBezTo>
                  <a:close/>
                  <a:moveTo>
                    <a:pt x="181" y="31"/>
                  </a:moveTo>
                  <a:cubicBezTo>
                    <a:pt x="181" y="30"/>
                    <a:pt x="180" y="28"/>
                    <a:pt x="179" y="26"/>
                  </a:cubicBezTo>
                  <a:cubicBezTo>
                    <a:pt x="180" y="26"/>
                    <a:pt x="182" y="25"/>
                    <a:pt x="184" y="24"/>
                  </a:cubicBezTo>
                  <a:cubicBezTo>
                    <a:pt x="187" y="27"/>
                    <a:pt x="184" y="29"/>
                    <a:pt x="181" y="31"/>
                  </a:cubicBezTo>
                  <a:close/>
                  <a:moveTo>
                    <a:pt x="184" y="11"/>
                  </a:moveTo>
                  <a:cubicBezTo>
                    <a:pt x="181" y="15"/>
                    <a:pt x="179" y="12"/>
                    <a:pt x="177" y="15"/>
                  </a:cubicBezTo>
                  <a:cubicBezTo>
                    <a:pt x="172" y="11"/>
                    <a:pt x="183" y="10"/>
                    <a:pt x="180" y="7"/>
                  </a:cubicBezTo>
                  <a:cubicBezTo>
                    <a:pt x="184" y="5"/>
                    <a:pt x="181" y="10"/>
                    <a:pt x="184" y="11"/>
                  </a:cubicBezTo>
                  <a:close/>
                  <a:moveTo>
                    <a:pt x="88" y="30"/>
                  </a:moveTo>
                  <a:cubicBezTo>
                    <a:pt x="87" y="25"/>
                    <a:pt x="93" y="22"/>
                    <a:pt x="97" y="18"/>
                  </a:cubicBezTo>
                  <a:cubicBezTo>
                    <a:pt x="96" y="17"/>
                    <a:pt x="95" y="16"/>
                    <a:pt x="95" y="16"/>
                  </a:cubicBezTo>
                  <a:cubicBezTo>
                    <a:pt x="101" y="18"/>
                    <a:pt x="102" y="25"/>
                    <a:pt x="88" y="30"/>
                  </a:cubicBezTo>
                  <a:close/>
                  <a:moveTo>
                    <a:pt x="74" y="17"/>
                  </a:moveTo>
                  <a:cubicBezTo>
                    <a:pt x="79" y="24"/>
                    <a:pt x="80" y="13"/>
                    <a:pt x="85" y="18"/>
                  </a:cubicBezTo>
                  <a:cubicBezTo>
                    <a:pt x="87" y="24"/>
                    <a:pt x="81" y="35"/>
                    <a:pt x="85" y="38"/>
                  </a:cubicBezTo>
                  <a:cubicBezTo>
                    <a:pt x="86" y="42"/>
                    <a:pt x="80" y="37"/>
                    <a:pt x="79" y="39"/>
                  </a:cubicBezTo>
                  <a:cubicBezTo>
                    <a:pt x="78" y="34"/>
                    <a:pt x="81" y="30"/>
                    <a:pt x="82" y="25"/>
                  </a:cubicBezTo>
                  <a:cubicBezTo>
                    <a:pt x="78" y="21"/>
                    <a:pt x="71" y="28"/>
                    <a:pt x="66" y="23"/>
                  </a:cubicBezTo>
                  <a:cubicBezTo>
                    <a:pt x="69" y="21"/>
                    <a:pt x="72" y="19"/>
                    <a:pt x="74" y="17"/>
                  </a:cubicBezTo>
                  <a:close/>
                  <a:moveTo>
                    <a:pt x="48" y="23"/>
                  </a:moveTo>
                  <a:cubicBezTo>
                    <a:pt x="52" y="17"/>
                    <a:pt x="55" y="22"/>
                    <a:pt x="59" y="18"/>
                  </a:cubicBezTo>
                  <a:cubicBezTo>
                    <a:pt x="56" y="23"/>
                    <a:pt x="53" y="27"/>
                    <a:pt x="51" y="32"/>
                  </a:cubicBezTo>
                  <a:cubicBezTo>
                    <a:pt x="50" y="29"/>
                    <a:pt x="50" y="26"/>
                    <a:pt x="48" y="23"/>
                  </a:cubicBezTo>
                  <a:close/>
                  <a:moveTo>
                    <a:pt x="54" y="40"/>
                  </a:moveTo>
                  <a:cubicBezTo>
                    <a:pt x="56" y="40"/>
                    <a:pt x="58" y="40"/>
                    <a:pt x="59" y="40"/>
                  </a:cubicBezTo>
                  <a:cubicBezTo>
                    <a:pt x="57" y="51"/>
                    <a:pt x="48" y="41"/>
                    <a:pt x="46" y="36"/>
                  </a:cubicBezTo>
                  <a:cubicBezTo>
                    <a:pt x="55" y="39"/>
                    <a:pt x="57" y="20"/>
                    <a:pt x="66" y="25"/>
                  </a:cubicBezTo>
                  <a:cubicBezTo>
                    <a:pt x="63" y="28"/>
                    <a:pt x="64" y="34"/>
                    <a:pt x="58" y="33"/>
                  </a:cubicBezTo>
                  <a:cubicBezTo>
                    <a:pt x="61" y="36"/>
                    <a:pt x="64" y="37"/>
                    <a:pt x="68" y="35"/>
                  </a:cubicBezTo>
                  <a:cubicBezTo>
                    <a:pt x="71" y="32"/>
                    <a:pt x="65" y="34"/>
                    <a:pt x="65" y="30"/>
                  </a:cubicBezTo>
                  <a:cubicBezTo>
                    <a:pt x="67" y="31"/>
                    <a:pt x="71" y="28"/>
                    <a:pt x="74" y="28"/>
                  </a:cubicBezTo>
                  <a:cubicBezTo>
                    <a:pt x="78" y="32"/>
                    <a:pt x="68" y="34"/>
                    <a:pt x="71" y="38"/>
                  </a:cubicBezTo>
                  <a:cubicBezTo>
                    <a:pt x="66" y="38"/>
                    <a:pt x="57" y="41"/>
                    <a:pt x="56" y="35"/>
                  </a:cubicBezTo>
                  <a:cubicBezTo>
                    <a:pt x="55" y="37"/>
                    <a:pt x="56" y="39"/>
                    <a:pt x="54" y="40"/>
                  </a:cubicBezTo>
                  <a:close/>
                  <a:moveTo>
                    <a:pt x="61" y="55"/>
                  </a:moveTo>
                  <a:cubicBezTo>
                    <a:pt x="59" y="55"/>
                    <a:pt x="57" y="53"/>
                    <a:pt x="56" y="51"/>
                  </a:cubicBezTo>
                  <a:cubicBezTo>
                    <a:pt x="63" y="47"/>
                    <a:pt x="63" y="47"/>
                    <a:pt x="64" y="41"/>
                  </a:cubicBezTo>
                  <a:cubicBezTo>
                    <a:pt x="68" y="42"/>
                    <a:pt x="66" y="45"/>
                    <a:pt x="70" y="48"/>
                  </a:cubicBezTo>
                  <a:cubicBezTo>
                    <a:pt x="72" y="45"/>
                    <a:pt x="71" y="41"/>
                    <a:pt x="76" y="38"/>
                  </a:cubicBezTo>
                  <a:cubicBezTo>
                    <a:pt x="76" y="40"/>
                    <a:pt x="77" y="42"/>
                    <a:pt x="79" y="44"/>
                  </a:cubicBezTo>
                  <a:cubicBezTo>
                    <a:pt x="73" y="47"/>
                    <a:pt x="76" y="52"/>
                    <a:pt x="67" y="56"/>
                  </a:cubicBezTo>
                  <a:cubicBezTo>
                    <a:pt x="65" y="54"/>
                    <a:pt x="66" y="52"/>
                    <a:pt x="64" y="50"/>
                  </a:cubicBezTo>
                  <a:cubicBezTo>
                    <a:pt x="62" y="52"/>
                    <a:pt x="63" y="54"/>
                    <a:pt x="61" y="55"/>
                  </a:cubicBezTo>
                  <a:close/>
                  <a:moveTo>
                    <a:pt x="60" y="68"/>
                  </a:moveTo>
                  <a:cubicBezTo>
                    <a:pt x="56" y="66"/>
                    <a:pt x="58" y="66"/>
                    <a:pt x="55" y="61"/>
                  </a:cubicBezTo>
                  <a:cubicBezTo>
                    <a:pt x="57" y="60"/>
                    <a:pt x="58" y="59"/>
                    <a:pt x="60" y="57"/>
                  </a:cubicBezTo>
                  <a:cubicBezTo>
                    <a:pt x="60" y="59"/>
                    <a:pt x="61" y="62"/>
                    <a:pt x="63" y="60"/>
                  </a:cubicBezTo>
                  <a:cubicBezTo>
                    <a:pt x="61" y="62"/>
                    <a:pt x="62" y="64"/>
                    <a:pt x="60" y="68"/>
                  </a:cubicBezTo>
                  <a:close/>
                  <a:moveTo>
                    <a:pt x="95" y="48"/>
                  </a:moveTo>
                  <a:cubicBezTo>
                    <a:pt x="92" y="46"/>
                    <a:pt x="96" y="44"/>
                    <a:pt x="96" y="42"/>
                  </a:cubicBezTo>
                  <a:cubicBezTo>
                    <a:pt x="91" y="39"/>
                    <a:pt x="92" y="44"/>
                    <a:pt x="88" y="46"/>
                  </a:cubicBezTo>
                  <a:cubicBezTo>
                    <a:pt x="87" y="45"/>
                    <a:pt x="86" y="43"/>
                    <a:pt x="85" y="42"/>
                  </a:cubicBezTo>
                  <a:cubicBezTo>
                    <a:pt x="96" y="36"/>
                    <a:pt x="95" y="29"/>
                    <a:pt x="107" y="20"/>
                  </a:cubicBezTo>
                  <a:cubicBezTo>
                    <a:pt x="111" y="23"/>
                    <a:pt x="104" y="32"/>
                    <a:pt x="100" y="27"/>
                  </a:cubicBezTo>
                  <a:cubicBezTo>
                    <a:pt x="100" y="32"/>
                    <a:pt x="99" y="35"/>
                    <a:pt x="101" y="40"/>
                  </a:cubicBezTo>
                  <a:cubicBezTo>
                    <a:pt x="95" y="42"/>
                    <a:pt x="100" y="46"/>
                    <a:pt x="95" y="48"/>
                  </a:cubicBezTo>
                  <a:close/>
                  <a:moveTo>
                    <a:pt x="104" y="52"/>
                  </a:moveTo>
                  <a:cubicBezTo>
                    <a:pt x="105" y="51"/>
                    <a:pt x="107" y="49"/>
                    <a:pt x="109" y="48"/>
                  </a:cubicBezTo>
                  <a:cubicBezTo>
                    <a:pt x="111" y="50"/>
                    <a:pt x="111" y="51"/>
                    <a:pt x="112" y="53"/>
                  </a:cubicBezTo>
                  <a:cubicBezTo>
                    <a:pt x="109" y="55"/>
                    <a:pt x="106" y="55"/>
                    <a:pt x="104" y="52"/>
                  </a:cubicBezTo>
                  <a:close/>
                  <a:moveTo>
                    <a:pt x="127" y="45"/>
                  </a:moveTo>
                  <a:cubicBezTo>
                    <a:pt x="124" y="42"/>
                    <a:pt x="126" y="39"/>
                    <a:pt x="127" y="36"/>
                  </a:cubicBezTo>
                  <a:cubicBezTo>
                    <a:pt x="124" y="36"/>
                    <a:pt x="121" y="35"/>
                    <a:pt x="119" y="35"/>
                  </a:cubicBezTo>
                  <a:cubicBezTo>
                    <a:pt x="117" y="37"/>
                    <a:pt x="119" y="40"/>
                    <a:pt x="115" y="39"/>
                  </a:cubicBezTo>
                  <a:cubicBezTo>
                    <a:pt x="114" y="38"/>
                    <a:pt x="118" y="36"/>
                    <a:pt x="117" y="35"/>
                  </a:cubicBezTo>
                  <a:cubicBezTo>
                    <a:pt x="116" y="32"/>
                    <a:pt x="113" y="35"/>
                    <a:pt x="112" y="33"/>
                  </a:cubicBezTo>
                  <a:cubicBezTo>
                    <a:pt x="113" y="35"/>
                    <a:pt x="113" y="50"/>
                    <a:pt x="105" y="44"/>
                  </a:cubicBezTo>
                  <a:cubicBezTo>
                    <a:pt x="108" y="43"/>
                    <a:pt x="106" y="40"/>
                    <a:pt x="109" y="39"/>
                  </a:cubicBezTo>
                  <a:cubicBezTo>
                    <a:pt x="107" y="38"/>
                    <a:pt x="105" y="37"/>
                    <a:pt x="103" y="38"/>
                  </a:cubicBezTo>
                  <a:cubicBezTo>
                    <a:pt x="106" y="25"/>
                    <a:pt x="120" y="33"/>
                    <a:pt x="128" y="31"/>
                  </a:cubicBezTo>
                  <a:cubicBezTo>
                    <a:pt x="132" y="36"/>
                    <a:pt x="133" y="41"/>
                    <a:pt x="127" y="45"/>
                  </a:cubicBezTo>
                  <a:close/>
                  <a:moveTo>
                    <a:pt x="132" y="31"/>
                  </a:moveTo>
                  <a:cubicBezTo>
                    <a:pt x="140" y="27"/>
                    <a:pt x="141" y="24"/>
                    <a:pt x="145" y="22"/>
                  </a:cubicBezTo>
                  <a:cubicBezTo>
                    <a:pt x="146" y="25"/>
                    <a:pt x="143" y="34"/>
                    <a:pt x="139" y="30"/>
                  </a:cubicBezTo>
                  <a:cubicBezTo>
                    <a:pt x="134" y="34"/>
                    <a:pt x="139" y="39"/>
                    <a:pt x="136" y="43"/>
                  </a:cubicBezTo>
                  <a:cubicBezTo>
                    <a:pt x="133" y="39"/>
                    <a:pt x="135" y="35"/>
                    <a:pt x="132" y="31"/>
                  </a:cubicBezTo>
                  <a:close/>
                  <a:moveTo>
                    <a:pt x="155" y="26"/>
                  </a:moveTo>
                  <a:cubicBezTo>
                    <a:pt x="161" y="26"/>
                    <a:pt x="164" y="21"/>
                    <a:pt x="171" y="23"/>
                  </a:cubicBezTo>
                  <a:cubicBezTo>
                    <a:pt x="172" y="26"/>
                    <a:pt x="172" y="33"/>
                    <a:pt x="168" y="33"/>
                  </a:cubicBezTo>
                  <a:cubicBezTo>
                    <a:pt x="164" y="30"/>
                    <a:pt x="170" y="28"/>
                    <a:pt x="168" y="26"/>
                  </a:cubicBezTo>
                  <a:cubicBezTo>
                    <a:pt x="167" y="25"/>
                    <a:pt x="166" y="25"/>
                    <a:pt x="165" y="24"/>
                  </a:cubicBezTo>
                  <a:cubicBezTo>
                    <a:pt x="162" y="28"/>
                    <a:pt x="162" y="31"/>
                    <a:pt x="158" y="35"/>
                  </a:cubicBezTo>
                  <a:cubicBezTo>
                    <a:pt x="154" y="31"/>
                    <a:pt x="159" y="29"/>
                    <a:pt x="155" y="26"/>
                  </a:cubicBezTo>
                  <a:close/>
                  <a:moveTo>
                    <a:pt x="149" y="42"/>
                  </a:moveTo>
                  <a:cubicBezTo>
                    <a:pt x="148" y="39"/>
                    <a:pt x="151" y="38"/>
                    <a:pt x="148" y="35"/>
                  </a:cubicBezTo>
                  <a:cubicBezTo>
                    <a:pt x="150" y="34"/>
                    <a:pt x="152" y="35"/>
                    <a:pt x="154" y="33"/>
                  </a:cubicBezTo>
                  <a:cubicBezTo>
                    <a:pt x="157" y="36"/>
                    <a:pt x="153" y="39"/>
                    <a:pt x="149" y="42"/>
                  </a:cubicBezTo>
                  <a:close/>
                  <a:moveTo>
                    <a:pt x="134" y="63"/>
                  </a:moveTo>
                  <a:cubicBezTo>
                    <a:pt x="137" y="68"/>
                    <a:pt x="128" y="66"/>
                    <a:pt x="130" y="70"/>
                  </a:cubicBezTo>
                  <a:cubicBezTo>
                    <a:pt x="126" y="67"/>
                    <a:pt x="126" y="57"/>
                    <a:pt x="127" y="52"/>
                  </a:cubicBezTo>
                  <a:cubicBezTo>
                    <a:pt x="134" y="49"/>
                    <a:pt x="143" y="49"/>
                    <a:pt x="143" y="40"/>
                  </a:cubicBezTo>
                  <a:cubicBezTo>
                    <a:pt x="149" y="41"/>
                    <a:pt x="144" y="47"/>
                    <a:pt x="145" y="50"/>
                  </a:cubicBezTo>
                  <a:cubicBezTo>
                    <a:pt x="138" y="46"/>
                    <a:pt x="123" y="64"/>
                    <a:pt x="134" y="63"/>
                  </a:cubicBezTo>
                  <a:close/>
                  <a:moveTo>
                    <a:pt x="170" y="42"/>
                  </a:moveTo>
                  <a:cubicBezTo>
                    <a:pt x="168" y="40"/>
                    <a:pt x="164" y="38"/>
                    <a:pt x="160" y="41"/>
                  </a:cubicBezTo>
                  <a:cubicBezTo>
                    <a:pt x="158" y="33"/>
                    <a:pt x="172" y="39"/>
                    <a:pt x="174" y="29"/>
                  </a:cubicBezTo>
                  <a:cubicBezTo>
                    <a:pt x="174" y="33"/>
                    <a:pt x="175" y="37"/>
                    <a:pt x="180" y="32"/>
                  </a:cubicBezTo>
                  <a:cubicBezTo>
                    <a:pt x="186" y="42"/>
                    <a:pt x="170" y="33"/>
                    <a:pt x="170" y="42"/>
                  </a:cubicBezTo>
                  <a:close/>
                  <a:moveTo>
                    <a:pt x="189" y="32"/>
                  </a:moveTo>
                  <a:cubicBezTo>
                    <a:pt x="190" y="35"/>
                    <a:pt x="189" y="39"/>
                    <a:pt x="185" y="39"/>
                  </a:cubicBezTo>
                  <a:cubicBezTo>
                    <a:pt x="184" y="36"/>
                    <a:pt x="186" y="32"/>
                    <a:pt x="189" y="32"/>
                  </a:cubicBezTo>
                  <a:close/>
                  <a:moveTo>
                    <a:pt x="159" y="58"/>
                  </a:moveTo>
                  <a:cubicBezTo>
                    <a:pt x="164" y="58"/>
                    <a:pt x="165" y="48"/>
                    <a:pt x="170" y="54"/>
                  </a:cubicBezTo>
                  <a:cubicBezTo>
                    <a:pt x="165" y="53"/>
                    <a:pt x="164" y="65"/>
                    <a:pt x="159" y="58"/>
                  </a:cubicBezTo>
                  <a:close/>
                  <a:moveTo>
                    <a:pt x="173" y="58"/>
                  </a:moveTo>
                  <a:cubicBezTo>
                    <a:pt x="171" y="55"/>
                    <a:pt x="177" y="53"/>
                    <a:pt x="172" y="49"/>
                  </a:cubicBezTo>
                  <a:cubicBezTo>
                    <a:pt x="174" y="48"/>
                    <a:pt x="175" y="47"/>
                    <a:pt x="174" y="46"/>
                  </a:cubicBezTo>
                  <a:cubicBezTo>
                    <a:pt x="176" y="45"/>
                    <a:pt x="176" y="46"/>
                    <a:pt x="175" y="47"/>
                  </a:cubicBezTo>
                  <a:cubicBezTo>
                    <a:pt x="177" y="49"/>
                    <a:pt x="178" y="49"/>
                    <a:pt x="180" y="48"/>
                  </a:cubicBezTo>
                  <a:cubicBezTo>
                    <a:pt x="181" y="50"/>
                    <a:pt x="179" y="50"/>
                    <a:pt x="179" y="49"/>
                  </a:cubicBezTo>
                  <a:cubicBezTo>
                    <a:pt x="174" y="52"/>
                    <a:pt x="178" y="55"/>
                    <a:pt x="173" y="58"/>
                  </a:cubicBezTo>
                  <a:close/>
                  <a:moveTo>
                    <a:pt x="194" y="38"/>
                  </a:moveTo>
                  <a:cubicBezTo>
                    <a:pt x="197" y="42"/>
                    <a:pt x="189" y="43"/>
                    <a:pt x="196" y="45"/>
                  </a:cubicBezTo>
                  <a:cubicBezTo>
                    <a:pt x="193" y="47"/>
                    <a:pt x="192" y="48"/>
                    <a:pt x="194" y="50"/>
                  </a:cubicBezTo>
                  <a:cubicBezTo>
                    <a:pt x="188" y="49"/>
                    <a:pt x="190" y="41"/>
                    <a:pt x="194" y="38"/>
                  </a:cubicBezTo>
                  <a:close/>
                  <a:moveTo>
                    <a:pt x="182" y="60"/>
                  </a:moveTo>
                  <a:cubicBezTo>
                    <a:pt x="180" y="58"/>
                    <a:pt x="181" y="57"/>
                    <a:pt x="180" y="56"/>
                  </a:cubicBezTo>
                  <a:cubicBezTo>
                    <a:pt x="183" y="54"/>
                    <a:pt x="187" y="53"/>
                    <a:pt x="189" y="56"/>
                  </a:cubicBezTo>
                  <a:cubicBezTo>
                    <a:pt x="187" y="59"/>
                    <a:pt x="185" y="56"/>
                    <a:pt x="182" y="60"/>
                  </a:cubicBezTo>
                  <a:close/>
                  <a:moveTo>
                    <a:pt x="201" y="43"/>
                  </a:moveTo>
                  <a:cubicBezTo>
                    <a:pt x="203" y="39"/>
                    <a:pt x="207" y="38"/>
                    <a:pt x="211" y="35"/>
                  </a:cubicBezTo>
                  <a:cubicBezTo>
                    <a:pt x="214" y="42"/>
                    <a:pt x="205" y="42"/>
                    <a:pt x="201" y="43"/>
                  </a:cubicBezTo>
                  <a:close/>
                  <a:moveTo>
                    <a:pt x="197" y="55"/>
                  </a:moveTo>
                  <a:cubicBezTo>
                    <a:pt x="198" y="57"/>
                    <a:pt x="197" y="58"/>
                    <a:pt x="198" y="60"/>
                  </a:cubicBezTo>
                  <a:cubicBezTo>
                    <a:pt x="196" y="61"/>
                    <a:pt x="194" y="58"/>
                    <a:pt x="192" y="61"/>
                  </a:cubicBezTo>
                  <a:cubicBezTo>
                    <a:pt x="190" y="58"/>
                    <a:pt x="194" y="55"/>
                    <a:pt x="197" y="55"/>
                  </a:cubicBezTo>
                  <a:close/>
                  <a:moveTo>
                    <a:pt x="184" y="72"/>
                  </a:moveTo>
                  <a:cubicBezTo>
                    <a:pt x="182" y="70"/>
                    <a:pt x="181" y="68"/>
                    <a:pt x="183" y="66"/>
                  </a:cubicBezTo>
                  <a:cubicBezTo>
                    <a:pt x="188" y="63"/>
                    <a:pt x="191" y="70"/>
                    <a:pt x="196" y="65"/>
                  </a:cubicBezTo>
                  <a:cubicBezTo>
                    <a:pt x="198" y="73"/>
                    <a:pt x="190" y="69"/>
                    <a:pt x="184" y="72"/>
                  </a:cubicBezTo>
                  <a:close/>
                  <a:moveTo>
                    <a:pt x="214" y="36"/>
                  </a:moveTo>
                  <a:cubicBezTo>
                    <a:pt x="216" y="36"/>
                    <a:pt x="218" y="38"/>
                    <a:pt x="217" y="36"/>
                  </a:cubicBezTo>
                  <a:cubicBezTo>
                    <a:pt x="221" y="40"/>
                    <a:pt x="224" y="38"/>
                    <a:pt x="229" y="37"/>
                  </a:cubicBezTo>
                  <a:cubicBezTo>
                    <a:pt x="231" y="43"/>
                    <a:pt x="214" y="41"/>
                    <a:pt x="214" y="36"/>
                  </a:cubicBezTo>
                  <a:close/>
                  <a:moveTo>
                    <a:pt x="225" y="57"/>
                  </a:moveTo>
                  <a:cubicBezTo>
                    <a:pt x="223" y="59"/>
                    <a:pt x="226" y="61"/>
                    <a:pt x="222" y="63"/>
                  </a:cubicBezTo>
                  <a:cubicBezTo>
                    <a:pt x="220" y="61"/>
                    <a:pt x="217" y="62"/>
                    <a:pt x="215" y="59"/>
                  </a:cubicBezTo>
                  <a:cubicBezTo>
                    <a:pt x="218" y="57"/>
                    <a:pt x="214" y="55"/>
                    <a:pt x="218" y="53"/>
                  </a:cubicBezTo>
                  <a:cubicBezTo>
                    <a:pt x="222" y="56"/>
                    <a:pt x="227" y="55"/>
                    <a:pt x="232" y="59"/>
                  </a:cubicBezTo>
                  <a:cubicBezTo>
                    <a:pt x="228" y="61"/>
                    <a:pt x="229" y="58"/>
                    <a:pt x="225" y="57"/>
                  </a:cubicBezTo>
                  <a:close/>
                  <a:moveTo>
                    <a:pt x="224" y="72"/>
                  </a:moveTo>
                  <a:cubicBezTo>
                    <a:pt x="223" y="67"/>
                    <a:pt x="222" y="72"/>
                    <a:pt x="218" y="73"/>
                  </a:cubicBezTo>
                  <a:cubicBezTo>
                    <a:pt x="219" y="67"/>
                    <a:pt x="224" y="66"/>
                    <a:pt x="228" y="63"/>
                  </a:cubicBezTo>
                  <a:cubicBezTo>
                    <a:pt x="229" y="65"/>
                    <a:pt x="228" y="68"/>
                    <a:pt x="227" y="66"/>
                  </a:cubicBezTo>
                  <a:cubicBezTo>
                    <a:pt x="224" y="68"/>
                    <a:pt x="228" y="70"/>
                    <a:pt x="224" y="72"/>
                  </a:cubicBezTo>
                  <a:close/>
                  <a:moveTo>
                    <a:pt x="241" y="73"/>
                  </a:moveTo>
                  <a:cubicBezTo>
                    <a:pt x="240" y="72"/>
                    <a:pt x="242" y="72"/>
                    <a:pt x="242" y="72"/>
                  </a:cubicBezTo>
                  <a:cubicBezTo>
                    <a:pt x="245" y="71"/>
                    <a:pt x="241" y="68"/>
                    <a:pt x="243" y="66"/>
                  </a:cubicBezTo>
                  <a:cubicBezTo>
                    <a:pt x="241" y="65"/>
                    <a:pt x="241" y="68"/>
                    <a:pt x="242" y="69"/>
                  </a:cubicBezTo>
                  <a:cubicBezTo>
                    <a:pt x="239" y="70"/>
                    <a:pt x="239" y="62"/>
                    <a:pt x="242" y="60"/>
                  </a:cubicBezTo>
                  <a:cubicBezTo>
                    <a:pt x="242" y="65"/>
                    <a:pt x="242" y="65"/>
                    <a:pt x="246" y="71"/>
                  </a:cubicBezTo>
                  <a:cubicBezTo>
                    <a:pt x="244" y="73"/>
                    <a:pt x="243" y="72"/>
                    <a:pt x="241" y="73"/>
                  </a:cubicBezTo>
                  <a:close/>
                  <a:moveTo>
                    <a:pt x="251" y="78"/>
                  </a:moveTo>
                  <a:cubicBezTo>
                    <a:pt x="251" y="73"/>
                    <a:pt x="256" y="72"/>
                    <a:pt x="255" y="68"/>
                  </a:cubicBezTo>
                  <a:cubicBezTo>
                    <a:pt x="257" y="68"/>
                    <a:pt x="258" y="76"/>
                    <a:pt x="257" y="79"/>
                  </a:cubicBezTo>
                  <a:cubicBezTo>
                    <a:pt x="254" y="73"/>
                    <a:pt x="255" y="74"/>
                    <a:pt x="251" y="78"/>
                  </a:cubicBezTo>
                  <a:close/>
                  <a:moveTo>
                    <a:pt x="354" y="12"/>
                  </a:moveTo>
                  <a:cubicBezTo>
                    <a:pt x="355" y="11"/>
                    <a:pt x="356" y="13"/>
                    <a:pt x="357" y="13"/>
                  </a:cubicBezTo>
                  <a:cubicBezTo>
                    <a:pt x="359" y="12"/>
                    <a:pt x="358" y="10"/>
                    <a:pt x="361" y="9"/>
                  </a:cubicBezTo>
                  <a:cubicBezTo>
                    <a:pt x="361" y="10"/>
                    <a:pt x="362" y="11"/>
                    <a:pt x="363" y="12"/>
                  </a:cubicBezTo>
                  <a:cubicBezTo>
                    <a:pt x="360" y="13"/>
                    <a:pt x="357" y="15"/>
                    <a:pt x="354" y="12"/>
                  </a:cubicBezTo>
                  <a:close/>
                  <a:moveTo>
                    <a:pt x="716" y="72"/>
                  </a:moveTo>
                  <a:cubicBezTo>
                    <a:pt x="717" y="79"/>
                    <a:pt x="704" y="74"/>
                    <a:pt x="698" y="77"/>
                  </a:cubicBezTo>
                  <a:cubicBezTo>
                    <a:pt x="697" y="72"/>
                    <a:pt x="708" y="74"/>
                    <a:pt x="704" y="69"/>
                  </a:cubicBezTo>
                  <a:cubicBezTo>
                    <a:pt x="707" y="71"/>
                    <a:pt x="711" y="68"/>
                    <a:pt x="714" y="65"/>
                  </a:cubicBezTo>
                  <a:cubicBezTo>
                    <a:pt x="714" y="71"/>
                    <a:pt x="706" y="74"/>
                    <a:pt x="702" y="75"/>
                  </a:cubicBezTo>
                  <a:cubicBezTo>
                    <a:pt x="706" y="77"/>
                    <a:pt x="711" y="73"/>
                    <a:pt x="716" y="72"/>
                  </a:cubicBezTo>
                  <a:close/>
                  <a:moveTo>
                    <a:pt x="717" y="62"/>
                  </a:moveTo>
                  <a:cubicBezTo>
                    <a:pt x="718" y="66"/>
                    <a:pt x="708" y="63"/>
                    <a:pt x="710" y="59"/>
                  </a:cubicBezTo>
                  <a:cubicBezTo>
                    <a:pt x="717" y="63"/>
                    <a:pt x="711" y="54"/>
                    <a:pt x="716" y="51"/>
                  </a:cubicBezTo>
                  <a:cubicBezTo>
                    <a:pt x="722" y="56"/>
                    <a:pt x="711" y="60"/>
                    <a:pt x="717" y="62"/>
                  </a:cubicBezTo>
                  <a:close/>
                  <a:moveTo>
                    <a:pt x="712" y="39"/>
                  </a:moveTo>
                  <a:cubicBezTo>
                    <a:pt x="714" y="43"/>
                    <a:pt x="714" y="33"/>
                    <a:pt x="717" y="39"/>
                  </a:cubicBezTo>
                  <a:cubicBezTo>
                    <a:pt x="712" y="44"/>
                    <a:pt x="711" y="46"/>
                    <a:pt x="706" y="43"/>
                  </a:cubicBezTo>
                  <a:cubicBezTo>
                    <a:pt x="713" y="44"/>
                    <a:pt x="708" y="28"/>
                    <a:pt x="712" y="39"/>
                  </a:cubicBezTo>
                  <a:close/>
                  <a:moveTo>
                    <a:pt x="721" y="30"/>
                  </a:moveTo>
                  <a:cubicBezTo>
                    <a:pt x="717" y="32"/>
                    <a:pt x="712" y="33"/>
                    <a:pt x="708" y="32"/>
                  </a:cubicBezTo>
                  <a:cubicBezTo>
                    <a:pt x="709" y="28"/>
                    <a:pt x="716" y="17"/>
                    <a:pt x="720" y="10"/>
                  </a:cubicBezTo>
                  <a:cubicBezTo>
                    <a:pt x="722" y="17"/>
                    <a:pt x="720" y="21"/>
                    <a:pt x="721" y="30"/>
                  </a:cubicBezTo>
                  <a:close/>
                  <a:moveTo>
                    <a:pt x="716" y="13"/>
                  </a:moveTo>
                  <a:cubicBezTo>
                    <a:pt x="714" y="14"/>
                    <a:pt x="713" y="15"/>
                    <a:pt x="711" y="17"/>
                  </a:cubicBezTo>
                  <a:cubicBezTo>
                    <a:pt x="709" y="11"/>
                    <a:pt x="706" y="17"/>
                    <a:pt x="704" y="13"/>
                  </a:cubicBezTo>
                  <a:cubicBezTo>
                    <a:pt x="708" y="13"/>
                    <a:pt x="713" y="8"/>
                    <a:pt x="716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6516370" y="1901825"/>
            <a:ext cx="4572635" cy="1691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解决方案：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当小企鹅吃到雪球后，通过精灵动画的转换，切换到大企鹅动画。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使用一个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bool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变量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big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，通过键盘操控企鹅的时候需要判断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big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是否为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true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，若为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ture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则一直以大企鹅动画移动，反之以小企鹅移动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516370" y="3759200"/>
            <a:ext cx="4572635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解决方案：利用高度差，以及添加企鹅脚上的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碰撞机制，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当企鹅跳起来在走怪的上方时，可踩死走怪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53505" y="4960620"/>
            <a:ext cx="4572635" cy="1691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走怪：添加走怪的碰撞机制，当遇到墙体或伙伴时会反向移动即镜像翻转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弹跳怪：在一个位置上下跳动，也是通过添加碰撞机制，当弹跳怪碰到地面时就设置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y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为固定负数，使弹跳怪循环跳动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705475" y="1327785"/>
            <a:ext cx="574040" cy="574040"/>
          </a:xfrm>
          <a:prstGeom prst="ellipse">
            <a:avLst/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13" name="椭圆 12"/>
          <p:cNvSpPr/>
          <p:nvPr/>
        </p:nvSpPr>
        <p:spPr>
          <a:xfrm>
            <a:off x="5705475" y="3453765"/>
            <a:ext cx="574040" cy="574040"/>
          </a:xfrm>
          <a:prstGeom prst="ellipse">
            <a:avLst/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14" name="椭圆 13"/>
          <p:cNvSpPr/>
          <p:nvPr/>
        </p:nvSpPr>
        <p:spPr>
          <a:xfrm>
            <a:off x="5705475" y="4692650"/>
            <a:ext cx="574040" cy="574040"/>
          </a:xfrm>
          <a:prstGeom prst="ellipse">
            <a:avLst/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6453505" y="1327785"/>
            <a:ext cx="3679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A7CCE2"/>
                </a:solidFill>
              </a:rPr>
              <a:t>企鹅变大时，仅停留几秒，当用键盘操作时会恢复成小企鹅</a:t>
            </a:r>
            <a:endParaRPr lang="zh-CN" altLang="en-US">
              <a:solidFill>
                <a:srgbClr val="A7CCE2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16370" y="3496310"/>
            <a:ext cx="3679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A7CCE2"/>
                </a:solidFill>
              </a:rPr>
              <a:t>踩不</a:t>
            </a:r>
            <a:r>
              <a:rPr lang="zh-CN" altLang="en-US">
                <a:solidFill>
                  <a:srgbClr val="A7CCE2"/>
                </a:solidFill>
              </a:rPr>
              <a:t>死走怪</a:t>
            </a:r>
            <a:endParaRPr lang="zh-CN" altLang="en-US">
              <a:solidFill>
                <a:srgbClr val="A7CCE2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516370" y="4692650"/>
            <a:ext cx="3679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A7CCE2"/>
                </a:solidFill>
              </a:rPr>
              <a:t>怪兽移动位置不明确</a:t>
            </a:r>
            <a:endParaRPr lang="zh-CN" altLang="en-US">
              <a:solidFill>
                <a:srgbClr val="A7CCE2"/>
              </a:solidFill>
            </a:endParaRPr>
          </a:p>
        </p:txBody>
      </p:sp>
      <p:pic>
        <p:nvPicPr>
          <p:cNvPr id="20" name="图片 19" descr="摄图网_4013596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255" y="1820545"/>
            <a:ext cx="3462020" cy="34620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816610" y="927735"/>
            <a:ext cx="10560685" cy="50025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48055" y="1060450"/>
            <a:ext cx="10295255" cy="4737100"/>
          </a:xfrm>
          <a:prstGeom prst="rect">
            <a:avLst/>
          </a:prstGeom>
          <a:noFill/>
          <a:ln>
            <a:solidFill>
              <a:srgbClr val="B3D6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9"/>
          <p:cNvSpPr>
            <a:spLocks noEditPoints="1"/>
          </p:cNvSpPr>
          <p:nvPr userDrawn="1"/>
        </p:nvSpPr>
        <p:spPr bwMode="auto">
          <a:xfrm>
            <a:off x="4375496" y="1559096"/>
            <a:ext cx="3441990" cy="212404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+mj-ea"/>
              <a:ea typeface="+mj-ea"/>
            </a:endParaRPr>
          </a:p>
        </p:txBody>
      </p:sp>
      <p:pic>
        <p:nvPicPr>
          <p:cNvPr id="4" name="图片 3" descr="摄图网_4003897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175" y="1321435"/>
            <a:ext cx="1923415" cy="2272665"/>
          </a:xfrm>
          <a:prstGeom prst="rect">
            <a:avLst/>
          </a:prstGeom>
        </p:spPr>
      </p:pic>
      <p:sp>
        <p:nvSpPr>
          <p:cNvPr id="41" name="文本框 21"/>
          <p:cNvSpPr txBox="1"/>
          <p:nvPr/>
        </p:nvSpPr>
        <p:spPr>
          <a:xfrm>
            <a:off x="2769235" y="3683000"/>
            <a:ext cx="6652260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F48223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项目演示</a:t>
            </a:r>
            <a:endParaRPr lang="zh-CN" altLang="en-US" sz="6000" dirty="0">
              <a:solidFill>
                <a:srgbClr val="F48223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83050" y="4692015"/>
            <a:ext cx="41776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it's all worth it</a:t>
            </a:r>
            <a:endParaRPr lang="en-US" altLang="zh-CN">
              <a:solidFill>
                <a:schemeClr val="tx1">
                  <a:lumMod val="50000"/>
                  <a:lumOff val="50000"/>
                </a:schemeClr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35" y="114300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816610" y="927735"/>
            <a:ext cx="10560685" cy="50025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48055" y="1060450"/>
            <a:ext cx="10295255" cy="4737100"/>
          </a:xfrm>
          <a:prstGeom prst="rect">
            <a:avLst/>
          </a:prstGeom>
          <a:noFill/>
          <a:ln>
            <a:solidFill>
              <a:srgbClr val="B3D6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9"/>
          <p:cNvSpPr>
            <a:spLocks noEditPoints="1"/>
          </p:cNvSpPr>
          <p:nvPr userDrawn="1"/>
        </p:nvSpPr>
        <p:spPr bwMode="auto">
          <a:xfrm>
            <a:off x="4375496" y="1559096"/>
            <a:ext cx="3441990" cy="212404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+mj-ea"/>
              <a:ea typeface="+mj-ea"/>
            </a:endParaRPr>
          </a:p>
        </p:txBody>
      </p:sp>
      <p:pic>
        <p:nvPicPr>
          <p:cNvPr id="4" name="图片 3" descr="摄图网_4003897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175" y="1321435"/>
            <a:ext cx="1923415" cy="2272665"/>
          </a:xfrm>
          <a:prstGeom prst="rect">
            <a:avLst/>
          </a:prstGeom>
        </p:spPr>
      </p:pic>
      <p:sp>
        <p:nvSpPr>
          <p:cNvPr id="41" name="文本框 21"/>
          <p:cNvSpPr txBox="1"/>
          <p:nvPr/>
        </p:nvSpPr>
        <p:spPr>
          <a:xfrm>
            <a:off x="2355850" y="3683000"/>
            <a:ext cx="7632700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F48223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心得体会</a:t>
            </a:r>
            <a:endParaRPr lang="zh-CN" altLang="en-US" sz="6000" dirty="0">
              <a:solidFill>
                <a:srgbClr val="F48223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83050" y="4697730"/>
            <a:ext cx="41776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  <a:sym typeface="+mn-ea"/>
              </a:rPr>
              <a:t>We'll keep going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815975" y="927735"/>
            <a:ext cx="10560685" cy="50025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48055" y="1060450"/>
            <a:ext cx="10295255" cy="4737100"/>
          </a:xfrm>
          <a:prstGeom prst="rect">
            <a:avLst/>
          </a:prstGeom>
          <a:noFill/>
          <a:ln>
            <a:solidFill>
              <a:srgbClr val="B3D6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摄图网_400189326"/>
          <p:cNvPicPr>
            <a:picLocks noChangeAspect="1"/>
          </p:cNvPicPr>
          <p:nvPr/>
        </p:nvPicPr>
        <p:blipFill>
          <a:blip r:embed="rId2"/>
          <a:srcRect t="45896"/>
          <a:stretch>
            <a:fillRect/>
          </a:stretch>
        </p:blipFill>
        <p:spPr>
          <a:xfrm>
            <a:off x="354330" y="3757295"/>
            <a:ext cx="11483975" cy="310642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471295" y="1597025"/>
            <a:ext cx="9248775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7600">
                <a:solidFill>
                  <a:srgbClr val="F48223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未完待续</a:t>
            </a:r>
            <a:r>
              <a:rPr lang="en-US" altLang="zh-CN" sz="7600">
                <a:solidFill>
                  <a:srgbClr val="F48223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……</a:t>
            </a:r>
            <a:endParaRPr lang="en-US" altLang="zh-CN" sz="7600">
              <a:solidFill>
                <a:srgbClr val="F48223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181475" y="2889250"/>
            <a:ext cx="3503930" cy="386715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900555" y="2929255"/>
            <a:ext cx="7807325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We'll keep going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815975" y="939800"/>
            <a:ext cx="10560685" cy="50025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48055" y="1060450"/>
            <a:ext cx="10295255" cy="4737100"/>
          </a:xfrm>
          <a:prstGeom prst="rect">
            <a:avLst/>
          </a:prstGeom>
          <a:noFill/>
          <a:ln>
            <a:solidFill>
              <a:srgbClr val="B3D6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116455" y="2032635"/>
            <a:ext cx="2960370" cy="2960370"/>
          </a:xfrm>
          <a:prstGeom prst="ellipse">
            <a:avLst/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C:\Users\Administrator\Desktop\摄图网_401359665.png摄图网_401359665"/>
          <p:cNvPicPr>
            <a:picLocks noChangeAspect="1"/>
          </p:cNvPicPr>
          <p:nvPr/>
        </p:nvPicPr>
        <p:blipFill>
          <a:blip r:embed="rId2"/>
          <a:srcRect l="16702" t="11447" r="24027" b="10793"/>
          <a:stretch>
            <a:fillRect/>
          </a:stretch>
        </p:blipFill>
        <p:spPr>
          <a:xfrm>
            <a:off x="1923415" y="1411605"/>
            <a:ext cx="3074670" cy="4034790"/>
          </a:xfrm>
          <a:prstGeom prst="rect">
            <a:avLst/>
          </a:prstGeom>
        </p:spPr>
      </p:pic>
      <p:sp>
        <p:nvSpPr>
          <p:cNvPr id="15" name="圆角矩形 14"/>
          <p:cNvSpPr/>
          <p:nvPr/>
        </p:nvSpPr>
        <p:spPr>
          <a:xfrm>
            <a:off x="6040755" y="1611630"/>
            <a:ext cx="4116705" cy="500380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6040755" y="2279015"/>
            <a:ext cx="4116705" cy="500380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6040755" y="2939415"/>
            <a:ext cx="4116705" cy="500380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6040755" y="3599815"/>
            <a:ext cx="4116705" cy="500380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130925" y="1691005"/>
            <a:ext cx="341630" cy="3416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rgbClr val="A7CCE2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1</a:t>
            </a:r>
            <a:endParaRPr lang="en-US" altLang="zh-CN" sz="1600">
              <a:solidFill>
                <a:srgbClr val="A7CCE2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130925" y="2358390"/>
            <a:ext cx="341630" cy="3416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rgbClr val="A7CCE2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2</a:t>
            </a:r>
            <a:endParaRPr lang="en-US" altLang="zh-CN" sz="1600">
              <a:solidFill>
                <a:srgbClr val="A7CCE2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130925" y="3018790"/>
            <a:ext cx="341630" cy="3416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rgbClr val="A7CCE2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3</a:t>
            </a:r>
            <a:endParaRPr lang="en-US" altLang="zh-CN" sz="1600">
              <a:solidFill>
                <a:srgbClr val="A7CCE2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130925" y="3679190"/>
            <a:ext cx="341630" cy="3416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solidFill>
                  <a:srgbClr val="A7CCE2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4</a:t>
            </a:r>
            <a:endParaRPr lang="en-US" altLang="zh-CN" sz="1600">
              <a:solidFill>
                <a:srgbClr val="A7CCE2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41" name="文本框 21"/>
          <p:cNvSpPr txBox="1"/>
          <p:nvPr/>
        </p:nvSpPr>
        <p:spPr>
          <a:xfrm>
            <a:off x="6664960" y="1631315"/>
            <a:ext cx="2868295" cy="46037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项目介绍</a:t>
            </a:r>
            <a:endParaRPr lang="zh-CN" altLang="en-US" sz="2400" dirty="0">
              <a:solidFill>
                <a:schemeClr val="bg1"/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20" name="文本框 21"/>
          <p:cNvSpPr txBox="1"/>
          <p:nvPr/>
        </p:nvSpPr>
        <p:spPr>
          <a:xfrm>
            <a:off x="6649085" y="2319020"/>
            <a:ext cx="2884170" cy="46037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组内分工</a:t>
            </a:r>
            <a:endParaRPr lang="zh-CN" altLang="en-US" sz="2400" dirty="0">
              <a:solidFill>
                <a:schemeClr val="bg1"/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21" name="文本框 21"/>
          <p:cNvSpPr txBox="1"/>
          <p:nvPr/>
        </p:nvSpPr>
        <p:spPr>
          <a:xfrm>
            <a:off x="6601460" y="2959100"/>
            <a:ext cx="3353435" cy="46037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项目</a:t>
            </a:r>
            <a:r>
              <a:rPr lang="zh-CN" altLang="en-US" sz="2400" dirty="0">
                <a:solidFill>
                  <a:schemeClr val="bg1"/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难点及解决方案</a:t>
            </a:r>
            <a:endParaRPr lang="zh-CN" altLang="en-US" sz="2400" dirty="0">
              <a:solidFill>
                <a:schemeClr val="bg1"/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664960" y="3639820"/>
            <a:ext cx="2868295" cy="46037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项目演示</a:t>
            </a:r>
            <a:endParaRPr lang="zh-CN" altLang="en-US" sz="2400" dirty="0">
              <a:solidFill>
                <a:schemeClr val="bg1"/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6040755" y="4287520"/>
            <a:ext cx="4116705" cy="500380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6130925" y="4366895"/>
            <a:ext cx="341630" cy="3416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600">
                <a:solidFill>
                  <a:srgbClr val="A7CCE2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5</a:t>
            </a:r>
            <a:endParaRPr lang="en-US" altLang="zh-CN" sz="1600">
              <a:solidFill>
                <a:srgbClr val="A7CCE2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727825" y="4307205"/>
            <a:ext cx="2868295" cy="46037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p>
            <a:pPr algn="dist"/>
            <a:r>
              <a:rPr lang="zh-CN" altLang="en-US" sz="2400" dirty="0">
                <a:solidFill>
                  <a:schemeClr val="bg1"/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心得体会</a:t>
            </a:r>
            <a:endParaRPr lang="zh-CN" altLang="en-US" sz="2400" dirty="0">
              <a:solidFill>
                <a:schemeClr val="bg1"/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816610" y="927735"/>
            <a:ext cx="10560685" cy="50025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48055" y="1060450"/>
            <a:ext cx="10295255" cy="4737100"/>
          </a:xfrm>
          <a:prstGeom prst="rect">
            <a:avLst/>
          </a:prstGeom>
          <a:noFill/>
          <a:ln>
            <a:solidFill>
              <a:srgbClr val="B3D6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9"/>
          <p:cNvSpPr>
            <a:spLocks noEditPoints="1"/>
          </p:cNvSpPr>
          <p:nvPr userDrawn="1"/>
        </p:nvSpPr>
        <p:spPr bwMode="auto">
          <a:xfrm>
            <a:off x="4375496" y="1559096"/>
            <a:ext cx="3441990" cy="212404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+mj-ea"/>
              <a:ea typeface="+mj-ea"/>
            </a:endParaRPr>
          </a:p>
        </p:txBody>
      </p:sp>
      <p:pic>
        <p:nvPicPr>
          <p:cNvPr id="4" name="图片 3" descr="摄图网_4003897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175" y="1321435"/>
            <a:ext cx="1923415" cy="2272665"/>
          </a:xfrm>
          <a:prstGeom prst="rect">
            <a:avLst/>
          </a:prstGeom>
        </p:spPr>
      </p:pic>
      <p:sp>
        <p:nvSpPr>
          <p:cNvPr id="41" name="文本框 21"/>
          <p:cNvSpPr txBox="1"/>
          <p:nvPr/>
        </p:nvSpPr>
        <p:spPr>
          <a:xfrm>
            <a:off x="2769235" y="3683000"/>
            <a:ext cx="6652260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F48223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项目介绍</a:t>
            </a:r>
            <a:endParaRPr lang="zh-CN" altLang="en-US" sz="6000" dirty="0">
              <a:solidFill>
                <a:srgbClr val="F48223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78765" y="275590"/>
            <a:ext cx="11635740" cy="63074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92"/>
          <p:cNvSpPr>
            <a:spLocks noEditPoints="1"/>
          </p:cNvSpPr>
          <p:nvPr/>
        </p:nvSpPr>
        <p:spPr bwMode="auto">
          <a:xfrm rot="10800000" flipH="1" flipV="1">
            <a:off x="4142740" y="558165"/>
            <a:ext cx="4426585" cy="582295"/>
          </a:xfrm>
          <a:custGeom>
            <a:avLst/>
            <a:gdLst>
              <a:gd name="T0" fmla="*/ 460 w 478"/>
              <a:gd name="T1" fmla="*/ 10 h 77"/>
              <a:gd name="T2" fmla="*/ 130 w 478"/>
              <a:gd name="T3" fmla="*/ 3 h 77"/>
              <a:gd name="T4" fmla="*/ 95 w 478"/>
              <a:gd name="T5" fmla="*/ 2 h 77"/>
              <a:gd name="T6" fmla="*/ 5 w 478"/>
              <a:gd name="T7" fmla="*/ 5 h 77"/>
              <a:gd name="T8" fmla="*/ 0 w 478"/>
              <a:gd name="T9" fmla="*/ 9 h 77"/>
              <a:gd name="T10" fmla="*/ 1 w 478"/>
              <a:gd name="T11" fmla="*/ 17 h 77"/>
              <a:gd name="T12" fmla="*/ 2 w 478"/>
              <a:gd name="T13" fmla="*/ 20 h 77"/>
              <a:gd name="T14" fmla="*/ 2 w 478"/>
              <a:gd name="T15" fmla="*/ 25 h 77"/>
              <a:gd name="T16" fmla="*/ 11 w 478"/>
              <a:gd name="T17" fmla="*/ 26 h 77"/>
              <a:gd name="T18" fmla="*/ 14 w 478"/>
              <a:gd name="T19" fmla="*/ 35 h 77"/>
              <a:gd name="T20" fmla="*/ 12 w 478"/>
              <a:gd name="T21" fmla="*/ 40 h 77"/>
              <a:gd name="T22" fmla="*/ 18 w 478"/>
              <a:gd name="T23" fmla="*/ 41 h 77"/>
              <a:gd name="T24" fmla="*/ 20 w 478"/>
              <a:gd name="T25" fmla="*/ 46 h 77"/>
              <a:gd name="T26" fmla="*/ 16 w 478"/>
              <a:gd name="T27" fmla="*/ 49 h 77"/>
              <a:gd name="T28" fmla="*/ 30 w 478"/>
              <a:gd name="T29" fmla="*/ 59 h 77"/>
              <a:gd name="T30" fmla="*/ 17 w 478"/>
              <a:gd name="T31" fmla="*/ 63 h 77"/>
              <a:gd name="T32" fmla="*/ 161 w 478"/>
              <a:gd name="T33" fmla="*/ 76 h 77"/>
              <a:gd name="T34" fmla="*/ 311 w 478"/>
              <a:gd name="T35" fmla="*/ 74 h 77"/>
              <a:gd name="T36" fmla="*/ 401 w 478"/>
              <a:gd name="T37" fmla="*/ 73 h 77"/>
              <a:gd name="T38" fmla="*/ 368 w 478"/>
              <a:gd name="T39" fmla="*/ 70 h 77"/>
              <a:gd name="T40" fmla="*/ 372 w 478"/>
              <a:gd name="T41" fmla="*/ 68 h 77"/>
              <a:gd name="T42" fmla="*/ 372 w 478"/>
              <a:gd name="T43" fmla="*/ 66 h 77"/>
              <a:gd name="T44" fmla="*/ 412 w 478"/>
              <a:gd name="T45" fmla="*/ 66 h 77"/>
              <a:gd name="T46" fmla="*/ 429 w 478"/>
              <a:gd name="T47" fmla="*/ 66 h 77"/>
              <a:gd name="T48" fmla="*/ 415 w 478"/>
              <a:gd name="T49" fmla="*/ 65 h 77"/>
              <a:gd name="T50" fmla="*/ 393 w 478"/>
              <a:gd name="T51" fmla="*/ 64 h 77"/>
              <a:gd name="T52" fmla="*/ 330 w 478"/>
              <a:gd name="T53" fmla="*/ 63 h 77"/>
              <a:gd name="T54" fmla="*/ 378 w 478"/>
              <a:gd name="T55" fmla="*/ 60 h 77"/>
              <a:gd name="T56" fmla="*/ 406 w 478"/>
              <a:gd name="T57" fmla="*/ 60 h 77"/>
              <a:gd name="T58" fmla="*/ 403 w 478"/>
              <a:gd name="T59" fmla="*/ 59 h 77"/>
              <a:gd name="T60" fmla="*/ 399 w 478"/>
              <a:gd name="T61" fmla="*/ 56 h 77"/>
              <a:gd name="T62" fmla="*/ 381 w 478"/>
              <a:gd name="T63" fmla="*/ 54 h 77"/>
              <a:gd name="T64" fmla="*/ 388 w 478"/>
              <a:gd name="T65" fmla="*/ 54 h 77"/>
              <a:gd name="T66" fmla="*/ 367 w 478"/>
              <a:gd name="T67" fmla="*/ 49 h 77"/>
              <a:gd name="T68" fmla="*/ 383 w 478"/>
              <a:gd name="T69" fmla="*/ 49 h 77"/>
              <a:gd name="T70" fmla="*/ 368 w 478"/>
              <a:gd name="T71" fmla="*/ 46 h 77"/>
              <a:gd name="T72" fmla="*/ 400 w 478"/>
              <a:gd name="T73" fmla="*/ 44 h 77"/>
              <a:gd name="T74" fmla="*/ 408 w 478"/>
              <a:gd name="T75" fmla="*/ 42 h 77"/>
              <a:gd name="T76" fmla="*/ 451 w 478"/>
              <a:gd name="T77" fmla="*/ 42 h 77"/>
              <a:gd name="T78" fmla="*/ 373 w 478"/>
              <a:gd name="T79" fmla="*/ 38 h 77"/>
              <a:gd name="T80" fmla="*/ 435 w 478"/>
              <a:gd name="T81" fmla="*/ 34 h 77"/>
              <a:gd name="T82" fmla="*/ 445 w 478"/>
              <a:gd name="T83" fmla="*/ 31 h 77"/>
              <a:gd name="T84" fmla="*/ 449 w 478"/>
              <a:gd name="T85" fmla="*/ 29 h 77"/>
              <a:gd name="T86" fmla="*/ 464 w 478"/>
              <a:gd name="T87" fmla="*/ 25 h 77"/>
              <a:gd name="T88" fmla="*/ 443 w 478"/>
              <a:gd name="T89" fmla="*/ 20 h 77"/>
              <a:gd name="T90" fmla="*/ 455 w 478"/>
              <a:gd name="T91" fmla="*/ 15 h 77"/>
              <a:gd name="T92" fmla="*/ 22 w 478"/>
              <a:gd name="T93" fmla="*/ 46 h 77"/>
              <a:gd name="T94" fmla="*/ 212 w 478"/>
              <a:gd name="T95" fmla="*/ 74 h 77"/>
              <a:gd name="T96" fmla="*/ 234 w 478"/>
              <a:gd name="T97" fmla="*/ 73 h 77"/>
              <a:gd name="T98" fmla="*/ 367 w 478"/>
              <a:gd name="T99" fmla="*/ 70 h 77"/>
              <a:gd name="T100" fmla="*/ 415 w 478"/>
              <a:gd name="T101" fmla="*/ 11 h 77"/>
              <a:gd name="T102" fmla="*/ 422 w 478"/>
              <a:gd name="T103" fmla="*/ 1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8" h="77">
                <a:moveTo>
                  <a:pt x="478" y="13"/>
                </a:moveTo>
                <a:cubicBezTo>
                  <a:pt x="472" y="13"/>
                  <a:pt x="468" y="13"/>
                  <a:pt x="462" y="12"/>
                </a:cubicBezTo>
                <a:cubicBezTo>
                  <a:pt x="461" y="11"/>
                  <a:pt x="465" y="12"/>
                  <a:pt x="464" y="11"/>
                </a:cubicBezTo>
                <a:cubicBezTo>
                  <a:pt x="434" y="9"/>
                  <a:pt x="403" y="9"/>
                  <a:pt x="373" y="7"/>
                </a:cubicBezTo>
                <a:cubicBezTo>
                  <a:pt x="402" y="6"/>
                  <a:pt x="431" y="10"/>
                  <a:pt x="460" y="10"/>
                </a:cubicBezTo>
                <a:cubicBezTo>
                  <a:pt x="436" y="6"/>
                  <a:pt x="407" y="7"/>
                  <a:pt x="381" y="5"/>
                </a:cubicBezTo>
                <a:cubicBezTo>
                  <a:pt x="288" y="3"/>
                  <a:pt x="288" y="3"/>
                  <a:pt x="288" y="3"/>
                </a:cubicBezTo>
                <a:cubicBezTo>
                  <a:pt x="222" y="3"/>
                  <a:pt x="222" y="3"/>
                  <a:pt x="222" y="3"/>
                </a:cubicBezTo>
                <a:cubicBezTo>
                  <a:pt x="130" y="4"/>
                  <a:pt x="130" y="4"/>
                  <a:pt x="130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27" y="2"/>
                  <a:pt x="125" y="3"/>
                  <a:pt x="123" y="3"/>
                </a:cubicBezTo>
                <a:cubicBezTo>
                  <a:pt x="124" y="3"/>
                  <a:pt x="125" y="3"/>
                  <a:pt x="125" y="4"/>
                </a:cubicBezTo>
                <a:cubicBezTo>
                  <a:pt x="122" y="4"/>
                  <a:pt x="118" y="3"/>
                  <a:pt x="115" y="4"/>
                </a:cubicBezTo>
                <a:cubicBezTo>
                  <a:pt x="112" y="3"/>
                  <a:pt x="107" y="4"/>
                  <a:pt x="102" y="3"/>
                </a:cubicBezTo>
                <a:cubicBezTo>
                  <a:pt x="100" y="2"/>
                  <a:pt x="98" y="2"/>
                  <a:pt x="95" y="2"/>
                </a:cubicBezTo>
                <a:cubicBezTo>
                  <a:pt x="70" y="2"/>
                  <a:pt x="50" y="0"/>
                  <a:pt x="24" y="1"/>
                </a:cubicBezTo>
                <a:cubicBezTo>
                  <a:pt x="18" y="2"/>
                  <a:pt x="10" y="1"/>
                  <a:pt x="6" y="4"/>
                </a:cubicBezTo>
                <a:cubicBezTo>
                  <a:pt x="6" y="5"/>
                  <a:pt x="8" y="5"/>
                  <a:pt x="8" y="5"/>
                </a:cubicBezTo>
                <a:cubicBezTo>
                  <a:pt x="7" y="5"/>
                  <a:pt x="6" y="6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0" y="6"/>
                  <a:pt x="0" y="6"/>
                  <a:pt x="0" y="6"/>
                </a:cubicBezTo>
                <a:cubicBezTo>
                  <a:pt x="2" y="7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4" y="8"/>
                  <a:pt x="4" y="8"/>
                  <a:pt x="4" y="8"/>
                </a:cubicBezTo>
                <a:cubicBezTo>
                  <a:pt x="3" y="8"/>
                  <a:pt x="1" y="9"/>
                  <a:pt x="0" y="9"/>
                </a:cubicBezTo>
                <a:cubicBezTo>
                  <a:pt x="0" y="11"/>
                  <a:pt x="0" y="13"/>
                  <a:pt x="3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2" y="15"/>
                  <a:pt x="3" y="15"/>
                </a:cubicBezTo>
                <a:cubicBezTo>
                  <a:pt x="1" y="17"/>
                  <a:pt x="1" y="17"/>
                  <a:pt x="1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8"/>
                  <a:pt x="1" y="18"/>
                  <a:pt x="1" y="18"/>
                </a:cubicBezTo>
                <a:cubicBezTo>
                  <a:pt x="3" y="18"/>
                  <a:pt x="1" y="19"/>
                  <a:pt x="1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5" y="21"/>
                  <a:pt x="2" y="20"/>
                  <a:pt x="2" y="20"/>
                </a:cubicBezTo>
                <a:cubicBezTo>
                  <a:pt x="3" y="21"/>
                  <a:pt x="5" y="21"/>
                  <a:pt x="6" y="21"/>
                </a:cubicBezTo>
                <a:cubicBezTo>
                  <a:pt x="5" y="22"/>
                  <a:pt x="3" y="21"/>
                  <a:pt x="1" y="21"/>
                </a:cubicBezTo>
                <a:cubicBezTo>
                  <a:pt x="1" y="22"/>
                  <a:pt x="1" y="22"/>
                  <a:pt x="1" y="22"/>
                </a:cubicBezTo>
                <a:cubicBezTo>
                  <a:pt x="2" y="24"/>
                  <a:pt x="6" y="24"/>
                  <a:pt x="10" y="24"/>
                </a:cubicBezTo>
                <a:cubicBezTo>
                  <a:pt x="7" y="25"/>
                  <a:pt x="5" y="25"/>
                  <a:pt x="2" y="25"/>
                </a:cubicBezTo>
                <a:cubicBezTo>
                  <a:pt x="2" y="26"/>
                  <a:pt x="2" y="26"/>
                  <a:pt x="2" y="26"/>
                </a:cubicBezTo>
                <a:cubicBezTo>
                  <a:pt x="3" y="27"/>
                  <a:pt x="5" y="26"/>
                  <a:pt x="5" y="27"/>
                </a:cubicBezTo>
                <a:cubicBezTo>
                  <a:pt x="10" y="27"/>
                  <a:pt x="10" y="27"/>
                  <a:pt x="10" y="27"/>
                </a:cubicBezTo>
                <a:cubicBezTo>
                  <a:pt x="9" y="27"/>
                  <a:pt x="9" y="27"/>
                  <a:pt x="9" y="27"/>
                </a:cubicBezTo>
                <a:cubicBezTo>
                  <a:pt x="9" y="26"/>
                  <a:pt x="10" y="26"/>
                  <a:pt x="11" y="26"/>
                </a:cubicBezTo>
                <a:cubicBezTo>
                  <a:pt x="15" y="26"/>
                  <a:pt x="12" y="30"/>
                  <a:pt x="14" y="30"/>
                </a:cubicBezTo>
                <a:cubicBezTo>
                  <a:pt x="12" y="32"/>
                  <a:pt x="9" y="30"/>
                  <a:pt x="6" y="31"/>
                </a:cubicBezTo>
                <a:cubicBezTo>
                  <a:pt x="9" y="32"/>
                  <a:pt x="12" y="31"/>
                  <a:pt x="16" y="31"/>
                </a:cubicBezTo>
                <a:cubicBezTo>
                  <a:pt x="17" y="34"/>
                  <a:pt x="17" y="34"/>
                  <a:pt x="17" y="34"/>
                </a:cubicBezTo>
                <a:cubicBezTo>
                  <a:pt x="14" y="35"/>
                  <a:pt x="14" y="35"/>
                  <a:pt x="14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5"/>
                  <a:pt x="23" y="36"/>
                </a:cubicBezTo>
                <a:cubicBezTo>
                  <a:pt x="23" y="37"/>
                  <a:pt x="22" y="37"/>
                  <a:pt x="21" y="37"/>
                </a:cubicBezTo>
                <a:cubicBezTo>
                  <a:pt x="18" y="41"/>
                  <a:pt x="11" y="37"/>
                  <a:pt x="6" y="38"/>
                </a:cubicBezTo>
                <a:cubicBezTo>
                  <a:pt x="7" y="39"/>
                  <a:pt x="10" y="39"/>
                  <a:pt x="12" y="40"/>
                </a:cubicBezTo>
                <a:cubicBezTo>
                  <a:pt x="16" y="39"/>
                  <a:pt x="18" y="38"/>
                  <a:pt x="21" y="39"/>
                </a:cubicBezTo>
                <a:cubicBezTo>
                  <a:pt x="19" y="40"/>
                  <a:pt x="19" y="40"/>
                  <a:pt x="19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1" y="40"/>
                  <a:pt x="21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20" y="41"/>
                  <a:pt x="21" y="42"/>
                  <a:pt x="22" y="41"/>
                </a:cubicBezTo>
                <a:cubicBezTo>
                  <a:pt x="22" y="43"/>
                  <a:pt x="22" y="43"/>
                  <a:pt x="22" y="43"/>
                </a:cubicBezTo>
                <a:cubicBezTo>
                  <a:pt x="20" y="44"/>
                  <a:pt x="22" y="46"/>
                  <a:pt x="19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16" y="47"/>
                  <a:pt x="12" y="44"/>
                  <a:pt x="9" y="46"/>
                </a:cubicBezTo>
                <a:cubicBezTo>
                  <a:pt x="13" y="47"/>
                  <a:pt x="19" y="46"/>
                  <a:pt x="23" y="48"/>
                </a:cubicBezTo>
                <a:cubicBezTo>
                  <a:pt x="22" y="49"/>
                  <a:pt x="22" y="49"/>
                  <a:pt x="22" y="49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48"/>
                  <a:pt x="17" y="49"/>
                  <a:pt x="16" y="49"/>
                </a:cubicBezTo>
                <a:cubicBezTo>
                  <a:pt x="17" y="49"/>
                  <a:pt x="19" y="49"/>
                  <a:pt x="20" y="49"/>
                </a:cubicBezTo>
                <a:cubicBezTo>
                  <a:pt x="22" y="50"/>
                  <a:pt x="25" y="51"/>
                  <a:pt x="24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26" y="55"/>
                  <a:pt x="26" y="55"/>
                  <a:pt x="26" y="55"/>
                </a:cubicBezTo>
                <a:cubicBezTo>
                  <a:pt x="25" y="57"/>
                  <a:pt x="29" y="58"/>
                  <a:pt x="30" y="59"/>
                </a:cubicBezTo>
                <a:cubicBezTo>
                  <a:pt x="29" y="60"/>
                  <a:pt x="27" y="59"/>
                  <a:pt x="26" y="60"/>
                </a:cubicBezTo>
                <a:cubicBezTo>
                  <a:pt x="22" y="61"/>
                  <a:pt x="28" y="62"/>
                  <a:pt x="26" y="64"/>
                </a:cubicBezTo>
                <a:cubicBezTo>
                  <a:pt x="27" y="64"/>
                  <a:pt x="29" y="64"/>
                  <a:pt x="30" y="65"/>
                </a:cubicBezTo>
                <a:cubicBezTo>
                  <a:pt x="30" y="65"/>
                  <a:pt x="29" y="66"/>
                  <a:pt x="29" y="66"/>
                </a:cubicBezTo>
                <a:cubicBezTo>
                  <a:pt x="25" y="64"/>
                  <a:pt x="21" y="63"/>
                  <a:pt x="17" y="63"/>
                </a:cubicBezTo>
                <a:cubicBezTo>
                  <a:pt x="22" y="66"/>
                  <a:pt x="22" y="66"/>
                  <a:pt x="22" y="66"/>
                </a:cubicBezTo>
                <a:cubicBezTo>
                  <a:pt x="30" y="66"/>
                  <a:pt x="36" y="70"/>
                  <a:pt x="44" y="70"/>
                </a:cubicBezTo>
                <a:cubicBezTo>
                  <a:pt x="51" y="73"/>
                  <a:pt x="61" y="73"/>
                  <a:pt x="70" y="75"/>
                </a:cubicBezTo>
                <a:cubicBezTo>
                  <a:pt x="82" y="75"/>
                  <a:pt x="93" y="77"/>
                  <a:pt x="104" y="77"/>
                </a:cubicBezTo>
                <a:cubicBezTo>
                  <a:pt x="123" y="76"/>
                  <a:pt x="142" y="76"/>
                  <a:pt x="161" y="76"/>
                </a:cubicBezTo>
                <a:cubicBezTo>
                  <a:pt x="258" y="76"/>
                  <a:pt x="258" y="76"/>
                  <a:pt x="258" y="76"/>
                </a:cubicBezTo>
                <a:cubicBezTo>
                  <a:pt x="286" y="75"/>
                  <a:pt x="315" y="77"/>
                  <a:pt x="341" y="75"/>
                </a:cubicBezTo>
                <a:cubicBezTo>
                  <a:pt x="336" y="75"/>
                  <a:pt x="331" y="74"/>
                  <a:pt x="326" y="75"/>
                </a:cubicBezTo>
                <a:cubicBezTo>
                  <a:pt x="323" y="75"/>
                  <a:pt x="321" y="74"/>
                  <a:pt x="319" y="75"/>
                </a:cubicBezTo>
                <a:cubicBezTo>
                  <a:pt x="316" y="75"/>
                  <a:pt x="313" y="75"/>
                  <a:pt x="311" y="74"/>
                </a:cubicBezTo>
                <a:cubicBezTo>
                  <a:pt x="280" y="74"/>
                  <a:pt x="280" y="74"/>
                  <a:pt x="280" y="74"/>
                </a:cubicBezTo>
                <a:cubicBezTo>
                  <a:pt x="279" y="74"/>
                  <a:pt x="279" y="74"/>
                  <a:pt x="279" y="74"/>
                </a:cubicBezTo>
                <a:cubicBezTo>
                  <a:pt x="276" y="74"/>
                  <a:pt x="272" y="75"/>
                  <a:pt x="270" y="74"/>
                </a:cubicBezTo>
                <a:cubicBezTo>
                  <a:pt x="271" y="73"/>
                  <a:pt x="271" y="73"/>
                  <a:pt x="271" y="73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415" y="72"/>
                  <a:pt x="415" y="72"/>
                  <a:pt x="415" y="72"/>
                </a:cubicBezTo>
                <a:cubicBezTo>
                  <a:pt x="384" y="72"/>
                  <a:pt x="352" y="72"/>
                  <a:pt x="320" y="71"/>
                </a:cubicBezTo>
                <a:cubicBezTo>
                  <a:pt x="309" y="71"/>
                  <a:pt x="297" y="72"/>
                  <a:pt x="286" y="70"/>
                </a:cubicBezTo>
                <a:cubicBezTo>
                  <a:pt x="312" y="70"/>
                  <a:pt x="341" y="71"/>
                  <a:pt x="368" y="70"/>
                </a:cubicBezTo>
                <a:cubicBezTo>
                  <a:pt x="368" y="70"/>
                  <a:pt x="368" y="70"/>
                  <a:pt x="368" y="70"/>
                </a:cubicBezTo>
                <a:cubicBezTo>
                  <a:pt x="369" y="69"/>
                  <a:pt x="369" y="69"/>
                  <a:pt x="369" y="69"/>
                </a:cubicBezTo>
                <a:cubicBezTo>
                  <a:pt x="370" y="70"/>
                  <a:pt x="371" y="69"/>
                  <a:pt x="372" y="69"/>
                </a:cubicBezTo>
                <a:cubicBezTo>
                  <a:pt x="376" y="69"/>
                  <a:pt x="383" y="71"/>
                  <a:pt x="387" y="69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74" y="67"/>
                  <a:pt x="374" y="67"/>
                  <a:pt x="374" y="67"/>
                </a:cubicBezTo>
                <a:cubicBezTo>
                  <a:pt x="371" y="67"/>
                  <a:pt x="371" y="67"/>
                  <a:pt x="371" y="67"/>
                </a:cubicBezTo>
                <a:cubicBezTo>
                  <a:pt x="371" y="67"/>
                  <a:pt x="370" y="67"/>
                  <a:pt x="370" y="66"/>
                </a:cubicBezTo>
                <a:cubicBezTo>
                  <a:pt x="371" y="66"/>
                  <a:pt x="373" y="65"/>
                  <a:pt x="374" y="66"/>
                </a:cubicBezTo>
                <a:cubicBezTo>
                  <a:pt x="374" y="66"/>
                  <a:pt x="372" y="66"/>
                  <a:pt x="372" y="66"/>
                </a:cubicBezTo>
                <a:cubicBezTo>
                  <a:pt x="378" y="66"/>
                  <a:pt x="387" y="67"/>
                  <a:pt x="395" y="67"/>
                </a:cubicBezTo>
                <a:cubicBezTo>
                  <a:pt x="394" y="67"/>
                  <a:pt x="394" y="67"/>
                  <a:pt x="394" y="67"/>
                </a:cubicBezTo>
                <a:cubicBezTo>
                  <a:pt x="398" y="68"/>
                  <a:pt x="405" y="68"/>
                  <a:pt x="408" y="67"/>
                </a:cubicBezTo>
                <a:cubicBezTo>
                  <a:pt x="410" y="66"/>
                  <a:pt x="410" y="67"/>
                  <a:pt x="410" y="67"/>
                </a:cubicBezTo>
                <a:cubicBezTo>
                  <a:pt x="412" y="68"/>
                  <a:pt x="411" y="67"/>
                  <a:pt x="412" y="66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9" y="67"/>
                  <a:pt x="429" y="67"/>
                  <a:pt x="429" y="67"/>
                </a:cubicBezTo>
                <a:cubicBezTo>
                  <a:pt x="424" y="67"/>
                  <a:pt x="419" y="67"/>
                  <a:pt x="414" y="67"/>
                </a:cubicBezTo>
                <a:cubicBezTo>
                  <a:pt x="421" y="68"/>
                  <a:pt x="431" y="68"/>
                  <a:pt x="436" y="67"/>
                </a:cubicBezTo>
                <a:cubicBezTo>
                  <a:pt x="434" y="67"/>
                  <a:pt x="431" y="67"/>
                  <a:pt x="429" y="66"/>
                </a:cubicBezTo>
                <a:cubicBezTo>
                  <a:pt x="440" y="66"/>
                  <a:pt x="453" y="66"/>
                  <a:pt x="465" y="66"/>
                </a:cubicBezTo>
                <a:cubicBezTo>
                  <a:pt x="463" y="65"/>
                  <a:pt x="459" y="66"/>
                  <a:pt x="456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5" y="66"/>
                  <a:pt x="453" y="64"/>
                  <a:pt x="451" y="65"/>
                </a:cubicBezTo>
                <a:cubicBezTo>
                  <a:pt x="441" y="65"/>
                  <a:pt x="428" y="65"/>
                  <a:pt x="415" y="65"/>
                </a:cubicBezTo>
                <a:cubicBezTo>
                  <a:pt x="414" y="64"/>
                  <a:pt x="414" y="64"/>
                  <a:pt x="414" y="64"/>
                </a:cubicBezTo>
                <a:cubicBezTo>
                  <a:pt x="413" y="64"/>
                  <a:pt x="413" y="65"/>
                  <a:pt x="411" y="65"/>
                </a:cubicBezTo>
                <a:cubicBezTo>
                  <a:pt x="410" y="63"/>
                  <a:pt x="409" y="66"/>
                  <a:pt x="407" y="64"/>
                </a:cubicBezTo>
                <a:cubicBezTo>
                  <a:pt x="407" y="64"/>
                  <a:pt x="407" y="64"/>
                  <a:pt x="407" y="64"/>
                </a:cubicBezTo>
                <a:cubicBezTo>
                  <a:pt x="403" y="65"/>
                  <a:pt x="397" y="65"/>
                  <a:pt x="393" y="64"/>
                </a:cubicBezTo>
                <a:cubicBezTo>
                  <a:pt x="373" y="64"/>
                  <a:pt x="373" y="64"/>
                  <a:pt x="373" y="64"/>
                </a:cubicBezTo>
                <a:cubicBezTo>
                  <a:pt x="371" y="65"/>
                  <a:pt x="367" y="65"/>
                  <a:pt x="365" y="64"/>
                </a:cubicBezTo>
                <a:cubicBezTo>
                  <a:pt x="367" y="64"/>
                  <a:pt x="367" y="64"/>
                  <a:pt x="367" y="64"/>
                </a:cubicBezTo>
                <a:cubicBezTo>
                  <a:pt x="363" y="64"/>
                  <a:pt x="359" y="63"/>
                  <a:pt x="356" y="64"/>
                </a:cubicBezTo>
                <a:cubicBezTo>
                  <a:pt x="347" y="64"/>
                  <a:pt x="338" y="65"/>
                  <a:pt x="330" y="63"/>
                </a:cubicBezTo>
                <a:cubicBezTo>
                  <a:pt x="344" y="62"/>
                  <a:pt x="354" y="64"/>
                  <a:pt x="368" y="62"/>
                </a:cubicBezTo>
                <a:cubicBezTo>
                  <a:pt x="335" y="62"/>
                  <a:pt x="335" y="62"/>
                  <a:pt x="335" y="62"/>
                </a:cubicBezTo>
                <a:cubicBezTo>
                  <a:pt x="345" y="61"/>
                  <a:pt x="357" y="61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71" y="59"/>
                  <a:pt x="375" y="60"/>
                  <a:pt x="378" y="60"/>
                </a:cubicBezTo>
                <a:cubicBezTo>
                  <a:pt x="375" y="61"/>
                  <a:pt x="375" y="61"/>
                  <a:pt x="375" y="61"/>
                </a:cubicBezTo>
                <a:cubicBezTo>
                  <a:pt x="382" y="61"/>
                  <a:pt x="391" y="61"/>
                  <a:pt x="399" y="61"/>
                </a:cubicBezTo>
                <a:cubicBezTo>
                  <a:pt x="400" y="60"/>
                  <a:pt x="400" y="60"/>
                  <a:pt x="400" y="60"/>
                </a:cubicBezTo>
                <a:cubicBezTo>
                  <a:pt x="402" y="59"/>
                  <a:pt x="404" y="61"/>
                  <a:pt x="406" y="60"/>
                </a:cubicBezTo>
                <a:cubicBezTo>
                  <a:pt x="406" y="60"/>
                  <a:pt x="406" y="60"/>
                  <a:pt x="406" y="60"/>
                </a:cubicBezTo>
                <a:cubicBezTo>
                  <a:pt x="426" y="61"/>
                  <a:pt x="450" y="60"/>
                  <a:pt x="471" y="60"/>
                </a:cubicBezTo>
                <a:cubicBezTo>
                  <a:pt x="453" y="59"/>
                  <a:pt x="433" y="59"/>
                  <a:pt x="415" y="59"/>
                </a:cubicBezTo>
                <a:cubicBezTo>
                  <a:pt x="415" y="59"/>
                  <a:pt x="415" y="59"/>
                  <a:pt x="415" y="59"/>
                </a:cubicBezTo>
                <a:cubicBezTo>
                  <a:pt x="414" y="59"/>
                  <a:pt x="414" y="59"/>
                  <a:pt x="414" y="59"/>
                </a:cubicBezTo>
                <a:cubicBezTo>
                  <a:pt x="410" y="57"/>
                  <a:pt x="407" y="61"/>
                  <a:pt x="403" y="59"/>
                </a:cubicBezTo>
                <a:cubicBezTo>
                  <a:pt x="396" y="61"/>
                  <a:pt x="390" y="57"/>
                  <a:pt x="383" y="59"/>
                </a:cubicBezTo>
                <a:cubicBezTo>
                  <a:pt x="381" y="58"/>
                  <a:pt x="381" y="58"/>
                  <a:pt x="381" y="58"/>
                </a:cubicBezTo>
                <a:cubicBezTo>
                  <a:pt x="393" y="57"/>
                  <a:pt x="403" y="59"/>
                  <a:pt x="414" y="58"/>
                </a:cubicBezTo>
                <a:cubicBezTo>
                  <a:pt x="404" y="57"/>
                  <a:pt x="404" y="57"/>
                  <a:pt x="404" y="57"/>
                </a:cubicBezTo>
                <a:cubicBezTo>
                  <a:pt x="403" y="57"/>
                  <a:pt x="399" y="58"/>
                  <a:pt x="399" y="56"/>
                </a:cubicBezTo>
                <a:cubicBezTo>
                  <a:pt x="381" y="55"/>
                  <a:pt x="381" y="55"/>
                  <a:pt x="381" y="55"/>
                </a:cubicBezTo>
                <a:cubicBezTo>
                  <a:pt x="380" y="55"/>
                  <a:pt x="379" y="55"/>
                  <a:pt x="379" y="54"/>
                </a:cubicBezTo>
                <a:cubicBezTo>
                  <a:pt x="380" y="54"/>
                  <a:pt x="381" y="54"/>
                  <a:pt x="382" y="54"/>
                </a:cubicBezTo>
                <a:cubicBezTo>
                  <a:pt x="382" y="54"/>
                  <a:pt x="382" y="54"/>
                  <a:pt x="382" y="54"/>
                </a:cubicBezTo>
                <a:cubicBezTo>
                  <a:pt x="382" y="54"/>
                  <a:pt x="381" y="54"/>
                  <a:pt x="381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3" y="54"/>
                  <a:pt x="383" y="54"/>
                  <a:pt x="382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4" y="54"/>
                  <a:pt x="387" y="53"/>
                  <a:pt x="388" y="54"/>
                </a:cubicBezTo>
                <a:cubicBezTo>
                  <a:pt x="388" y="54"/>
                  <a:pt x="388" y="54"/>
                  <a:pt x="388" y="54"/>
                </a:cubicBezTo>
                <a:cubicBezTo>
                  <a:pt x="426" y="54"/>
                  <a:pt x="426" y="54"/>
                  <a:pt x="426" y="54"/>
                </a:cubicBezTo>
                <a:cubicBezTo>
                  <a:pt x="425" y="53"/>
                  <a:pt x="425" y="53"/>
                  <a:pt x="425" y="53"/>
                </a:cubicBezTo>
                <a:cubicBezTo>
                  <a:pt x="407" y="52"/>
                  <a:pt x="386" y="52"/>
                  <a:pt x="368" y="51"/>
                </a:cubicBezTo>
                <a:cubicBezTo>
                  <a:pt x="366" y="51"/>
                  <a:pt x="360" y="51"/>
                  <a:pt x="362" y="49"/>
                </a:cubicBezTo>
                <a:cubicBezTo>
                  <a:pt x="364" y="50"/>
                  <a:pt x="365" y="48"/>
                  <a:pt x="367" y="49"/>
                </a:cubicBezTo>
                <a:cubicBezTo>
                  <a:pt x="366" y="49"/>
                  <a:pt x="366" y="49"/>
                  <a:pt x="366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8" y="49"/>
                  <a:pt x="368" y="49"/>
                  <a:pt x="368" y="49"/>
                </a:cubicBezTo>
                <a:cubicBezTo>
                  <a:pt x="383" y="49"/>
                  <a:pt x="383" y="49"/>
                  <a:pt x="383" y="49"/>
                </a:cubicBezTo>
                <a:cubicBezTo>
                  <a:pt x="387" y="48"/>
                  <a:pt x="387" y="48"/>
                  <a:pt x="387" y="48"/>
                </a:cubicBezTo>
                <a:cubicBezTo>
                  <a:pt x="381" y="48"/>
                  <a:pt x="375" y="48"/>
                  <a:pt x="369" y="48"/>
                </a:cubicBezTo>
                <a:cubicBezTo>
                  <a:pt x="368" y="47"/>
                  <a:pt x="368" y="47"/>
                  <a:pt x="368" y="47"/>
                </a:cubicBezTo>
                <a:cubicBezTo>
                  <a:pt x="372" y="46"/>
                  <a:pt x="378" y="47"/>
                  <a:pt x="381" y="46"/>
                </a:cubicBezTo>
                <a:cubicBezTo>
                  <a:pt x="376" y="45"/>
                  <a:pt x="373" y="46"/>
                  <a:pt x="368" y="46"/>
                </a:cubicBezTo>
                <a:cubicBezTo>
                  <a:pt x="368" y="45"/>
                  <a:pt x="368" y="45"/>
                  <a:pt x="368" y="45"/>
                </a:cubicBezTo>
                <a:cubicBezTo>
                  <a:pt x="368" y="45"/>
                  <a:pt x="369" y="45"/>
                  <a:pt x="370" y="45"/>
                </a:cubicBezTo>
                <a:cubicBezTo>
                  <a:pt x="372" y="43"/>
                  <a:pt x="375" y="44"/>
                  <a:pt x="378" y="44"/>
                </a:cubicBezTo>
                <a:cubicBezTo>
                  <a:pt x="382" y="44"/>
                  <a:pt x="385" y="44"/>
                  <a:pt x="388" y="44"/>
                </a:cubicBezTo>
                <a:cubicBezTo>
                  <a:pt x="391" y="43"/>
                  <a:pt x="397" y="44"/>
                  <a:pt x="400" y="44"/>
                </a:cubicBezTo>
                <a:cubicBezTo>
                  <a:pt x="400" y="44"/>
                  <a:pt x="399" y="44"/>
                  <a:pt x="399" y="44"/>
                </a:cubicBezTo>
                <a:cubicBezTo>
                  <a:pt x="400" y="43"/>
                  <a:pt x="400" y="42"/>
                  <a:pt x="402" y="42"/>
                </a:cubicBezTo>
                <a:cubicBezTo>
                  <a:pt x="403" y="42"/>
                  <a:pt x="404" y="42"/>
                  <a:pt x="404" y="43"/>
                </a:cubicBezTo>
                <a:cubicBezTo>
                  <a:pt x="405" y="43"/>
                  <a:pt x="407" y="43"/>
                  <a:pt x="408" y="43"/>
                </a:cubicBezTo>
                <a:cubicBezTo>
                  <a:pt x="408" y="42"/>
                  <a:pt x="408" y="42"/>
                  <a:pt x="408" y="42"/>
                </a:cubicBezTo>
                <a:cubicBezTo>
                  <a:pt x="409" y="43"/>
                  <a:pt x="411" y="42"/>
                  <a:pt x="412" y="43"/>
                </a:cubicBezTo>
                <a:cubicBezTo>
                  <a:pt x="412" y="43"/>
                  <a:pt x="412" y="43"/>
                  <a:pt x="412" y="43"/>
                </a:cubicBezTo>
                <a:cubicBezTo>
                  <a:pt x="419" y="43"/>
                  <a:pt x="428" y="44"/>
                  <a:pt x="435" y="43"/>
                </a:cubicBezTo>
                <a:cubicBezTo>
                  <a:pt x="437" y="43"/>
                  <a:pt x="445" y="43"/>
                  <a:pt x="450" y="43"/>
                </a:cubicBezTo>
                <a:cubicBezTo>
                  <a:pt x="451" y="42"/>
                  <a:pt x="451" y="42"/>
                  <a:pt x="451" y="42"/>
                </a:cubicBezTo>
                <a:cubicBezTo>
                  <a:pt x="435" y="42"/>
                  <a:pt x="435" y="42"/>
                  <a:pt x="435" y="42"/>
                </a:cubicBezTo>
                <a:cubicBezTo>
                  <a:pt x="434" y="42"/>
                  <a:pt x="434" y="42"/>
                  <a:pt x="434" y="42"/>
                </a:cubicBezTo>
                <a:cubicBezTo>
                  <a:pt x="424" y="42"/>
                  <a:pt x="424" y="42"/>
                  <a:pt x="424" y="42"/>
                </a:cubicBezTo>
                <a:cubicBezTo>
                  <a:pt x="414" y="40"/>
                  <a:pt x="402" y="40"/>
                  <a:pt x="391" y="40"/>
                </a:cubicBezTo>
                <a:cubicBezTo>
                  <a:pt x="385" y="39"/>
                  <a:pt x="379" y="39"/>
                  <a:pt x="373" y="38"/>
                </a:cubicBezTo>
                <a:cubicBezTo>
                  <a:pt x="380" y="36"/>
                  <a:pt x="388" y="37"/>
                  <a:pt x="396" y="36"/>
                </a:cubicBezTo>
                <a:cubicBezTo>
                  <a:pt x="390" y="35"/>
                  <a:pt x="382" y="36"/>
                  <a:pt x="376" y="35"/>
                </a:cubicBezTo>
                <a:cubicBezTo>
                  <a:pt x="402" y="35"/>
                  <a:pt x="431" y="37"/>
                  <a:pt x="459" y="36"/>
                </a:cubicBezTo>
                <a:cubicBezTo>
                  <a:pt x="460" y="35"/>
                  <a:pt x="460" y="35"/>
                  <a:pt x="460" y="35"/>
                </a:cubicBezTo>
                <a:cubicBezTo>
                  <a:pt x="452" y="34"/>
                  <a:pt x="443" y="35"/>
                  <a:pt x="435" y="34"/>
                </a:cubicBezTo>
                <a:cubicBezTo>
                  <a:pt x="435" y="33"/>
                  <a:pt x="435" y="33"/>
                  <a:pt x="435" y="33"/>
                </a:cubicBezTo>
                <a:cubicBezTo>
                  <a:pt x="445" y="33"/>
                  <a:pt x="445" y="33"/>
                  <a:pt x="445" y="33"/>
                </a:cubicBezTo>
                <a:cubicBezTo>
                  <a:pt x="429" y="32"/>
                  <a:pt x="414" y="31"/>
                  <a:pt x="397" y="32"/>
                </a:cubicBezTo>
                <a:cubicBezTo>
                  <a:pt x="395" y="31"/>
                  <a:pt x="393" y="31"/>
                  <a:pt x="391" y="30"/>
                </a:cubicBezTo>
                <a:cubicBezTo>
                  <a:pt x="410" y="30"/>
                  <a:pt x="428" y="32"/>
                  <a:pt x="445" y="31"/>
                </a:cubicBezTo>
                <a:cubicBezTo>
                  <a:pt x="439" y="31"/>
                  <a:pt x="434" y="30"/>
                  <a:pt x="428" y="30"/>
                </a:cubicBezTo>
                <a:cubicBezTo>
                  <a:pt x="426" y="30"/>
                  <a:pt x="426" y="30"/>
                  <a:pt x="426" y="30"/>
                </a:cubicBezTo>
                <a:cubicBezTo>
                  <a:pt x="428" y="29"/>
                  <a:pt x="428" y="29"/>
                  <a:pt x="428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32" y="28"/>
                  <a:pt x="415" y="28"/>
                  <a:pt x="398" y="27"/>
                </a:cubicBezTo>
                <a:cubicBezTo>
                  <a:pt x="399" y="26"/>
                  <a:pt x="399" y="26"/>
                  <a:pt x="399" y="26"/>
                </a:cubicBezTo>
                <a:cubicBezTo>
                  <a:pt x="417" y="24"/>
                  <a:pt x="432" y="30"/>
                  <a:pt x="449" y="27"/>
                </a:cubicBezTo>
                <a:cubicBezTo>
                  <a:pt x="444" y="26"/>
                  <a:pt x="440" y="27"/>
                  <a:pt x="436" y="26"/>
                </a:cubicBezTo>
                <a:cubicBezTo>
                  <a:pt x="445" y="26"/>
                  <a:pt x="455" y="25"/>
                  <a:pt x="464" y="25"/>
                </a:cubicBezTo>
                <a:cubicBezTo>
                  <a:pt x="463" y="23"/>
                  <a:pt x="471" y="25"/>
                  <a:pt x="474" y="23"/>
                </a:cubicBezTo>
                <a:cubicBezTo>
                  <a:pt x="461" y="23"/>
                  <a:pt x="447" y="23"/>
                  <a:pt x="435" y="22"/>
                </a:cubicBezTo>
                <a:cubicBezTo>
                  <a:pt x="438" y="21"/>
                  <a:pt x="441" y="21"/>
                  <a:pt x="444" y="21"/>
                </a:cubicBezTo>
                <a:cubicBezTo>
                  <a:pt x="443" y="21"/>
                  <a:pt x="443" y="21"/>
                  <a:pt x="443" y="20"/>
                </a:cubicBezTo>
                <a:cubicBezTo>
                  <a:pt x="443" y="20"/>
                  <a:pt x="443" y="20"/>
                  <a:pt x="443" y="20"/>
                </a:cubicBezTo>
                <a:cubicBezTo>
                  <a:pt x="452" y="20"/>
                  <a:pt x="460" y="21"/>
                  <a:pt x="468" y="19"/>
                </a:cubicBezTo>
                <a:cubicBezTo>
                  <a:pt x="464" y="19"/>
                  <a:pt x="460" y="19"/>
                  <a:pt x="457" y="18"/>
                </a:cubicBezTo>
                <a:cubicBezTo>
                  <a:pt x="457" y="18"/>
                  <a:pt x="458" y="17"/>
                  <a:pt x="458" y="17"/>
                </a:cubicBezTo>
                <a:cubicBezTo>
                  <a:pt x="457" y="17"/>
                  <a:pt x="455" y="17"/>
                  <a:pt x="454" y="16"/>
                </a:cubicBezTo>
                <a:cubicBezTo>
                  <a:pt x="455" y="15"/>
                  <a:pt x="455" y="15"/>
                  <a:pt x="455" y="15"/>
                </a:cubicBezTo>
                <a:cubicBezTo>
                  <a:pt x="459" y="17"/>
                  <a:pt x="463" y="15"/>
                  <a:pt x="467" y="15"/>
                </a:cubicBezTo>
                <a:cubicBezTo>
                  <a:pt x="446" y="13"/>
                  <a:pt x="446" y="13"/>
                  <a:pt x="446" y="13"/>
                </a:cubicBezTo>
                <a:cubicBezTo>
                  <a:pt x="457" y="13"/>
                  <a:pt x="467" y="13"/>
                  <a:pt x="478" y="13"/>
                </a:cubicBezTo>
                <a:close/>
                <a:moveTo>
                  <a:pt x="20" y="46"/>
                </a:moveTo>
                <a:cubicBezTo>
                  <a:pt x="22" y="46"/>
                  <a:pt x="22" y="46"/>
                  <a:pt x="22" y="46"/>
                </a:cubicBezTo>
                <a:cubicBezTo>
                  <a:pt x="22" y="46"/>
                  <a:pt x="22" y="46"/>
                  <a:pt x="22" y="46"/>
                </a:cubicBezTo>
                <a:lnTo>
                  <a:pt x="20" y="46"/>
                </a:lnTo>
                <a:close/>
                <a:moveTo>
                  <a:pt x="224" y="74"/>
                </a:moveTo>
                <a:cubicBezTo>
                  <a:pt x="214" y="74"/>
                  <a:pt x="214" y="74"/>
                  <a:pt x="214" y="74"/>
                </a:cubicBezTo>
                <a:cubicBezTo>
                  <a:pt x="213" y="74"/>
                  <a:pt x="213" y="74"/>
                  <a:pt x="212" y="74"/>
                </a:cubicBezTo>
                <a:cubicBezTo>
                  <a:pt x="214" y="74"/>
                  <a:pt x="214" y="74"/>
                  <a:pt x="214" y="74"/>
                </a:cubicBezTo>
                <a:cubicBezTo>
                  <a:pt x="216" y="74"/>
                  <a:pt x="217" y="73"/>
                  <a:pt x="218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4" y="73"/>
                  <a:pt x="234" y="73"/>
                  <a:pt x="235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0" y="73"/>
                  <a:pt x="227" y="73"/>
                  <a:pt x="224" y="74"/>
                </a:cubicBezTo>
                <a:close/>
                <a:moveTo>
                  <a:pt x="380" y="69"/>
                </a:moveTo>
                <a:cubicBezTo>
                  <a:pt x="379" y="69"/>
                  <a:pt x="378" y="69"/>
                  <a:pt x="377" y="69"/>
                </a:cubicBezTo>
                <a:cubicBezTo>
                  <a:pt x="377" y="69"/>
                  <a:pt x="379" y="69"/>
                  <a:pt x="380" y="69"/>
                </a:cubicBezTo>
                <a:close/>
                <a:moveTo>
                  <a:pt x="367" y="70"/>
                </a:move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5" y="70"/>
                  <a:pt x="366" y="69"/>
                  <a:pt x="367" y="70"/>
                </a:cubicBezTo>
                <a:close/>
                <a:moveTo>
                  <a:pt x="415" y="11"/>
                </a:moveTo>
                <a:cubicBezTo>
                  <a:pt x="410" y="11"/>
                  <a:pt x="410" y="11"/>
                  <a:pt x="410" y="11"/>
                </a:cubicBezTo>
                <a:cubicBezTo>
                  <a:pt x="411" y="11"/>
                  <a:pt x="413" y="11"/>
                  <a:pt x="415" y="11"/>
                </a:cubicBezTo>
                <a:cubicBezTo>
                  <a:pt x="419" y="11"/>
                  <a:pt x="419" y="11"/>
                  <a:pt x="419" y="11"/>
                </a:cubicBezTo>
                <a:cubicBezTo>
                  <a:pt x="417" y="12"/>
                  <a:pt x="416" y="11"/>
                  <a:pt x="415" y="11"/>
                </a:cubicBezTo>
                <a:close/>
                <a:moveTo>
                  <a:pt x="422" y="12"/>
                </a:moveTo>
                <a:cubicBezTo>
                  <a:pt x="428" y="12"/>
                  <a:pt x="433" y="12"/>
                  <a:pt x="439" y="13"/>
                </a:cubicBezTo>
                <a:cubicBezTo>
                  <a:pt x="433" y="12"/>
                  <a:pt x="428" y="12"/>
                  <a:pt x="422" y="1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en-US" dirty="0"/>
          </a:p>
        </p:txBody>
      </p:sp>
      <p:sp>
        <p:nvSpPr>
          <p:cNvPr id="3" name="文本框 21"/>
          <p:cNvSpPr txBox="1"/>
          <p:nvPr/>
        </p:nvSpPr>
        <p:spPr>
          <a:xfrm>
            <a:off x="4668520" y="618490"/>
            <a:ext cx="2687320" cy="52197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项目介绍</a:t>
            </a:r>
            <a:endParaRPr lang="zh-CN" altLang="en-US" sz="2800" dirty="0">
              <a:solidFill>
                <a:schemeClr val="bg1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pic>
        <p:nvPicPr>
          <p:cNvPr id="4" name="图片 3" descr="摄图网_401359671"/>
          <p:cNvPicPr>
            <a:picLocks noChangeAspect="1"/>
          </p:cNvPicPr>
          <p:nvPr/>
        </p:nvPicPr>
        <p:blipFill>
          <a:blip r:embed="rId2"/>
          <a:srcRect l="25677" t="24667" r="13865" b="15271"/>
          <a:stretch>
            <a:fillRect/>
          </a:stretch>
        </p:blipFill>
        <p:spPr>
          <a:xfrm>
            <a:off x="6540500" y="1653540"/>
            <a:ext cx="4539615" cy="450977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464945" y="2233930"/>
            <a:ext cx="4754880" cy="1691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SuperTux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是类似于超级马里奥兄弟的游戏，这款游戏中支持键盘操作。通过上下左右键可以控制一个叫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Tux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的企鹅移动，当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Tux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跳起来顶起砖块时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可以吃到金币或雪球，雪球可以使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Tux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企鹅长大，但当遇到走怪时会恢复原状，而遇到弹跳怪时会直接死亡。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464945" y="4192905"/>
            <a:ext cx="4754880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一关游戏中，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Tux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需要在限定的时间内到达终点，在其中不能被怪兽碰到，并且不掉入陷阱，到达重点则可通过一关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816610" y="927735"/>
            <a:ext cx="10560685" cy="50025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48055" y="1060450"/>
            <a:ext cx="10295255" cy="4737100"/>
          </a:xfrm>
          <a:prstGeom prst="rect">
            <a:avLst/>
          </a:prstGeom>
          <a:noFill/>
          <a:ln>
            <a:solidFill>
              <a:srgbClr val="B3D6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9"/>
          <p:cNvSpPr>
            <a:spLocks noEditPoints="1"/>
          </p:cNvSpPr>
          <p:nvPr userDrawn="1"/>
        </p:nvSpPr>
        <p:spPr bwMode="auto">
          <a:xfrm>
            <a:off x="4375496" y="1559096"/>
            <a:ext cx="3441990" cy="212404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+mj-ea"/>
              <a:ea typeface="+mj-ea"/>
            </a:endParaRPr>
          </a:p>
        </p:txBody>
      </p:sp>
      <p:pic>
        <p:nvPicPr>
          <p:cNvPr id="4" name="图片 3" descr="摄图网_4003897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175" y="1321435"/>
            <a:ext cx="1923415" cy="2272665"/>
          </a:xfrm>
          <a:prstGeom prst="rect">
            <a:avLst/>
          </a:prstGeom>
        </p:spPr>
      </p:pic>
      <p:sp>
        <p:nvSpPr>
          <p:cNvPr id="41" name="文本框 21"/>
          <p:cNvSpPr txBox="1"/>
          <p:nvPr/>
        </p:nvSpPr>
        <p:spPr>
          <a:xfrm>
            <a:off x="2769235" y="3683000"/>
            <a:ext cx="7289800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F48223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组内</a:t>
            </a:r>
            <a:r>
              <a:rPr lang="zh-CN" altLang="en-US" sz="6000" dirty="0">
                <a:solidFill>
                  <a:srgbClr val="F48223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分工</a:t>
            </a:r>
            <a:endParaRPr lang="zh-CN" altLang="en-US" sz="6000" dirty="0">
              <a:solidFill>
                <a:srgbClr val="F48223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00450" y="4697730"/>
            <a:ext cx="5718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>
                    <a:lumMod val="75000"/>
                  </a:schemeClr>
                </a:solidFill>
              </a:rPr>
              <a:t>U</a:t>
            </a:r>
            <a:r>
              <a:rPr lang="zh-CN" altLang="en-US">
                <a:solidFill>
                  <a:schemeClr val="bg1">
                    <a:lumMod val="75000"/>
                  </a:schemeClr>
                </a:solidFill>
              </a:rPr>
              <a:t>nion is strength, take </a:t>
            </a:r>
            <a:r>
              <a:rPr lang="en-US" altLang="zh-CN">
                <a:solidFill>
                  <a:schemeClr val="bg1">
                    <a:lumMod val="75000"/>
                  </a:schemeClr>
                </a:solidFill>
              </a:rPr>
              <a:t>our</a:t>
            </a:r>
            <a:r>
              <a:rPr lang="zh-CN" altLang="en-US">
                <a:solidFill>
                  <a:schemeClr val="bg1">
                    <a:lumMod val="75000"/>
                  </a:schemeClr>
                </a:solidFill>
              </a:rPr>
              <a:t> mission, help one another</a:t>
            </a:r>
            <a:endParaRPr lang="zh-CN" altLang="en-US">
              <a:solidFill>
                <a:schemeClr val="bg1">
                  <a:lumMod val="75000"/>
                </a:schemeClr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78765" y="274955"/>
            <a:ext cx="11635740" cy="63074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92"/>
          <p:cNvSpPr>
            <a:spLocks noEditPoints="1"/>
          </p:cNvSpPr>
          <p:nvPr/>
        </p:nvSpPr>
        <p:spPr bwMode="auto">
          <a:xfrm rot="10800000" flipH="1" flipV="1">
            <a:off x="4142740" y="558165"/>
            <a:ext cx="4426585" cy="582295"/>
          </a:xfrm>
          <a:custGeom>
            <a:avLst/>
            <a:gdLst>
              <a:gd name="T0" fmla="*/ 460 w 478"/>
              <a:gd name="T1" fmla="*/ 10 h 77"/>
              <a:gd name="T2" fmla="*/ 130 w 478"/>
              <a:gd name="T3" fmla="*/ 3 h 77"/>
              <a:gd name="T4" fmla="*/ 95 w 478"/>
              <a:gd name="T5" fmla="*/ 2 h 77"/>
              <a:gd name="T6" fmla="*/ 5 w 478"/>
              <a:gd name="T7" fmla="*/ 5 h 77"/>
              <a:gd name="T8" fmla="*/ 0 w 478"/>
              <a:gd name="T9" fmla="*/ 9 h 77"/>
              <a:gd name="T10" fmla="*/ 1 w 478"/>
              <a:gd name="T11" fmla="*/ 17 h 77"/>
              <a:gd name="T12" fmla="*/ 2 w 478"/>
              <a:gd name="T13" fmla="*/ 20 h 77"/>
              <a:gd name="T14" fmla="*/ 2 w 478"/>
              <a:gd name="T15" fmla="*/ 25 h 77"/>
              <a:gd name="T16" fmla="*/ 11 w 478"/>
              <a:gd name="T17" fmla="*/ 26 h 77"/>
              <a:gd name="T18" fmla="*/ 14 w 478"/>
              <a:gd name="T19" fmla="*/ 35 h 77"/>
              <a:gd name="T20" fmla="*/ 12 w 478"/>
              <a:gd name="T21" fmla="*/ 40 h 77"/>
              <a:gd name="T22" fmla="*/ 18 w 478"/>
              <a:gd name="T23" fmla="*/ 41 h 77"/>
              <a:gd name="T24" fmla="*/ 20 w 478"/>
              <a:gd name="T25" fmla="*/ 46 h 77"/>
              <a:gd name="T26" fmla="*/ 16 w 478"/>
              <a:gd name="T27" fmla="*/ 49 h 77"/>
              <a:gd name="T28" fmla="*/ 30 w 478"/>
              <a:gd name="T29" fmla="*/ 59 h 77"/>
              <a:gd name="T30" fmla="*/ 17 w 478"/>
              <a:gd name="T31" fmla="*/ 63 h 77"/>
              <a:gd name="T32" fmla="*/ 161 w 478"/>
              <a:gd name="T33" fmla="*/ 76 h 77"/>
              <a:gd name="T34" fmla="*/ 311 w 478"/>
              <a:gd name="T35" fmla="*/ 74 h 77"/>
              <a:gd name="T36" fmla="*/ 401 w 478"/>
              <a:gd name="T37" fmla="*/ 73 h 77"/>
              <a:gd name="T38" fmla="*/ 368 w 478"/>
              <a:gd name="T39" fmla="*/ 70 h 77"/>
              <a:gd name="T40" fmla="*/ 372 w 478"/>
              <a:gd name="T41" fmla="*/ 68 h 77"/>
              <a:gd name="T42" fmla="*/ 372 w 478"/>
              <a:gd name="T43" fmla="*/ 66 h 77"/>
              <a:gd name="T44" fmla="*/ 412 w 478"/>
              <a:gd name="T45" fmla="*/ 66 h 77"/>
              <a:gd name="T46" fmla="*/ 429 w 478"/>
              <a:gd name="T47" fmla="*/ 66 h 77"/>
              <a:gd name="T48" fmla="*/ 415 w 478"/>
              <a:gd name="T49" fmla="*/ 65 h 77"/>
              <a:gd name="T50" fmla="*/ 393 w 478"/>
              <a:gd name="T51" fmla="*/ 64 h 77"/>
              <a:gd name="T52" fmla="*/ 330 w 478"/>
              <a:gd name="T53" fmla="*/ 63 h 77"/>
              <a:gd name="T54" fmla="*/ 378 w 478"/>
              <a:gd name="T55" fmla="*/ 60 h 77"/>
              <a:gd name="T56" fmla="*/ 406 w 478"/>
              <a:gd name="T57" fmla="*/ 60 h 77"/>
              <a:gd name="T58" fmla="*/ 403 w 478"/>
              <a:gd name="T59" fmla="*/ 59 h 77"/>
              <a:gd name="T60" fmla="*/ 399 w 478"/>
              <a:gd name="T61" fmla="*/ 56 h 77"/>
              <a:gd name="T62" fmla="*/ 381 w 478"/>
              <a:gd name="T63" fmla="*/ 54 h 77"/>
              <a:gd name="T64" fmla="*/ 388 w 478"/>
              <a:gd name="T65" fmla="*/ 54 h 77"/>
              <a:gd name="T66" fmla="*/ 367 w 478"/>
              <a:gd name="T67" fmla="*/ 49 h 77"/>
              <a:gd name="T68" fmla="*/ 383 w 478"/>
              <a:gd name="T69" fmla="*/ 49 h 77"/>
              <a:gd name="T70" fmla="*/ 368 w 478"/>
              <a:gd name="T71" fmla="*/ 46 h 77"/>
              <a:gd name="T72" fmla="*/ 400 w 478"/>
              <a:gd name="T73" fmla="*/ 44 h 77"/>
              <a:gd name="T74" fmla="*/ 408 w 478"/>
              <a:gd name="T75" fmla="*/ 42 h 77"/>
              <a:gd name="T76" fmla="*/ 451 w 478"/>
              <a:gd name="T77" fmla="*/ 42 h 77"/>
              <a:gd name="T78" fmla="*/ 373 w 478"/>
              <a:gd name="T79" fmla="*/ 38 h 77"/>
              <a:gd name="T80" fmla="*/ 435 w 478"/>
              <a:gd name="T81" fmla="*/ 34 h 77"/>
              <a:gd name="T82" fmla="*/ 445 w 478"/>
              <a:gd name="T83" fmla="*/ 31 h 77"/>
              <a:gd name="T84" fmla="*/ 449 w 478"/>
              <a:gd name="T85" fmla="*/ 29 h 77"/>
              <a:gd name="T86" fmla="*/ 464 w 478"/>
              <a:gd name="T87" fmla="*/ 25 h 77"/>
              <a:gd name="T88" fmla="*/ 443 w 478"/>
              <a:gd name="T89" fmla="*/ 20 h 77"/>
              <a:gd name="T90" fmla="*/ 455 w 478"/>
              <a:gd name="T91" fmla="*/ 15 h 77"/>
              <a:gd name="T92" fmla="*/ 22 w 478"/>
              <a:gd name="T93" fmla="*/ 46 h 77"/>
              <a:gd name="T94" fmla="*/ 212 w 478"/>
              <a:gd name="T95" fmla="*/ 74 h 77"/>
              <a:gd name="T96" fmla="*/ 234 w 478"/>
              <a:gd name="T97" fmla="*/ 73 h 77"/>
              <a:gd name="T98" fmla="*/ 367 w 478"/>
              <a:gd name="T99" fmla="*/ 70 h 77"/>
              <a:gd name="T100" fmla="*/ 415 w 478"/>
              <a:gd name="T101" fmla="*/ 11 h 77"/>
              <a:gd name="T102" fmla="*/ 422 w 478"/>
              <a:gd name="T103" fmla="*/ 1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8" h="77">
                <a:moveTo>
                  <a:pt x="478" y="13"/>
                </a:moveTo>
                <a:cubicBezTo>
                  <a:pt x="472" y="13"/>
                  <a:pt x="468" y="13"/>
                  <a:pt x="462" y="12"/>
                </a:cubicBezTo>
                <a:cubicBezTo>
                  <a:pt x="461" y="11"/>
                  <a:pt x="465" y="12"/>
                  <a:pt x="464" y="11"/>
                </a:cubicBezTo>
                <a:cubicBezTo>
                  <a:pt x="434" y="9"/>
                  <a:pt x="403" y="9"/>
                  <a:pt x="373" y="7"/>
                </a:cubicBezTo>
                <a:cubicBezTo>
                  <a:pt x="402" y="6"/>
                  <a:pt x="431" y="10"/>
                  <a:pt x="460" y="10"/>
                </a:cubicBezTo>
                <a:cubicBezTo>
                  <a:pt x="436" y="6"/>
                  <a:pt x="407" y="7"/>
                  <a:pt x="381" y="5"/>
                </a:cubicBezTo>
                <a:cubicBezTo>
                  <a:pt x="288" y="3"/>
                  <a:pt x="288" y="3"/>
                  <a:pt x="288" y="3"/>
                </a:cubicBezTo>
                <a:cubicBezTo>
                  <a:pt x="222" y="3"/>
                  <a:pt x="222" y="3"/>
                  <a:pt x="222" y="3"/>
                </a:cubicBezTo>
                <a:cubicBezTo>
                  <a:pt x="130" y="4"/>
                  <a:pt x="130" y="4"/>
                  <a:pt x="130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27" y="2"/>
                  <a:pt x="125" y="3"/>
                  <a:pt x="123" y="3"/>
                </a:cubicBezTo>
                <a:cubicBezTo>
                  <a:pt x="124" y="3"/>
                  <a:pt x="125" y="3"/>
                  <a:pt x="125" y="4"/>
                </a:cubicBezTo>
                <a:cubicBezTo>
                  <a:pt x="122" y="4"/>
                  <a:pt x="118" y="3"/>
                  <a:pt x="115" y="4"/>
                </a:cubicBezTo>
                <a:cubicBezTo>
                  <a:pt x="112" y="3"/>
                  <a:pt x="107" y="4"/>
                  <a:pt x="102" y="3"/>
                </a:cubicBezTo>
                <a:cubicBezTo>
                  <a:pt x="100" y="2"/>
                  <a:pt x="98" y="2"/>
                  <a:pt x="95" y="2"/>
                </a:cubicBezTo>
                <a:cubicBezTo>
                  <a:pt x="70" y="2"/>
                  <a:pt x="50" y="0"/>
                  <a:pt x="24" y="1"/>
                </a:cubicBezTo>
                <a:cubicBezTo>
                  <a:pt x="18" y="2"/>
                  <a:pt x="10" y="1"/>
                  <a:pt x="6" y="4"/>
                </a:cubicBezTo>
                <a:cubicBezTo>
                  <a:pt x="6" y="5"/>
                  <a:pt x="8" y="5"/>
                  <a:pt x="8" y="5"/>
                </a:cubicBezTo>
                <a:cubicBezTo>
                  <a:pt x="7" y="5"/>
                  <a:pt x="6" y="6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0" y="6"/>
                  <a:pt x="0" y="6"/>
                  <a:pt x="0" y="6"/>
                </a:cubicBezTo>
                <a:cubicBezTo>
                  <a:pt x="2" y="7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4" y="8"/>
                  <a:pt x="4" y="8"/>
                  <a:pt x="4" y="8"/>
                </a:cubicBezTo>
                <a:cubicBezTo>
                  <a:pt x="3" y="8"/>
                  <a:pt x="1" y="9"/>
                  <a:pt x="0" y="9"/>
                </a:cubicBezTo>
                <a:cubicBezTo>
                  <a:pt x="0" y="11"/>
                  <a:pt x="0" y="13"/>
                  <a:pt x="3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2" y="15"/>
                  <a:pt x="3" y="15"/>
                </a:cubicBezTo>
                <a:cubicBezTo>
                  <a:pt x="1" y="17"/>
                  <a:pt x="1" y="17"/>
                  <a:pt x="1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8"/>
                  <a:pt x="1" y="18"/>
                  <a:pt x="1" y="18"/>
                </a:cubicBezTo>
                <a:cubicBezTo>
                  <a:pt x="3" y="18"/>
                  <a:pt x="1" y="19"/>
                  <a:pt x="1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5" y="21"/>
                  <a:pt x="2" y="20"/>
                  <a:pt x="2" y="20"/>
                </a:cubicBezTo>
                <a:cubicBezTo>
                  <a:pt x="3" y="21"/>
                  <a:pt x="5" y="21"/>
                  <a:pt x="6" y="21"/>
                </a:cubicBezTo>
                <a:cubicBezTo>
                  <a:pt x="5" y="22"/>
                  <a:pt x="3" y="21"/>
                  <a:pt x="1" y="21"/>
                </a:cubicBezTo>
                <a:cubicBezTo>
                  <a:pt x="1" y="22"/>
                  <a:pt x="1" y="22"/>
                  <a:pt x="1" y="22"/>
                </a:cubicBezTo>
                <a:cubicBezTo>
                  <a:pt x="2" y="24"/>
                  <a:pt x="6" y="24"/>
                  <a:pt x="10" y="24"/>
                </a:cubicBezTo>
                <a:cubicBezTo>
                  <a:pt x="7" y="25"/>
                  <a:pt x="5" y="25"/>
                  <a:pt x="2" y="25"/>
                </a:cubicBezTo>
                <a:cubicBezTo>
                  <a:pt x="2" y="26"/>
                  <a:pt x="2" y="26"/>
                  <a:pt x="2" y="26"/>
                </a:cubicBezTo>
                <a:cubicBezTo>
                  <a:pt x="3" y="27"/>
                  <a:pt x="5" y="26"/>
                  <a:pt x="5" y="27"/>
                </a:cubicBezTo>
                <a:cubicBezTo>
                  <a:pt x="10" y="27"/>
                  <a:pt x="10" y="27"/>
                  <a:pt x="10" y="27"/>
                </a:cubicBezTo>
                <a:cubicBezTo>
                  <a:pt x="9" y="27"/>
                  <a:pt x="9" y="27"/>
                  <a:pt x="9" y="27"/>
                </a:cubicBezTo>
                <a:cubicBezTo>
                  <a:pt x="9" y="26"/>
                  <a:pt x="10" y="26"/>
                  <a:pt x="11" y="26"/>
                </a:cubicBezTo>
                <a:cubicBezTo>
                  <a:pt x="15" y="26"/>
                  <a:pt x="12" y="30"/>
                  <a:pt x="14" y="30"/>
                </a:cubicBezTo>
                <a:cubicBezTo>
                  <a:pt x="12" y="32"/>
                  <a:pt x="9" y="30"/>
                  <a:pt x="6" y="31"/>
                </a:cubicBezTo>
                <a:cubicBezTo>
                  <a:pt x="9" y="32"/>
                  <a:pt x="12" y="31"/>
                  <a:pt x="16" y="31"/>
                </a:cubicBezTo>
                <a:cubicBezTo>
                  <a:pt x="17" y="34"/>
                  <a:pt x="17" y="34"/>
                  <a:pt x="17" y="34"/>
                </a:cubicBezTo>
                <a:cubicBezTo>
                  <a:pt x="14" y="35"/>
                  <a:pt x="14" y="35"/>
                  <a:pt x="14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5"/>
                  <a:pt x="23" y="36"/>
                </a:cubicBezTo>
                <a:cubicBezTo>
                  <a:pt x="23" y="37"/>
                  <a:pt x="22" y="37"/>
                  <a:pt x="21" y="37"/>
                </a:cubicBezTo>
                <a:cubicBezTo>
                  <a:pt x="18" y="41"/>
                  <a:pt x="11" y="37"/>
                  <a:pt x="6" y="38"/>
                </a:cubicBezTo>
                <a:cubicBezTo>
                  <a:pt x="7" y="39"/>
                  <a:pt x="10" y="39"/>
                  <a:pt x="12" y="40"/>
                </a:cubicBezTo>
                <a:cubicBezTo>
                  <a:pt x="16" y="39"/>
                  <a:pt x="18" y="38"/>
                  <a:pt x="21" y="39"/>
                </a:cubicBezTo>
                <a:cubicBezTo>
                  <a:pt x="19" y="40"/>
                  <a:pt x="19" y="40"/>
                  <a:pt x="19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1" y="40"/>
                  <a:pt x="21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20" y="41"/>
                  <a:pt x="21" y="42"/>
                  <a:pt x="22" y="41"/>
                </a:cubicBezTo>
                <a:cubicBezTo>
                  <a:pt x="22" y="43"/>
                  <a:pt x="22" y="43"/>
                  <a:pt x="22" y="43"/>
                </a:cubicBezTo>
                <a:cubicBezTo>
                  <a:pt x="20" y="44"/>
                  <a:pt x="22" y="46"/>
                  <a:pt x="19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16" y="47"/>
                  <a:pt x="12" y="44"/>
                  <a:pt x="9" y="46"/>
                </a:cubicBezTo>
                <a:cubicBezTo>
                  <a:pt x="13" y="47"/>
                  <a:pt x="19" y="46"/>
                  <a:pt x="23" y="48"/>
                </a:cubicBezTo>
                <a:cubicBezTo>
                  <a:pt x="22" y="49"/>
                  <a:pt x="22" y="49"/>
                  <a:pt x="22" y="49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48"/>
                  <a:pt x="17" y="49"/>
                  <a:pt x="16" y="49"/>
                </a:cubicBezTo>
                <a:cubicBezTo>
                  <a:pt x="17" y="49"/>
                  <a:pt x="19" y="49"/>
                  <a:pt x="20" y="49"/>
                </a:cubicBezTo>
                <a:cubicBezTo>
                  <a:pt x="22" y="50"/>
                  <a:pt x="25" y="51"/>
                  <a:pt x="24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26" y="55"/>
                  <a:pt x="26" y="55"/>
                  <a:pt x="26" y="55"/>
                </a:cubicBezTo>
                <a:cubicBezTo>
                  <a:pt x="25" y="57"/>
                  <a:pt x="29" y="58"/>
                  <a:pt x="30" y="59"/>
                </a:cubicBezTo>
                <a:cubicBezTo>
                  <a:pt x="29" y="60"/>
                  <a:pt x="27" y="59"/>
                  <a:pt x="26" y="60"/>
                </a:cubicBezTo>
                <a:cubicBezTo>
                  <a:pt x="22" y="61"/>
                  <a:pt x="28" y="62"/>
                  <a:pt x="26" y="64"/>
                </a:cubicBezTo>
                <a:cubicBezTo>
                  <a:pt x="27" y="64"/>
                  <a:pt x="29" y="64"/>
                  <a:pt x="30" y="65"/>
                </a:cubicBezTo>
                <a:cubicBezTo>
                  <a:pt x="30" y="65"/>
                  <a:pt x="29" y="66"/>
                  <a:pt x="29" y="66"/>
                </a:cubicBezTo>
                <a:cubicBezTo>
                  <a:pt x="25" y="64"/>
                  <a:pt x="21" y="63"/>
                  <a:pt x="17" y="63"/>
                </a:cubicBezTo>
                <a:cubicBezTo>
                  <a:pt x="22" y="66"/>
                  <a:pt x="22" y="66"/>
                  <a:pt x="22" y="66"/>
                </a:cubicBezTo>
                <a:cubicBezTo>
                  <a:pt x="30" y="66"/>
                  <a:pt x="36" y="70"/>
                  <a:pt x="44" y="70"/>
                </a:cubicBezTo>
                <a:cubicBezTo>
                  <a:pt x="51" y="73"/>
                  <a:pt x="61" y="73"/>
                  <a:pt x="70" y="75"/>
                </a:cubicBezTo>
                <a:cubicBezTo>
                  <a:pt x="82" y="75"/>
                  <a:pt x="93" y="77"/>
                  <a:pt x="104" y="77"/>
                </a:cubicBezTo>
                <a:cubicBezTo>
                  <a:pt x="123" y="76"/>
                  <a:pt x="142" y="76"/>
                  <a:pt x="161" y="76"/>
                </a:cubicBezTo>
                <a:cubicBezTo>
                  <a:pt x="258" y="76"/>
                  <a:pt x="258" y="76"/>
                  <a:pt x="258" y="76"/>
                </a:cubicBezTo>
                <a:cubicBezTo>
                  <a:pt x="286" y="75"/>
                  <a:pt x="315" y="77"/>
                  <a:pt x="341" y="75"/>
                </a:cubicBezTo>
                <a:cubicBezTo>
                  <a:pt x="336" y="75"/>
                  <a:pt x="331" y="74"/>
                  <a:pt x="326" y="75"/>
                </a:cubicBezTo>
                <a:cubicBezTo>
                  <a:pt x="323" y="75"/>
                  <a:pt x="321" y="74"/>
                  <a:pt x="319" y="75"/>
                </a:cubicBezTo>
                <a:cubicBezTo>
                  <a:pt x="316" y="75"/>
                  <a:pt x="313" y="75"/>
                  <a:pt x="311" y="74"/>
                </a:cubicBezTo>
                <a:cubicBezTo>
                  <a:pt x="280" y="74"/>
                  <a:pt x="280" y="74"/>
                  <a:pt x="280" y="74"/>
                </a:cubicBezTo>
                <a:cubicBezTo>
                  <a:pt x="279" y="74"/>
                  <a:pt x="279" y="74"/>
                  <a:pt x="279" y="74"/>
                </a:cubicBezTo>
                <a:cubicBezTo>
                  <a:pt x="276" y="74"/>
                  <a:pt x="272" y="75"/>
                  <a:pt x="270" y="74"/>
                </a:cubicBezTo>
                <a:cubicBezTo>
                  <a:pt x="271" y="73"/>
                  <a:pt x="271" y="73"/>
                  <a:pt x="271" y="73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415" y="72"/>
                  <a:pt x="415" y="72"/>
                  <a:pt x="415" y="72"/>
                </a:cubicBezTo>
                <a:cubicBezTo>
                  <a:pt x="384" y="72"/>
                  <a:pt x="352" y="72"/>
                  <a:pt x="320" y="71"/>
                </a:cubicBezTo>
                <a:cubicBezTo>
                  <a:pt x="309" y="71"/>
                  <a:pt x="297" y="72"/>
                  <a:pt x="286" y="70"/>
                </a:cubicBezTo>
                <a:cubicBezTo>
                  <a:pt x="312" y="70"/>
                  <a:pt x="341" y="71"/>
                  <a:pt x="368" y="70"/>
                </a:cubicBezTo>
                <a:cubicBezTo>
                  <a:pt x="368" y="70"/>
                  <a:pt x="368" y="70"/>
                  <a:pt x="368" y="70"/>
                </a:cubicBezTo>
                <a:cubicBezTo>
                  <a:pt x="369" y="69"/>
                  <a:pt x="369" y="69"/>
                  <a:pt x="369" y="69"/>
                </a:cubicBezTo>
                <a:cubicBezTo>
                  <a:pt x="370" y="70"/>
                  <a:pt x="371" y="69"/>
                  <a:pt x="372" y="69"/>
                </a:cubicBezTo>
                <a:cubicBezTo>
                  <a:pt x="376" y="69"/>
                  <a:pt x="383" y="71"/>
                  <a:pt x="387" y="69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74" y="67"/>
                  <a:pt x="374" y="67"/>
                  <a:pt x="374" y="67"/>
                </a:cubicBezTo>
                <a:cubicBezTo>
                  <a:pt x="371" y="67"/>
                  <a:pt x="371" y="67"/>
                  <a:pt x="371" y="67"/>
                </a:cubicBezTo>
                <a:cubicBezTo>
                  <a:pt x="371" y="67"/>
                  <a:pt x="370" y="67"/>
                  <a:pt x="370" y="66"/>
                </a:cubicBezTo>
                <a:cubicBezTo>
                  <a:pt x="371" y="66"/>
                  <a:pt x="373" y="65"/>
                  <a:pt x="374" y="66"/>
                </a:cubicBezTo>
                <a:cubicBezTo>
                  <a:pt x="374" y="66"/>
                  <a:pt x="372" y="66"/>
                  <a:pt x="372" y="66"/>
                </a:cubicBezTo>
                <a:cubicBezTo>
                  <a:pt x="378" y="66"/>
                  <a:pt x="387" y="67"/>
                  <a:pt x="395" y="67"/>
                </a:cubicBezTo>
                <a:cubicBezTo>
                  <a:pt x="394" y="67"/>
                  <a:pt x="394" y="67"/>
                  <a:pt x="394" y="67"/>
                </a:cubicBezTo>
                <a:cubicBezTo>
                  <a:pt x="398" y="68"/>
                  <a:pt x="405" y="68"/>
                  <a:pt x="408" y="67"/>
                </a:cubicBezTo>
                <a:cubicBezTo>
                  <a:pt x="410" y="66"/>
                  <a:pt x="410" y="67"/>
                  <a:pt x="410" y="67"/>
                </a:cubicBezTo>
                <a:cubicBezTo>
                  <a:pt x="412" y="68"/>
                  <a:pt x="411" y="67"/>
                  <a:pt x="412" y="66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9" y="67"/>
                  <a:pt x="429" y="67"/>
                  <a:pt x="429" y="67"/>
                </a:cubicBezTo>
                <a:cubicBezTo>
                  <a:pt x="424" y="67"/>
                  <a:pt x="419" y="67"/>
                  <a:pt x="414" y="67"/>
                </a:cubicBezTo>
                <a:cubicBezTo>
                  <a:pt x="421" y="68"/>
                  <a:pt x="431" y="68"/>
                  <a:pt x="436" y="67"/>
                </a:cubicBezTo>
                <a:cubicBezTo>
                  <a:pt x="434" y="67"/>
                  <a:pt x="431" y="67"/>
                  <a:pt x="429" y="66"/>
                </a:cubicBezTo>
                <a:cubicBezTo>
                  <a:pt x="440" y="66"/>
                  <a:pt x="453" y="66"/>
                  <a:pt x="465" y="66"/>
                </a:cubicBezTo>
                <a:cubicBezTo>
                  <a:pt x="463" y="65"/>
                  <a:pt x="459" y="66"/>
                  <a:pt x="456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5" y="66"/>
                  <a:pt x="453" y="64"/>
                  <a:pt x="451" y="65"/>
                </a:cubicBezTo>
                <a:cubicBezTo>
                  <a:pt x="441" y="65"/>
                  <a:pt x="428" y="65"/>
                  <a:pt x="415" y="65"/>
                </a:cubicBezTo>
                <a:cubicBezTo>
                  <a:pt x="414" y="64"/>
                  <a:pt x="414" y="64"/>
                  <a:pt x="414" y="64"/>
                </a:cubicBezTo>
                <a:cubicBezTo>
                  <a:pt x="413" y="64"/>
                  <a:pt x="413" y="65"/>
                  <a:pt x="411" y="65"/>
                </a:cubicBezTo>
                <a:cubicBezTo>
                  <a:pt x="410" y="63"/>
                  <a:pt x="409" y="66"/>
                  <a:pt x="407" y="64"/>
                </a:cubicBezTo>
                <a:cubicBezTo>
                  <a:pt x="407" y="64"/>
                  <a:pt x="407" y="64"/>
                  <a:pt x="407" y="64"/>
                </a:cubicBezTo>
                <a:cubicBezTo>
                  <a:pt x="403" y="65"/>
                  <a:pt x="397" y="65"/>
                  <a:pt x="393" y="64"/>
                </a:cubicBezTo>
                <a:cubicBezTo>
                  <a:pt x="373" y="64"/>
                  <a:pt x="373" y="64"/>
                  <a:pt x="373" y="64"/>
                </a:cubicBezTo>
                <a:cubicBezTo>
                  <a:pt x="371" y="65"/>
                  <a:pt x="367" y="65"/>
                  <a:pt x="365" y="64"/>
                </a:cubicBezTo>
                <a:cubicBezTo>
                  <a:pt x="367" y="64"/>
                  <a:pt x="367" y="64"/>
                  <a:pt x="367" y="64"/>
                </a:cubicBezTo>
                <a:cubicBezTo>
                  <a:pt x="363" y="64"/>
                  <a:pt x="359" y="63"/>
                  <a:pt x="356" y="64"/>
                </a:cubicBezTo>
                <a:cubicBezTo>
                  <a:pt x="347" y="64"/>
                  <a:pt x="338" y="65"/>
                  <a:pt x="330" y="63"/>
                </a:cubicBezTo>
                <a:cubicBezTo>
                  <a:pt x="344" y="62"/>
                  <a:pt x="354" y="64"/>
                  <a:pt x="368" y="62"/>
                </a:cubicBezTo>
                <a:cubicBezTo>
                  <a:pt x="335" y="62"/>
                  <a:pt x="335" y="62"/>
                  <a:pt x="335" y="62"/>
                </a:cubicBezTo>
                <a:cubicBezTo>
                  <a:pt x="345" y="61"/>
                  <a:pt x="357" y="61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71" y="59"/>
                  <a:pt x="375" y="60"/>
                  <a:pt x="378" y="60"/>
                </a:cubicBezTo>
                <a:cubicBezTo>
                  <a:pt x="375" y="61"/>
                  <a:pt x="375" y="61"/>
                  <a:pt x="375" y="61"/>
                </a:cubicBezTo>
                <a:cubicBezTo>
                  <a:pt x="382" y="61"/>
                  <a:pt x="391" y="61"/>
                  <a:pt x="399" y="61"/>
                </a:cubicBezTo>
                <a:cubicBezTo>
                  <a:pt x="400" y="60"/>
                  <a:pt x="400" y="60"/>
                  <a:pt x="400" y="60"/>
                </a:cubicBezTo>
                <a:cubicBezTo>
                  <a:pt x="402" y="59"/>
                  <a:pt x="404" y="61"/>
                  <a:pt x="406" y="60"/>
                </a:cubicBezTo>
                <a:cubicBezTo>
                  <a:pt x="406" y="60"/>
                  <a:pt x="406" y="60"/>
                  <a:pt x="406" y="60"/>
                </a:cubicBezTo>
                <a:cubicBezTo>
                  <a:pt x="426" y="61"/>
                  <a:pt x="450" y="60"/>
                  <a:pt x="471" y="60"/>
                </a:cubicBezTo>
                <a:cubicBezTo>
                  <a:pt x="453" y="59"/>
                  <a:pt x="433" y="59"/>
                  <a:pt x="415" y="59"/>
                </a:cubicBezTo>
                <a:cubicBezTo>
                  <a:pt x="415" y="59"/>
                  <a:pt x="415" y="59"/>
                  <a:pt x="415" y="59"/>
                </a:cubicBezTo>
                <a:cubicBezTo>
                  <a:pt x="414" y="59"/>
                  <a:pt x="414" y="59"/>
                  <a:pt x="414" y="59"/>
                </a:cubicBezTo>
                <a:cubicBezTo>
                  <a:pt x="410" y="57"/>
                  <a:pt x="407" y="61"/>
                  <a:pt x="403" y="59"/>
                </a:cubicBezTo>
                <a:cubicBezTo>
                  <a:pt x="396" y="61"/>
                  <a:pt x="390" y="57"/>
                  <a:pt x="383" y="59"/>
                </a:cubicBezTo>
                <a:cubicBezTo>
                  <a:pt x="381" y="58"/>
                  <a:pt x="381" y="58"/>
                  <a:pt x="381" y="58"/>
                </a:cubicBezTo>
                <a:cubicBezTo>
                  <a:pt x="393" y="57"/>
                  <a:pt x="403" y="59"/>
                  <a:pt x="414" y="58"/>
                </a:cubicBezTo>
                <a:cubicBezTo>
                  <a:pt x="404" y="57"/>
                  <a:pt x="404" y="57"/>
                  <a:pt x="404" y="57"/>
                </a:cubicBezTo>
                <a:cubicBezTo>
                  <a:pt x="403" y="57"/>
                  <a:pt x="399" y="58"/>
                  <a:pt x="399" y="56"/>
                </a:cubicBezTo>
                <a:cubicBezTo>
                  <a:pt x="381" y="55"/>
                  <a:pt x="381" y="55"/>
                  <a:pt x="381" y="55"/>
                </a:cubicBezTo>
                <a:cubicBezTo>
                  <a:pt x="380" y="55"/>
                  <a:pt x="379" y="55"/>
                  <a:pt x="379" y="54"/>
                </a:cubicBezTo>
                <a:cubicBezTo>
                  <a:pt x="380" y="54"/>
                  <a:pt x="381" y="54"/>
                  <a:pt x="382" y="54"/>
                </a:cubicBezTo>
                <a:cubicBezTo>
                  <a:pt x="382" y="54"/>
                  <a:pt x="382" y="54"/>
                  <a:pt x="382" y="54"/>
                </a:cubicBezTo>
                <a:cubicBezTo>
                  <a:pt x="382" y="54"/>
                  <a:pt x="381" y="54"/>
                  <a:pt x="381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3" y="54"/>
                  <a:pt x="383" y="54"/>
                  <a:pt x="382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4" y="54"/>
                  <a:pt x="387" y="53"/>
                  <a:pt x="388" y="54"/>
                </a:cubicBezTo>
                <a:cubicBezTo>
                  <a:pt x="388" y="54"/>
                  <a:pt x="388" y="54"/>
                  <a:pt x="388" y="54"/>
                </a:cubicBezTo>
                <a:cubicBezTo>
                  <a:pt x="426" y="54"/>
                  <a:pt x="426" y="54"/>
                  <a:pt x="426" y="54"/>
                </a:cubicBezTo>
                <a:cubicBezTo>
                  <a:pt x="425" y="53"/>
                  <a:pt x="425" y="53"/>
                  <a:pt x="425" y="53"/>
                </a:cubicBezTo>
                <a:cubicBezTo>
                  <a:pt x="407" y="52"/>
                  <a:pt x="386" y="52"/>
                  <a:pt x="368" y="51"/>
                </a:cubicBezTo>
                <a:cubicBezTo>
                  <a:pt x="366" y="51"/>
                  <a:pt x="360" y="51"/>
                  <a:pt x="362" y="49"/>
                </a:cubicBezTo>
                <a:cubicBezTo>
                  <a:pt x="364" y="50"/>
                  <a:pt x="365" y="48"/>
                  <a:pt x="367" y="49"/>
                </a:cubicBezTo>
                <a:cubicBezTo>
                  <a:pt x="366" y="49"/>
                  <a:pt x="366" y="49"/>
                  <a:pt x="366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8" y="49"/>
                  <a:pt x="368" y="49"/>
                  <a:pt x="368" y="49"/>
                </a:cubicBezTo>
                <a:cubicBezTo>
                  <a:pt x="383" y="49"/>
                  <a:pt x="383" y="49"/>
                  <a:pt x="383" y="49"/>
                </a:cubicBezTo>
                <a:cubicBezTo>
                  <a:pt x="387" y="48"/>
                  <a:pt x="387" y="48"/>
                  <a:pt x="387" y="48"/>
                </a:cubicBezTo>
                <a:cubicBezTo>
                  <a:pt x="381" y="48"/>
                  <a:pt x="375" y="48"/>
                  <a:pt x="369" y="48"/>
                </a:cubicBezTo>
                <a:cubicBezTo>
                  <a:pt x="368" y="47"/>
                  <a:pt x="368" y="47"/>
                  <a:pt x="368" y="47"/>
                </a:cubicBezTo>
                <a:cubicBezTo>
                  <a:pt x="372" y="46"/>
                  <a:pt x="378" y="47"/>
                  <a:pt x="381" y="46"/>
                </a:cubicBezTo>
                <a:cubicBezTo>
                  <a:pt x="376" y="45"/>
                  <a:pt x="373" y="46"/>
                  <a:pt x="368" y="46"/>
                </a:cubicBezTo>
                <a:cubicBezTo>
                  <a:pt x="368" y="45"/>
                  <a:pt x="368" y="45"/>
                  <a:pt x="368" y="45"/>
                </a:cubicBezTo>
                <a:cubicBezTo>
                  <a:pt x="368" y="45"/>
                  <a:pt x="369" y="45"/>
                  <a:pt x="370" y="45"/>
                </a:cubicBezTo>
                <a:cubicBezTo>
                  <a:pt x="372" y="43"/>
                  <a:pt x="375" y="44"/>
                  <a:pt x="378" y="44"/>
                </a:cubicBezTo>
                <a:cubicBezTo>
                  <a:pt x="382" y="44"/>
                  <a:pt x="385" y="44"/>
                  <a:pt x="388" y="44"/>
                </a:cubicBezTo>
                <a:cubicBezTo>
                  <a:pt x="391" y="43"/>
                  <a:pt x="397" y="44"/>
                  <a:pt x="400" y="44"/>
                </a:cubicBezTo>
                <a:cubicBezTo>
                  <a:pt x="400" y="44"/>
                  <a:pt x="399" y="44"/>
                  <a:pt x="399" y="44"/>
                </a:cubicBezTo>
                <a:cubicBezTo>
                  <a:pt x="400" y="43"/>
                  <a:pt x="400" y="42"/>
                  <a:pt x="402" y="42"/>
                </a:cubicBezTo>
                <a:cubicBezTo>
                  <a:pt x="403" y="42"/>
                  <a:pt x="404" y="42"/>
                  <a:pt x="404" y="43"/>
                </a:cubicBezTo>
                <a:cubicBezTo>
                  <a:pt x="405" y="43"/>
                  <a:pt x="407" y="43"/>
                  <a:pt x="408" y="43"/>
                </a:cubicBezTo>
                <a:cubicBezTo>
                  <a:pt x="408" y="42"/>
                  <a:pt x="408" y="42"/>
                  <a:pt x="408" y="42"/>
                </a:cubicBezTo>
                <a:cubicBezTo>
                  <a:pt x="409" y="43"/>
                  <a:pt x="411" y="42"/>
                  <a:pt x="412" y="43"/>
                </a:cubicBezTo>
                <a:cubicBezTo>
                  <a:pt x="412" y="43"/>
                  <a:pt x="412" y="43"/>
                  <a:pt x="412" y="43"/>
                </a:cubicBezTo>
                <a:cubicBezTo>
                  <a:pt x="419" y="43"/>
                  <a:pt x="428" y="44"/>
                  <a:pt x="435" y="43"/>
                </a:cubicBezTo>
                <a:cubicBezTo>
                  <a:pt x="437" y="43"/>
                  <a:pt x="445" y="43"/>
                  <a:pt x="450" y="43"/>
                </a:cubicBezTo>
                <a:cubicBezTo>
                  <a:pt x="451" y="42"/>
                  <a:pt x="451" y="42"/>
                  <a:pt x="451" y="42"/>
                </a:cubicBezTo>
                <a:cubicBezTo>
                  <a:pt x="435" y="42"/>
                  <a:pt x="435" y="42"/>
                  <a:pt x="435" y="42"/>
                </a:cubicBezTo>
                <a:cubicBezTo>
                  <a:pt x="434" y="42"/>
                  <a:pt x="434" y="42"/>
                  <a:pt x="434" y="42"/>
                </a:cubicBezTo>
                <a:cubicBezTo>
                  <a:pt x="424" y="42"/>
                  <a:pt x="424" y="42"/>
                  <a:pt x="424" y="42"/>
                </a:cubicBezTo>
                <a:cubicBezTo>
                  <a:pt x="414" y="40"/>
                  <a:pt x="402" y="40"/>
                  <a:pt x="391" y="40"/>
                </a:cubicBezTo>
                <a:cubicBezTo>
                  <a:pt x="385" y="39"/>
                  <a:pt x="379" y="39"/>
                  <a:pt x="373" y="38"/>
                </a:cubicBezTo>
                <a:cubicBezTo>
                  <a:pt x="380" y="36"/>
                  <a:pt x="388" y="37"/>
                  <a:pt x="396" y="36"/>
                </a:cubicBezTo>
                <a:cubicBezTo>
                  <a:pt x="390" y="35"/>
                  <a:pt x="382" y="36"/>
                  <a:pt x="376" y="35"/>
                </a:cubicBezTo>
                <a:cubicBezTo>
                  <a:pt x="402" y="35"/>
                  <a:pt x="431" y="37"/>
                  <a:pt x="459" y="36"/>
                </a:cubicBezTo>
                <a:cubicBezTo>
                  <a:pt x="460" y="35"/>
                  <a:pt x="460" y="35"/>
                  <a:pt x="460" y="35"/>
                </a:cubicBezTo>
                <a:cubicBezTo>
                  <a:pt x="452" y="34"/>
                  <a:pt x="443" y="35"/>
                  <a:pt x="435" y="34"/>
                </a:cubicBezTo>
                <a:cubicBezTo>
                  <a:pt x="435" y="33"/>
                  <a:pt x="435" y="33"/>
                  <a:pt x="435" y="33"/>
                </a:cubicBezTo>
                <a:cubicBezTo>
                  <a:pt x="445" y="33"/>
                  <a:pt x="445" y="33"/>
                  <a:pt x="445" y="33"/>
                </a:cubicBezTo>
                <a:cubicBezTo>
                  <a:pt x="429" y="32"/>
                  <a:pt x="414" y="31"/>
                  <a:pt x="397" y="32"/>
                </a:cubicBezTo>
                <a:cubicBezTo>
                  <a:pt x="395" y="31"/>
                  <a:pt x="393" y="31"/>
                  <a:pt x="391" y="30"/>
                </a:cubicBezTo>
                <a:cubicBezTo>
                  <a:pt x="410" y="30"/>
                  <a:pt x="428" y="32"/>
                  <a:pt x="445" y="31"/>
                </a:cubicBezTo>
                <a:cubicBezTo>
                  <a:pt x="439" y="31"/>
                  <a:pt x="434" y="30"/>
                  <a:pt x="428" y="30"/>
                </a:cubicBezTo>
                <a:cubicBezTo>
                  <a:pt x="426" y="30"/>
                  <a:pt x="426" y="30"/>
                  <a:pt x="426" y="30"/>
                </a:cubicBezTo>
                <a:cubicBezTo>
                  <a:pt x="428" y="29"/>
                  <a:pt x="428" y="29"/>
                  <a:pt x="428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32" y="28"/>
                  <a:pt x="415" y="28"/>
                  <a:pt x="398" y="27"/>
                </a:cubicBezTo>
                <a:cubicBezTo>
                  <a:pt x="399" y="26"/>
                  <a:pt x="399" y="26"/>
                  <a:pt x="399" y="26"/>
                </a:cubicBezTo>
                <a:cubicBezTo>
                  <a:pt x="417" y="24"/>
                  <a:pt x="432" y="30"/>
                  <a:pt x="449" y="27"/>
                </a:cubicBezTo>
                <a:cubicBezTo>
                  <a:pt x="444" y="26"/>
                  <a:pt x="440" y="27"/>
                  <a:pt x="436" y="26"/>
                </a:cubicBezTo>
                <a:cubicBezTo>
                  <a:pt x="445" y="26"/>
                  <a:pt x="455" y="25"/>
                  <a:pt x="464" y="25"/>
                </a:cubicBezTo>
                <a:cubicBezTo>
                  <a:pt x="463" y="23"/>
                  <a:pt x="471" y="25"/>
                  <a:pt x="474" y="23"/>
                </a:cubicBezTo>
                <a:cubicBezTo>
                  <a:pt x="461" y="23"/>
                  <a:pt x="447" y="23"/>
                  <a:pt x="435" y="22"/>
                </a:cubicBezTo>
                <a:cubicBezTo>
                  <a:pt x="438" y="21"/>
                  <a:pt x="441" y="21"/>
                  <a:pt x="444" y="21"/>
                </a:cubicBezTo>
                <a:cubicBezTo>
                  <a:pt x="443" y="21"/>
                  <a:pt x="443" y="21"/>
                  <a:pt x="443" y="20"/>
                </a:cubicBezTo>
                <a:cubicBezTo>
                  <a:pt x="443" y="20"/>
                  <a:pt x="443" y="20"/>
                  <a:pt x="443" y="20"/>
                </a:cubicBezTo>
                <a:cubicBezTo>
                  <a:pt x="452" y="20"/>
                  <a:pt x="460" y="21"/>
                  <a:pt x="468" y="19"/>
                </a:cubicBezTo>
                <a:cubicBezTo>
                  <a:pt x="464" y="19"/>
                  <a:pt x="460" y="19"/>
                  <a:pt x="457" y="18"/>
                </a:cubicBezTo>
                <a:cubicBezTo>
                  <a:pt x="457" y="18"/>
                  <a:pt x="458" y="17"/>
                  <a:pt x="458" y="17"/>
                </a:cubicBezTo>
                <a:cubicBezTo>
                  <a:pt x="457" y="17"/>
                  <a:pt x="455" y="17"/>
                  <a:pt x="454" y="16"/>
                </a:cubicBezTo>
                <a:cubicBezTo>
                  <a:pt x="455" y="15"/>
                  <a:pt x="455" y="15"/>
                  <a:pt x="455" y="15"/>
                </a:cubicBezTo>
                <a:cubicBezTo>
                  <a:pt x="459" y="17"/>
                  <a:pt x="463" y="15"/>
                  <a:pt x="467" y="15"/>
                </a:cubicBezTo>
                <a:cubicBezTo>
                  <a:pt x="446" y="13"/>
                  <a:pt x="446" y="13"/>
                  <a:pt x="446" y="13"/>
                </a:cubicBezTo>
                <a:cubicBezTo>
                  <a:pt x="457" y="13"/>
                  <a:pt x="467" y="13"/>
                  <a:pt x="478" y="13"/>
                </a:cubicBezTo>
                <a:close/>
                <a:moveTo>
                  <a:pt x="20" y="46"/>
                </a:moveTo>
                <a:cubicBezTo>
                  <a:pt x="22" y="46"/>
                  <a:pt x="22" y="46"/>
                  <a:pt x="22" y="46"/>
                </a:cubicBezTo>
                <a:cubicBezTo>
                  <a:pt x="22" y="46"/>
                  <a:pt x="22" y="46"/>
                  <a:pt x="22" y="46"/>
                </a:cubicBezTo>
                <a:lnTo>
                  <a:pt x="20" y="46"/>
                </a:lnTo>
                <a:close/>
                <a:moveTo>
                  <a:pt x="224" y="74"/>
                </a:moveTo>
                <a:cubicBezTo>
                  <a:pt x="214" y="74"/>
                  <a:pt x="214" y="74"/>
                  <a:pt x="214" y="74"/>
                </a:cubicBezTo>
                <a:cubicBezTo>
                  <a:pt x="213" y="74"/>
                  <a:pt x="213" y="74"/>
                  <a:pt x="212" y="74"/>
                </a:cubicBezTo>
                <a:cubicBezTo>
                  <a:pt x="214" y="74"/>
                  <a:pt x="214" y="74"/>
                  <a:pt x="214" y="74"/>
                </a:cubicBezTo>
                <a:cubicBezTo>
                  <a:pt x="216" y="74"/>
                  <a:pt x="217" y="73"/>
                  <a:pt x="218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4" y="73"/>
                  <a:pt x="234" y="73"/>
                  <a:pt x="235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0" y="73"/>
                  <a:pt x="227" y="73"/>
                  <a:pt x="224" y="74"/>
                </a:cubicBezTo>
                <a:close/>
                <a:moveTo>
                  <a:pt x="380" y="69"/>
                </a:moveTo>
                <a:cubicBezTo>
                  <a:pt x="379" y="69"/>
                  <a:pt x="378" y="69"/>
                  <a:pt x="377" y="69"/>
                </a:cubicBezTo>
                <a:cubicBezTo>
                  <a:pt x="377" y="69"/>
                  <a:pt x="379" y="69"/>
                  <a:pt x="380" y="69"/>
                </a:cubicBezTo>
                <a:close/>
                <a:moveTo>
                  <a:pt x="367" y="70"/>
                </a:move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5" y="70"/>
                  <a:pt x="366" y="69"/>
                  <a:pt x="367" y="70"/>
                </a:cubicBezTo>
                <a:close/>
                <a:moveTo>
                  <a:pt x="415" y="11"/>
                </a:moveTo>
                <a:cubicBezTo>
                  <a:pt x="410" y="11"/>
                  <a:pt x="410" y="11"/>
                  <a:pt x="410" y="11"/>
                </a:cubicBezTo>
                <a:cubicBezTo>
                  <a:pt x="411" y="11"/>
                  <a:pt x="413" y="11"/>
                  <a:pt x="415" y="11"/>
                </a:cubicBezTo>
                <a:cubicBezTo>
                  <a:pt x="419" y="11"/>
                  <a:pt x="419" y="11"/>
                  <a:pt x="419" y="11"/>
                </a:cubicBezTo>
                <a:cubicBezTo>
                  <a:pt x="417" y="12"/>
                  <a:pt x="416" y="11"/>
                  <a:pt x="415" y="11"/>
                </a:cubicBezTo>
                <a:close/>
                <a:moveTo>
                  <a:pt x="422" y="12"/>
                </a:moveTo>
                <a:cubicBezTo>
                  <a:pt x="428" y="12"/>
                  <a:pt x="433" y="12"/>
                  <a:pt x="439" y="13"/>
                </a:cubicBezTo>
                <a:cubicBezTo>
                  <a:pt x="433" y="12"/>
                  <a:pt x="428" y="12"/>
                  <a:pt x="422" y="1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en-US" dirty="0"/>
          </a:p>
        </p:txBody>
      </p:sp>
      <p:sp>
        <p:nvSpPr>
          <p:cNvPr id="3" name="文本框 21"/>
          <p:cNvSpPr txBox="1"/>
          <p:nvPr/>
        </p:nvSpPr>
        <p:spPr>
          <a:xfrm>
            <a:off x="4668520" y="618490"/>
            <a:ext cx="2868295" cy="52197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前期分工</a:t>
            </a:r>
            <a:endParaRPr lang="zh-CN" altLang="en-US" sz="2800" dirty="0">
              <a:solidFill>
                <a:schemeClr val="bg1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480185" y="1416050"/>
            <a:ext cx="9230995" cy="1436370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619250" y="1491615"/>
            <a:ext cx="1235075" cy="12846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摄图网_401282768"/>
          <p:cNvPicPr>
            <a:picLocks noChangeAspect="1"/>
          </p:cNvPicPr>
          <p:nvPr/>
        </p:nvPicPr>
        <p:blipFill>
          <a:blip r:embed="rId2"/>
          <a:srcRect l="13685" r="18027"/>
          <a:stretch>
            <a:fillRect/>
          </a:stretch>
        </p:blipFill>
        <p:spPr>
          <a:xfrm>
            <a:off x="1287145" y="1299845"/>
            <a:ext cx="1710055" cy="1669415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4358005" y="1586230"/>
            <a:ext cx="399542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Wingdings" panose="05000000000000000000" charset="0"/>
              </a:rPr>
              <a:t></a:t>
            </a:r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sym typeface="+mn-ea"/>
              </a:rPr>
              <a:t>关卡障碍物和平台搭建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背景装饰物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powerUp（即上顶箱子出金币</a:t>
            </a:r>
            <a:r>
              <a:rPr lang="en-US" altLang="zh-CN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/</a:t>
            </a:r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雪球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Wingdings" panose="05000000000000000000" charset="0"/>
              </a:rPr>
              <a:t>）</a:t>
            </a:r>
            <a:endParaRPr lang="zh-CN" altLang="en-US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Wingdings" panose="05000000000000000000" charset="0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关卡初始化及重启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479550" y="3069590"/>
            <a:ext cx="9231630" cy="1381125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9211945" y="3131185"/>
            <a:ext cx="1344930" cy="12579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 descr="摄图网_401282768"/>
          <p:cNvPicPr>
            <a:picLocks noChangeAspect="1"/>
          </p:cNvPicPr>
          <p:nvPr/>
        </p:nvPicPr>
        <p:blipFill>
          <a:blip r:embed="rId2"/>
          <a:srcRect l="13685" r="18027"/>
          <a:stretch>
            <a:fillRect/>
          </a:stretch>
        </p:blipFill>
        <p:spPr>
          <a:xfrm>
            <a:off x="8811895" y="2862580"/>
            <a:ext cx="1932305" cy="188658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498340" y="3153410"/>
            <a:ext cx="43135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开始、关卡界面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游戏简介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背景音乐及音效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终点设置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游戏倒计时以及金币变化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9365615" y="1543685"/>
            <a:ext cx="1191260" cy="118046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683115" y="1647825"/>
            <a:ext cx="5556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王</a:t>
            </a:r>
            <a:endParaRPr lang="zh-CN" altLang="en-US" sz="2800">
              <a:solidFill>
                <a:schemeClr val="bg1"/>
              </a:solidFill>
            </a:endParaRPr>
          </a:p>
          <a:p>
            <a:r>
              <a:rPr lang="zh-CN" altLang="en-US" sz="2800">
                <a:solidFill>
                  <a:schemeClr val="bg1"/>
                </a:solidFill>
              </a:rPr>
              <a:t>鑫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621790" y="3153410"/>
            <a:ext cx="1264285" cy="124523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976120" y="3176905"/>
            <a:ext cx="5556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</a:rPr>
              <a:t>张建明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1479550" y="4680585"/>
            <a:ext cx="9231630" cy="1381125"/>
          </a:xfrm>
          <a:prstGeom prst="roundRect">
            <a:avLst>
              <a:gd name="adj" fmla="val 50000"/>
            </a:avLst>
          </a:prstGeom>
          <a:solidFill>
            <a:srgbClr val="A7C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1619250" y="4728845"/>
            <a:ext cx="1235075" cy="12846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1" name="图片 20" descr="摄图网_401282768"/>
          <p:cNvPicPr>
            <a:picLocks noChangeAspect="1"/>
          </p:cNvPicPr>
          <p:nvPr/>
        </p:nvPicPr>
        <p:blipFill>
          <a:blip r:embed="rId2"/>
          <a:srcRect l="13685" r="18027"/>
          <a:stretch>
            <a:fillRect/>
          </a:stretch>
        </p:blipFill>
        <p:spPr>
          <a:xfrm>
            <a:off x="1287145" y="4536440"/>
            <a:ext cx="1710055" cy="1669415"/>
          </a:xfrm>
          <a:prstGeom prst="rect">
            <a:avLst/>
          </a:prstGeom>
        </p:spPr>
      </p:pic>
      <p:sp>
        <p:nvSpPr>
          <p:cNvPr id="22" name="椭圆 21"/>
          <p:cNvSpPr/>
          <p:nvPr/>
        </p:nvSpPr>
        <p:spPr>
          <a:xfrm>
            <a:off x="9292590" y="4728845"/>
            <a:ext cx="1264285" cy="124523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683115" y="4894580"/>
            <a:ext cx="5556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李姗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573905" y="4832985"/>
            <a:ext cx="399542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企鹅精灵动画及其移动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怪兽精灵动画及其移动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杀死怪兽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  <a:p>
            <a:pPr algn="l"/>
            <a:r>
              <a:rPr lang="zh-CN" altLang="en-US" sz="1600" dirty="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  <a:sym typeface="Wingdings" panose="05000000000000000000" charset="0"/>
              </a:rPr>
              <a:t>企鹅变大及恢复</a:t>
            </a:r>
            <a:endParaRPr lang="zh-CN" altLang="en-US" sz="1600" dirty="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  <a:sym typeface="Wingdings" panose="05000000000000000000" charset="0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635" y="114300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816610" y="927735"/>
            <a:ext cx="10560685" cy="50025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48055" y="1060450"/>
            <a:ext cx="10295255" cy="4737100"/>
          </a:xfrm>
          <a:prstGeom prst="rect">
            <a:avLst/>
          </a:prstGeom>
          <a:noFill/>
          <a:ln>
            <a:solidFill>
              <a:srgbClr val="B3D6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9"/>
          <p:cNvSpPr>
            <a:spLocks noEditPoints="1"/>
          </p:cNvSpPr>
          <p:nvPr userDrawn="1"/>
        </p:nvSpPr>
        <p:spPr bwMode="auto">
          <a:xfrm>
            <a:off x="4375496" y="1559096"/>
            <a:ext cx="3441990" cy="2124044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+mj-ea"/>
              <a:ea typeface="+mj-ea"/>
            </a:endParaRPr>
          </a:p>
        </p:txBody>
      </p:sp>
      <p:pic>
        <p:nvPicPr>
          <p:cNvPr id="4" name="图片 3" descr="摄图网_4003897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175" y="1321435"/>
            <a:ext cx="1923415" cy="2272665"/>
          </a:xfrm>
          <a:prstGeom prst="rect">
            <a:avLst/>
          </a:prstGeom>
        </p:spPr>
      </p:pic>
      <p:sp>
        <p:nvSpPr>
          <p:cNvPr id="41" name="文本框 21"/>
          <p:cNvSpPr txBox="1"/>
          <p:nvPr/>
        </p:nvSpPr>
        <p:spPr>
          <a:xfrm>
            <a:off x="2355850" y="3683000"/>
            <a:ext cx="7632700" cy="101473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F48223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项目难点及解决方案</a:t>
            </a:r>
            <a:endParaRPr lang="zh-CN" altLang="en-US" sz="6000" dirty="0">
              <a:solidFill>
                <a:srgbClr val="F48223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083050" y="4697730"/>
            <a:ext cx="41776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The way to overcome difficulties is to face them directly</a:t>
            </a:r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1270" y="0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78765" y="275590"/>
            <a:ext cx="11635740" cy="63074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92"/>
          <p:cNvSpPr>
            <a:spLocks noEditPoints="1"/>
          </p:cNvSpPr>
          <p:nvPr/>
        </p:nvSpPr>
        <p:spPr bwMode="auto">
          <a:xfrm rot="10800000" flipH="1" flipV="1">
            <a:off x="4142740" y="558165"/>
            <a:ext cx="4426585" cy="582295"/>
          </a:xfrm>
          <a:custGeom>
            <a:avLst/>
            <a:gdLst>
              <a:gd name="T0" fmla="*/ 460 w 478"/>
              <a:gd name="T1" fmla="*/ 10 h 77"/>
              <a:gd name="T2" fmla="*/ 130 w 478"/>
              <a:gd name="T3" fmla="*/ 3 h 77"/>
              <a:gd name="T4" fmla="*/ 95 w 478"/>
              <a:gd name="T5" fmla="*/ 2 h 77"/>
              <a:gd name="T6" fmla="*/ 5 w 478"/>
              <a:gd name="T7" fmla="*/ 5 h 77"/>
              <a:gd name="T8" fmla="*/ 0 w 478"/>
              <a:gd name="T9" fmla="*/ 9 h 77"/>
              <a:gd name="T10" fmla="*/ 1 w 478"/>
              <a:gd name="T11" fmla="*/ 17 h 77"/>
              <a:gd name="T12" fmla="*/ 2 w 478"/>
              <a:gd name="T13" fmla="*/ 20 h 77"/>
              <a:gd name="T14" fmla="*/ 2 w 478"/>
              <a:gd name="T15" fmla="*/ 25 h 77"/>
              <a:gd name="T16" fmla="*/ 11 w 478"/>
              <a:gd name="T17" fmla="*/ 26 h 77"/>
              <a:gd name="T18" fmla="*/ 14 w 478"/>
              <a:gd name="T19" fmla="*/ 35 h 77"/>
              <a:gd name="T20" fmla="*/ 12 w 478"/>
              <a:gd name="T21" fmla="*/ 40 h 77"/>
              <a:gd name="T22" fmla="*/ 18 w 478"/>
              <a:gd name="T23" fmla="*/ 41 h 77"/>
              <a:gd name="T24" fmla="*/ 20 w 478"/>
              <a:gd name="T25" fmla="*/ 46 h 77"/>
              <a:gd name="T26" fmla="*/ 16 w 478"/>
              <a:gd name="T27" fmla="*/ 49 h 77"/>
              <a:gd name="T28" fmla="*/ 30 w 478"/>
              <a:gd name="T29" fmla="*/ 59 h 77"/>
              <a:gd name="T30" fmla="*/ 17 w 478"/>
              <a:gd name="T31" fmla="*/ 63 h 77"/>
              <a:gd name="T32" fmla="*/ 161 w 478"/>
              <a:gd name="T33" fmla="*/ 76 h 77"/>
              <a:gd name="T34" fmla="*/ 311 w 478"/>
              <a:gd name="T35" fmla="*/ 74 h 77"/>
              <a:gd name="T36" fmla="*/ 401 w 478"/>
              <a:gd name="T37" fmla="*/ 73 h 77"/>
              <a:gd name="T38" fmla="*/ 368 w 478"/>
              <a:gd name="T39" fmla="*/ 70 h 77"/>
              <a:gd name="T40" fmla="*/ 372 w 478"/>
              <a:gd name="T41" fmla="*/ 68 h 77"/>
              <a:gd name="T42" fmla="*/ 372 w 478"/>
              <a:gd name="T43" fmla="*/ 66 h 77"/>
              <a:gd name="T44" fmla="*/ 412 w 478"/>
              <a:gd name="T45" fmla="*/ 66 h 77"/>
              <a:gd name="T46" fmla="*/ 429 w 478"/>
              <a:gd name="T47" fmla="*/ 66 h 77"/>
              <a:gd name="T48" fmla="*/ 415 w 478"/>
              <a:gd name="T49" fmla="*/ 65 h 77"/>
              <a:gd name="T50" fmla="*/ 393 w 478"/>
              <a:gd name="T51" fmla="*/ 64 h 77"/>
              <a:gd name="T52" fmla="*/ 330 w 478"/>
              <a:gd name="T53" fmla="*/ 63 h 77"/>
              <a:gd name="T54" fmla="*/ 378 w 478"/>
              <a:gd name="T55" fmla="*/ 60 h 77"/>
              <a:gd name="T56" fmla="*/ 406 w 478"/>
              <a:gd name="T57" fmla="*/ 60 h 77"/>
              <a:gd name="T58" fmla="*/ 403 w 478"/>
              <a:gd name="T59" fmla="*/ 59 h 77"/>
              <a:gd name="T60" fmla="*/ 399 w 478"/>
              <a:gd name="T61" fmla="*/ 56 h 77"/>
              <a:gd name="T62" fmla="*/ 381 w 478"/>
              <a:gd name="T63" fmla="*/ 54 h 77"/>
              <a:gd name="T64" fmla="*/ 388 w 478"/>
              <a:gd name="T65" fmla="*/ 54 h 77"/>
              <a:gd name="T66" fmla="*/ 367 w 478"/>
              <a:gd name="T67" fmla="*/ 49 h 77"/>
              <a:gd name="T68" fmla="*/ 383 w 478"/>
              <a:gd name="T69" fmla="*/ 49 h 77"/>
              <a:gd name="T70" fmla="*/ 368 w 478"/>
              <a:gd name="T71" fmla="*/ 46 h 77"/>
              <a:gd name="T72" fmla="*/ 400 w 478"/>
              <a:gd name="T73" fmla="*/ 44 h 77"/>
              <a:gd name="T74" fmla="*/ 408 w 478"/>
              <a:gd name="T75" fmla="*/ 42 h 77"/>
              <a:gd name="T76" fmla="*/ 451 w 478"/>
              <a:gd name="T77" fmla="*/ 42 h 77"/>
              <a:gd name="T78" fmla="*/ 373 w 478"/>
              <a:gd name="T79" fmla="*/ 38 h 77"/>
              <a:gd name="T80" fmla="*/ 435 w 478"/>
              <a:gd name="T81" fmla="*/ 34 h 77"/>
              <a:gd name="T82" fmla="*/ 445 w 478"/>
              <a:gd name="T83" fmla="*/ 31 h 77"/>
              <a:gd name="T84" fmla="*/ 449 w 478"/>
              <a:gd name="T85" fmla="*/ 29 h 77"/>
              <a:gd name="T86" fmla="*/ 464 w 478"/>
              <a:gd name="T87" fmla="*/ 25 h 77"/>
              <a:gd name="T88" fmla="*/ 443 w 478"/>
              <a:gd name="T89" fmla="*/ 20 h 77"/>
              <a:gd name="T90" fmla="*/ 455 w 478"/>
              <a:gd name="T91" fmla="*/ 15 h 77"/>
              <a:gd name="T92" fmla="*/ 22 w 478"/>
              <a:gd name="T93" fmla="*/ 46 h 77"/>
              <a:gd name="T94" fmla="*/ 212 w 478"/>
              <a:gd name="T95" fmla="*/ 74 h 77"/>
              <a:gd name="T96" fmla="*/ 234 w 478"/>
              <a:gd name="T97" fmla="*/ 73 h 77"/>
              <a:gd name="T98" fmla="*/ 367 w 478"/>
              <a:gd name="T99" fmla="*/ 70 h 77"/>
              <a:gd name="T100" fmla="*/ 415 w 478"/>
              <a:gd name="T101" fmla="*/ 11 h 77"/>
              <a:gd name="T102" fmla="*/ 422 w 478"/>
              <a:gd name="T103" fmla="*/ 1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8" h="77">
                <a:moveTo>
                  <a:pt x="478" y="13"/>
                </a:moveTo>
                <a:cubicBezTo>
                  <a:pt x="472" y="13"/>
                  <a:pt x="468" y="13"/>
                  <a:pt x="462" y="12"/>
                </a:cubicBezTo>
                <a:cubicBezTo>
                  <a:pt x="461" y="11"/>
                  <a:pt x="465" y="12"/>
                  <a:pt x="464" y="11"/>
                </a:cubicBezTo>
                <a:cubicBezTo>
                  <a:pt x="434" y="9"/>
                  <a:pt x="403" y="9"/>
                  <a:pt x="373" y="7"/>
                </a:cubicBezTo>
                <a:cubicBezTo>
                  <a:pt x="402" y="6"/>
                  <a:pt x="431" y="10"/>
                  <a:pt x="460" y="10"/>
                </a:cubicBezTo>
                <a:cubicBezTo>
                  <a:pt x="436" y="6"/>
                  <a:pt x="407" y="7"/>
                  <a:pt x="381" y="5"/>
                </a:cubicBezTo>
                <a:cubicBezTo>
                  <a:pt x="288" y="3"/>
                  <a:pt x="288" y="3"/>
                  <a:pt x="288" y="3"/>
                </a:cubicBezTo>
                <a:cubicBezTo>
                  <a:pt x="222" y="3"/>
                  <a:pt x="222" y="3"/>
                  <a:pt x="222" y="3"/>
                </a:cubicBezTo>
                <a:cubicBezTo>
                  <a:pt x="130" y="4"/>
                  <a:pt x="130" y="4"/>
                  <a:pt x="130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27" y="2"/>
                  <a:pt x="125" y="3"/>
                  <a:pt x="123" y="3"/>
                </a:cubicBezTo>
                <a:cubicBezTo>
                  <a:pt x="124" y="3"/>
                  <a:pt x="125" y="3"/>
                  <a:pt x="125" y="4"/>
                </a:cubicBezTo>
                <a:cubicBezTo>
                  <a:pt x="122" y="4"/>
                  <a:pt x="118" y="3"/>
                  <a:pt x="115" y="4"/>
                </a:cubicBezTo>
                <a:cubicBezTo>
                  <a:pt x="112" y="3"/>
                  <a:pt x="107" y="4"/>
                  <a:pt x="102" y="3"/>
                </a:cubicBezTo>
                <a:cubicBezTo>
                  <a:pt x="100" y="2"/>
                  <a:pt x="98" y="2"/>
                  <a:pt x="95" y="2"/>
                </a:cubicBezTo>
                <a:cubicBezTo>
                  <a:pt x="70" y="2"/>
                  <a:pt x="50" y="0"/>
                  <a:pt x="24" y="1"/>
                </a:cubicBezTo>
                <a:cubicBezTo>
                  <a:pt x="18" y="2"/>
                  <a:pt x="10" y="1"/>
                  <a:pt x="6" y="4"/>
                </a:cubicBezTo>
                <a:cubicBezTo>
                  <a:pt x="6" y="5"/>
                  <a:pt x="8" y="5"/>
                  <a:pt x="8" y="5"/>
                </a:cubicBezTo>
                <a:cubicBezTo>
                  <a:pt x="7" y="5"/>
                  <a:pt x="6" y="6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0" y="6"/>
                  <a:pt x="0" y="6"/>
                  <a:pt x="0" y="6"/>
                </a:cubicBezTo>
                <a:cubicBezTo>
                  <a:pt x="2" y="7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4" y="8"/>
                  <a:pt x="4" y="8"/>
                  <a:pt x="4" y="8"/>
                </a:cubicBezTo>
                <a:cubicBezTo>
                  <a:pt x="3" y="8"/>
                  <a:pt x="1" y="9"/>
                  <a:pt x="0" y="9"/>
                </a:cubicBezTo>
                <a:cubicBezTo>
                  <a:pt x="0" y="11"/>
                  <a:pt x="0" y="13"/>
                  <a:pt x="3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2" y="15"/>
                  <a:pt x="3" y="15"/>
                </a:cubicBezTo>
                <a:cubicBezTo>
                  <a:pt x="1" y="17"/>
                  <a:pt x="1" y="17"/>
                  <a:pt x="1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8"/>
                  <a:pt x="1" y="18"/>
                  <a:pt x="1" y="18"/>
                </a:cubicBezTo>
                <a:cubicBezTo>
                  <a:pt x="3" y="18"/>
                  <a:pt x="1" y="19"/>
                  <a:pt x="1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5" y="21"/>
                  <a:pt x="2" y="20"/>
                  <a:pt x="2" y="20"/>
                </a:cubicBezTo>
                <a:cubicBezTo>
                  <a:pt x="3" y="21"/>
                  <a:pt x="5" y="21"/>
                  <a:pt x="6" y="21"/>
                </a:cubicBezTo>
                <a:cubicBezTo>
                  <a:pt x="5" y="22"/>
                  <a:pt x="3" y="21"/>
                  <a:pt x="1" y="21"/>
                </a:cubicBezTo>
                <a:cubicBezTo>
                  <a:pt x="1" y="22"/>
                  <a:pt x="1" y="22"/>
                  <a:pt x="1" y="22"/>
                </a:cubicBezTo>
                <a:cubicBezTo>
                  <a:pt x="2" y="24"/>
                  <a:pt x="6" y="24"/>
                  <a:pt x="10" y="24"/>
                </a:cubicBezTo>
                <a:cubicBezTo>
                  <a:pt x="7" y="25"/>
                  <a:pt x="5" y="25"/>
                  <a:pt x="2" y="25"/>
                </a:cubicBezTo>
                <a:cubicBezTo>
                  <a:pt x="2" y="26"/>
                  <a:pt x="2" y="26"/>
                  <a:pt x="2" y="26"/>
                </a:cubicBezTo>
                <a:cubicBezTo>
                  <a:pt x="3" y="27"/>
                  <a:pt x="5" y="26"/>
                  <a:pt x="5" y="27"/>
                </a:cubicBezTo>
                <a:cubicBezTo>
                  <a:pt x="10" y="27"/>
                  <a:pt x="10" y="27"/>
                  <a:pt x="10" y="27"/>
                </a:cubicBezTo>
                <a:cubicBezTo>
                  <a:pt x="9" y="27"/>
                  <a:pt x="9" y="27"/>
                  <a:pt x="9" y="27"/>
                </a:cubicBezTo>
                <a:cubicBezTo>
                  <a:pt x="9" y="26"/>
                  <a:pt x="10" y="26"/>
                  <a:pt x="11" y="26"/>
                </a:cubicBezTo>
                <a:cubicBezTo>
                  <a:pt x="15" y="26"/>
                  <a:pt x="12" y="30"/>
                  <a:pt x="14" y="30"/>
                </a:cubicBezTo>
                <a:cubicBezTo>
                  <a:pt x="12" y="32"/>
                  <a:pt x="9" y="30"/>
                  <a:pt x="6" y="31"/>
                </a:cubicBezTo>
                <a:cubicBezTo>
                  <a:pt x="9" y="32"/>
                  <a:pt x="12" y="31"/>
                  <a:pt x="16" y="31"/>
                </a:cubicBezTo>
                <a:cubicBezTo>
                  <a:pt x="17" y="34"/>
                  <a:pt x="17" y="34"/>
                  <a:pt x="17" y="34"/>
                </a:cubicBezTo>
                <a:cubicBezTo>
                  <a:pt x="14" y="35"/>
                  <a:pt x="14" y="35"/>
                  <a:pt x="14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5"/>
                  <a:pt x="23" y="36"/>
                </a:cubicBezTo>
                <a:cubicBezTo>
                  <a:pt x="23" y="37"/>
                  <a:pt x="22" y="37"/>
                  <a:pt x="21" y="37"/>
                </a:cubicBezTo>
                <a:cubicBezTo>
                  <a:pt x="18" y="41"/>
                  <a:pt x="11" y="37"/>
                  <a:pt x="6" y="38"/>
                </a:cubicBezTo>
                <a:cubicBezTo>
                  <a:pt x="7" y="39"/>
                  <a:pt x="10" y="39"/>
                  <a:pt x="12" y="40"/>
                </a:cubicBezTo>
                <a:cubicBezTo>
                  <a:pt x="16" y="39"/>
                  <a:pt x="18" y="38"/>
                  <a:pt x="21" y="39"/>
                </a:cubicBezTo>
                <a:cubicBezTo>
                  <a:pt x="19" y="40"/>
                  <a:pt x="19" y="40"/>
                  <a:pt x="19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1" y="40"/>
                  <a:pt x="21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20" y="41"/>
                  <a:pt x="21" y="42"/>
                  <a:pt x="22" y="41"/>
                </a:cubicBezTo>
                <a:cubicBezTo>
                  <a:pt x="22" y="43"/>
                  <a:pt x="22" y="43"/>
                  <a:pt x="22" y="43"/>
                </a:cubicBezTo>
                <a:cubicBezTo>
                  <a:pt x="20" y="44"/>
                  <a:pt x="22" y="46"/>
                  <a:pt x="19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16" y="47"/>
                  <a:pt x="12" y="44"/>
                  <a:pt x="9" y="46"/>
                </a:cubicBezTo>
                <a:cubicBezTo>
                  <a:pt x="13" y="47"/>
                  <a:pt x="19" y="46"/>
                  <a:pt x="23" y="48"/>
                </a:cubicBezTo>
                <a:cubicBezTo>
                  <a:pt x="22" y="49"/>
                  <a:pt x="22" y="49"/>
                  <a:pt x="22" y="49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48"/>
                  <a:pt x="17" y="49"/>
                  <a:pt x="16" y="49"/>
                </a:cubicBezTo>
                <a:cubicBezTo>
                  <a:pt x="17" y="49"/>
                  <a:pt x="19" y="49"/>
                  <a:pt x="20" y="49"/>
                </a:cubicBezTo>
                <a:cubicBezTo>
                  <a:pt x="22" y="50"/>
                  <a:pt x="25" y="51"/>
                  <a:pt x="24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26" y="55"/>
                  <a:pt x="26" y="55"/>
                  <a:pt x="26" y="55"/>
                </a:cubicBezTo>
                <a:cubicBezTo>
                  <a:pt x="25" y="57"/>
                  <a:pt x="29" y="58"/>
                  <a:pt x="30" y="59"/>
                </a:cubicBezTo>
                <a:cubicBezTo>
                  <a:pt x="29" y="60"/>
                  <a:pt x="27" y="59"/>
                  <a:pt x="26" y="60"/>
                </a:cubicBezTo>
                <a:cubicBezTo>
                  <a:pt x="22" y="61"/>
                  <a:pt x="28" y="62"/>
                  <a:pt x="26" y="64"/>
                </a:cubicBezTo>
                <a:cubicBezTo>
                  <a:pt x="27" y="64"/>
                  <a:pt x="29" y="64"/>
                  <a:pt x="30" y="65"/>
                </a:cubicBezTo>
                <a:cubicBezTo>
                  <a:pt x="30" y="65"/>
                  <a:pt x="29" y="66"/>
                  <a:pt x="29" y="66"/>
                </a:cubicBezTo>
                <a:cubicBezTo>
                  <a:pt x="25" y="64"/>
                  <a:pt x="21" y="63"/>
                  <a:pt x="17" y="63"/>
                </a:cubicBezTo>
                <a:cubicBezTo>
                  <a:pt x="22" y="66"/>
                  <a:pt x="22" y="66"/>
                  <a:pt x="22" y="66"/>
                </a:cubicBezTo>
                <a:cubicBezTo>
                  <a:pt x="30" y="66"/>
                  <a:pt x="36" y="70"/>
                  <a:pt x="44" y="70"/>
                </a:cubicBezTo>
                <a:cubicBezTo>
                  <a:pt x="51" y="73"/>
                  <a:pt x="61" y="73"/>
                  <a:pt x="70" y="75"/>
                </a:cubicBezTo>
                <a:cubicBezTo>
                  <a:pt x="82" y="75"/>
                  <a:pt x="93" y="77"/>
                  <a:pt x="104" y="77"/>
                </a:cubicBezTo>
                <a:cubicBezTo>
                  <a:pt x="123" y="76"/>
                  <a:pt x="142" y="76"/>
                  <a:pt x="161" y="76"/>
                </a:cubicBezTo>
                <a:cubicBezTo>
                  <a:pt x="258" y="76"/>
                  <a:pt x="258" y="76"/>
                  <a:pt x="258" y="76"/>
                </a:cubicBezTo>
                <a:cubicBezTo>
                  <a:pt x="286" y="75"/>
                  <a:pt x="315" y="77"/>
                  <a:pt x="341" y="75"/>
                </a:cubicBezTo>
                <a:cubicBezTo>
                  <a:pt x="336" y="75"/>
                  <a:pt x="331" y="74"/>
                  <a:pt x="326" y="75"/>
                </a:cubicBezTo>
                <a:cubicBezTo>
                  <a:pt x="323" y="75"/>
                  <a:pt x="321" y="74"/>
                  <a:pt x="319" y="75"/>
                </a:cubicBezTo>
                <a:cubicBezTo>
                  <a:pt x="316" y="75"/>
                  <a:pt x="313" y="75"/>
                  <a:pt x="311" y="74"/>
                </a:cubicBezTo>
                <a:cubicBezTo>
                  <a:pt x="280" y="74"/>
                  <a:pt x="280" y="74"/>
                  <a:pt x="280" y="74"/>
                </a:cubicBezTo>
                <a:cubicBezTo>
                  <a:pt x="279" y="74"/>
                  <a:pt x="279" y="74"/>
                  <a:pt x="279" y="74"/>
                </a:cubicBezTo>
                <a:cubicBezTo>
                  <a:pt x="276" y="74"/>
                  <a:pt x="272" y="75"/>
                  <a:pt x="270" y="74"/>
                </a:cubicBezTo>
                <a:cubicBezTo>
                  <a:pt x="271" y="73"/>
                  <a:pt x="271" y="73"/>
                  <a:pt x="271" y="73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415" y="72"/>
                  <a:pt x="415" y="72"/>
                  <a:pt x="415" y="72"/>
                </a:cubicBezTo>
                <a:cubicBezTo>
                  <a:pt x="384" y="72"/>
                  <a:pt x="352" y="72"/>
                  <a:pt x="320" y="71"/>
                </a:cubicBezTo>
                <a:cubicBezTo>
                  <a:pt x="309" y="71"/>
                  <a:pt x="297" y="72"/>
                  <a:pt x="286" y="70"/>
                </a:cubicBezTo>
                <a:cubicBezTo>
                  <a:pt x="312" y="70"/>
                  <a:pt x="341" y="71"/>
                  <a:pt x="368" y="70"/>
                </a:cubicBezTo>
                <a:cubicBezTo>
                  <a:pt x="368" y="70"/>
                  <a:pt x="368" y="70"/>
                  <a:pt x="368" y="70"/>
                </a:cubicBezTo>
                <a:cubicBezTo>
                  <a:pt x="369" y="69"/>
                  <a:pt x="369" y="69"/>
                  <a:pt x="369" y="69"/>
                </a:cubicBezTo>
                <a:cubicBezTo>
                  <a:pt x="370" y="70"/>
                  <a:pt x="371" y="69"/>
                  <a:pt x="372" y="69"/>
                </a:cubicBezTo>
                <a:cubicBezTo>
                  <a:pt x="376" y="69"/>
                  <a:pt x="383" y="71"/>
                  <a:pt x="387" y="69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74" y="67"/>
                  <a:pt x="374" y="67"/>
                  <a:pt x="374" y="67"/>
                </a:cubicBezTo>
                <a:cubicBezTo>
                  <a:pt x="371" y="67"/>
                  <a:pt x="371" y="67"/>
                  <a:pt x="371" y="67"/>
                </a:cubicBezTo>
                <a:cubicBezTo>
                  <a:pt x="371" y="67"/>
                  <a:pt x="370" y="67"/>
                  <a:pt x="370" y="66"/>
                </a:cubicBezTo>
                <a:cubicBezTo>
                  <a:pt x="371" y="66"/>
                  <a:pt x="373" y="65"/>
                  <a:pt x="374" y="66"/>
                </a:cubicBezTo>
                <a:cubicBezTo>
                  <a:pt x="374" y="66"/>
                  <a:pt x="372" y="66"/>
                  <a:pt x="372" y="66"/>
                </a:cubicBezTo>
                <a:cubicBezTo>
                  <a:pt x="378" y="66"/>
                  <a:pt x="387" y="67"/>
                  <a:pt x="395" y="67"/>
                </a:cubicBezTo>
                <a:cubicBezTo>
                  <a:pt x="394" y="67"/>
                  <a:pt x="394" y="67"/>
                  <a:pt x="394" y="67"/>
                </a:cubicBezTo>
                <a:cubicBezTo>
                  <a:pt x="398" y="68"/>
                  <a:pt x="405" y="68"/>
                  <a:pt x="408" y="67"/>
                </a:cubicBezTo>
                <a:cubicBezTo>
                  <a:pt x="410" y="66"/>
                  <a:pt x="410" y="67"/>
                  <a:pt x="410" y="67"/>
                </a:cubicBezTo>
                <a:cubicBezTo>
                  <a:pt x="412" y="68"/>
                  <a:pt x="411" y="67"/>
                  <a:pt x="412" y="66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9" y="67"/>
                  <a:pt x="429" y="67"/>
                  <a:pt x="429" y="67"/>
                </a:cubicBezTo>
                <a:cubicBezTo>
                  <a:pt x="424" y="67"/>
                  <a:pt x="419" y="67"/>
                  <a:pt x="414" y="67"/>
                </a:cubicBezTo>
                <a:cubicBezTo>
                  <a:pt x="421" y="68"/>
                  <a:pt x="431" y="68"/>
                  <a:pt x="436" y="67"/>
                </a:cubicBezTo>
                <a:cubicBezTo>
                  <a:pt x="434" y="67"/>
                  <a:pt x="431" y="67"/>
                  <a:pt x="429" y="66"/>
                </a:cubicBezTo>
                <a:cubicBezTo>
                  <a:pt x="440" y="66"/>
                  <a:pt x="453" y="66"/>
                  <a:pt x="465" y="66"/>
                </a:cubicBezTo>
                <a:cubicBezTo>
                  <a:pt x="463" y="65"/>
                  <a:pt x="459" y="66"/>
                  <a:pt x="456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5" y="66"/>
                  <a:pt x="453" y="64"/>
                  <a:pt x="451" y="65"/>
                </a:cubicBezTo>
                <a:cubicBezTo>
                  <a:pt x="441" y="65"/>
                  <a:pt x="428" y="65"/>
                  <a:pt x="415" y="65"/>
                </a:cubicBezTo>
                <a:cubicBezTo>
                  <a:pt x="414" y="64"/>
                  <a:pt x="414" y="64"/>
                  <a:pt x="414" y="64"/>
                </a:cubicBezTo>
                <a:cubicBezTo>
                  <a:pt x="413" y="64"/>
                  <a:pt x="413" y="65"/>
                  <a:pt x="411" y="65"/>
                </a:cubicBezTo>
                <a:cubicBezTo>
                  <a:pt x="410" y="63"/>
                  <a:pt x="409" y="66"/>
                  <a:pt x="407" y="64"/>
                </a:cubicBezTo>
                <a:cubicBezTo>
                  <a:pt x="407" y="64"/>
                  <a:pt x="407" y="64"/>
                  <a:pt x="407" y="64"/>
                </a:cubicBezTo>
                <a:cubicBezTo>
                  <a:pt x="403" y="65"/>
                  <a:pt x="397" y="65"/>
                  <a:pt x="393" y="64"/>
                </a:cubicBezTo>
                <a:cubicBezTo>
                  <a:pt x="373" y="64"/>
                  <a:pt x="373" y="64"/>
                  <a:pt x="373" y="64"/>
                </a:cubicBezTo>
                <a:cubicBezTo>
                  <a:pt x="371" y="65"/>
                  <a:pt x="367" y="65"/>
                  <a:pt x="365" y="64"/>
                </a:cubicBezTo>
                <a:cubicBezTo>
                  <a:pt x="367" y="64"/>
                  <a:pt x="367" y="64"/>
                  <a:pt x="367" y="64"/>
                </a:cubicBezTo>
                <a:cubicBezTo>
                  <a:pt x="363" y="64"/>
                  <a:pt x="359" y="63"/>
                  <a:pt x="356" y="64"/>
                </a:cubicBezTo>
                <a:cubicBezTo>
                  <a:pt x="347" y="64"/>
                  <a:pt x="338" y="65"/>
                  <a:pt x="330" y="63"/>
                </a:cubicBezTo>
                <a:cubicBezTo>
                  <a:pt x="344" y="62"/>
                  <a:pt x="354" y="64"/>
                  <a:pt x="368" y="62"/>
                </a:cubicBezTo>
                <a:cubicBezTo>
                  <a:pt x="335" y="62"/>
                  <a:pt x="335" y="62"/>
                  <a:pt x="335" y="62"/>
                </a:cubicBezTo>
                <a:cubicBezTo>
                  <a:pt x="345" y="61"/>
                  <a:pt x="357" y="61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71" y="59"/>
                  <a:pt x="375" y="60"/>
                  <a:pt x="378" y="60"/>
                </a:cubicBezTo>
                <a:cubicBezTo>
                  <a:pt x="375" y="61"/>
                  <a:pt x="375" y="61"/>
                  <a:pt x="375" y="61"/>
                </a:cubicBezTo>
                <a:cubicBezTo>
                  <a:pt x="382" y="61"/>
                  <a:pt x="391" y="61"/>
                  <a:pt x="399" y="61"/>
                </a:cubicBezTo>
                <a:cubicBezTo>
                  <a:pt x="400" y="60"/>
                  <a:pt x="400" y="60"/>
                  <a:pt x="400" y="60"/>
                </a:cubicBezTo>
                <a:cubicBezTo>
                  <a:pt x="402" y="59"/>
                  <a:pt x="404" y="61"/>
                  <a:pt x="406" y="60"/>
                </a:cubicBezTo>
                <a:cubicBezTo>
                  <a:pt x="406" y="60"/>
                  <a:pt x="406" y="60"/>
                  <a:pt x="406" y="60"/>
                </a:cubicBezTo>
                <a:cubicBezTo>
                  <a:pt x="426" y="61"/>
                  <a:pt x="450" y="60"/>
                  <a:pt x="471" y="60"/>
                </a:cubicBezTo>
                <a:cubicBezTo>
                  <a:pt x="453" y="59"/>
                  <a:pt x="433" y="59"/>
                  <a:pt x="415" y="59"/>
                </a:cubicBezTo>
                <a:cubicBezTo>
                  <a:pt x="415" y="59"/>
                  <a:pt x="415" y="59"/>
                  <a:pt x="415" y="59"/>
                </a:cubicBezTo>
                <a:cubicBezTo>
                  <a:pt x="414" y="59"/>
                  <a:pt x="414" y="59"/>
                  <a:pt x="414" y="59"/>
                </a:cubicBezTo>
                <a:cubicBezTo>
                  <a:pt x="410" y="57"/>
                  <a:pt x="407" y="61"/>
                  <a:pt x="403" y="59"/>
                </a:cubicBezTo>
                <a:cubicBezTo>
                  <a:pt x="396" y="61"/>
                  <a:pt x="390" y="57"/>
                  <a:pt x="383" y="59"/>
                </a:cubicBezTo>
                <a:cubicBezTo>
                  <a:pt x="381" y="58"/>
                  <a:pt x="381" y="58"/>
                  <a:pt x="381" y="58"/>
                </a:cubicBezTo>
                <a:cubicBezTo>
                  <a:pt x="393" y="57"/>
                  <a:pt x="403" y="59"/>
                  <a:pt x="414" y="58"/>
                </a:cubicBezTo>
                <a:cubicBezTo>
                  <a:pt x="404" y="57"/>
                  <a:pt x="404" y="57"/>
                  <a:pt x="404" y="57"/>
                </a:cubicBezTo>
                <a:cubicBezTo>
                  <a:pt x="403" y="57"/>
                  <a:pt x="399" y="58"/>
                  <a:pt x="399" y="56"/>
                </a:cubicBezTo>
                <a:cubicBezTo>
                  <a:pt x="381" y="55"/>
                  <a:pt x="381" y="55"/>
                  <a:pt x="381" y="55"/>
                </a:cubicBezTo>
                <a:cubicBezTo>
                  <a:pt x="380" y="55"/>
                  <a:pt x="379" y="55"/>
                  <a:pt x="379" y="54"/>
                </a:cubicBezTo>
                <a:cubicBezTo>
                  <a:pt x="380" y="54"/>
                  <a:pt x="381" y="54"/>
                  <a:pt x="382" y="54"/>
                </a:cubicBezTo>
                <a:cubicBezTo>
                  <a:pt x="382" y="54"/>
                  <a:pt x="382" y="54"/>
                  <a:pt x="382" y="54"/>
                </a:cubicBezTo>
                <a:cubicBezTo>
                  <a:pt x="382" y="54"/>
                  <a:pt x="381" y="54"/>
                  <a:pt x="381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3" y="54"/>
                  <a:pt x="383" y="54"/>
                  <a:pt x="382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4" y="54"/>
                  <a:pt x="387" y="53"/>
                  <a:pt x="388" y="54"/>
                </a:cubicBezTo>
                <a:cubicBezTo>
                  <a:pt x="388" y="54"/>
                  <a:pt x="388" y="54"/>
                  <a:pt x="388" y="54"/>
                </a:cubicBezTo>
                <a:cubicBezTo>
                  <a:pt x="426" y="54"/>
                  <a:pt x="426" y="54"/>
                  <a:pt x="426" y="54"/>
                </a:cubicBezTo>
                <a:cubicBezTo>
                  <a:pt x="425" y="53"/>
                  <a:pt x="425" y="53"/>
                  <a:pt x="425" y="53"/>
                </a:cubicBezTo>
                <a:cubicBezTo>
                  <a:pt x="407" y="52"/>
                  <a:pt x="386" y="52"/>
                  <a:pt x="368" y="51"/>
                </a:cubicBezTo>
                <a:cubicBezTo>
                  <a:pt x="366" y="51"/>
                  <a:pt x="360" y="51"/>
                  <a:pt x="362" y="49"/>
                </a:cubicBezTo>
                <a:cubicBezTo>
                  <a:pt x="364" y="50"/>
                  <a:pt x="365" y="48"/>
                  <a:pt x="367" y="49"/>
                </a:cubicBezTo>
                <a:cubicBezTo>
                  <a:pt x="366" y="49"/>
                  <a:pt x="366" y="49"/>
                  <a:pt x="366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8" y="49"/>
                  <a:pt x="368" y="49"/>
                  <a:pt x="368" y="49"/>
                </a:cubicBezTo>
                <a:cubicBezTo>
                  <a:pt x="383" y="49"/>
                  <a:pt x="383" y="49"/>
                  <a:pt x="383" y="49"/>
                </a:cubicBezTo>
                <a:cubicBezTo>
                  <a:pt x="387" y="48"/>
                  <a:pt x="387" y="48"/>
                  <a:pt x="387" y="48"/>
                </a:cubicBezTo>
                <a:cubicBezTo>
                  <a:pt x="381" y="48"/>
                  <a:pt x="375" y="48"/>
                  <a:pt x="369" y="48"/>
                </a:cubicBezTo>
                <a:cubicBezTo>
                  <a:pt x="368" y="47"/>
                  <a:pt x="368" y="47"/>
                  <a:pt x="368" y="47"/>
                </a:cubicBezTo>
                <a:cubicBezTo>
                  <a:pt x="372" y="46"/>
                  <a:pt x="378" y="47"/>
                  <a:pt x="381" y="46"/>
                </a:cubicBezTo>
                <a:cubicBezTo>
                  <a:pt x="376" y="45"/>
                  <a:pt x="373" y="46"/>
                  <a:pt x="368" y="46"/>
                </a:cubicBezTo>
                <a:cubicBezTo>
                  <a:pt x="368" y="45"/>
                  <a:pt x="368" y="45"/>
                  <a:pt x="368" y="45"/>
                </a:cubicBezTo>
                <a:cubicBezTo>
                  <a:pt x="368" y="45"/>
                  <a:pt x="369" y="45"/>
                  <a:pt x="370" y="45"/>
                </a:cubicBezTo>
                <a:cubicBezTo>
                  <a:pt x="372" y="43"/>
                  <a:pt x="375" y="44"/>
                  <a:pt x="378" y="44"/>
                </a:cubicBezTo>
                <a:cubicBezTo>
                  <a:pt x="382" y="44"/>
                  <a:pt x="385" y="44"/>
                  <a:pt x="388" y="44"/>
                </a:cubicBezTo>
                <a:cubicBezTo>
                  <a:pt x="391" y="43"/>
                  <a:pt x="397" y="44"/>
                  <a:pt x="400" y="44"/>
                </a:cubicBezTo>
                <a:cubicBezTo>
                  <a:pt x="400" y="44"/>
                  <a:pt x="399" y="44"/>
                  <a:pt x="399" y="44"/>
                </a:cubicBezTo>
                <a:cubicBezTo>
                  <a:pt x="400" y="43"/>
                  <a:pt x="400" y="42"/>
                  <a:pt x="402" y="42"/>
                </a:cubicBezTo>
                <a:cubicBezTo>
                  <a:pt x="403" y="42"/>
                  <a:pt x="404" y="42"/>
                  <a:pt x="404" y="43"/>
                </a:cubicBezTo>
                <a:cubicBezTo>
                  <a:pt x="405" y="43"/>
                  <a:pt x="407" y="43"/>
                  <a:pt x="408" y="43"/>
                </a:cubicBezTo>
                <a:cubicBezTo>
                  <a:pt x="408" y="42"/>
                  <a:pt x="408" y="42"/>
                  <a:pt x="408" y="42"/>
                </a:cubicBezTo>
                <a:cubicBezTo>
                  <a:pt x="409" y="43"/>
                  <a:pt x="411" y="42"/>
                  <a:pt x="412" y="43"/>
                </a:cubicBezTo>
                <a:cubicBezTo>
                  <a:pt x="412" y="43"/>
                  <a:pt x="412" y="43"/>
                  <a:pt x="412" y="43"/>
                </a:cubicBezTo>
                <a:cubicBezTo>
                  <a:pt x="419" y="43"/>
                  <a:pt x="428" y="44"/>
                  <a:pt x="435" y="43"/>
                </a:cubicBezTo>
                <a:cubicBezTo>
                  <a:pt x="437" y="43"/>
                  <a:pt x="445" y="43"/>
                  <a:pt x="450" y="43"/>
                </a:cubicBezTo>
                <a:cubicBezTo>
                  <a:pt x="451" y="42"/>
                  <a:pt x="451" y="42"/>
                  <a:pt x="451" y="42"/>
                </a:cubicBezTo>
                <a:cubicBezTo>
                  <a:pt x="435" y="42"/>
                  <a:pt x="435" y="42"/>
                  <a:pt x="435" y="42"/>
                </a:cubicBezTo>
                <a:cubicBezTo>
                  <a:pt x="434" y="42"/>
                  <a:pt x="434" y="42"/>
                  <a:pt x="434" y="42"/>
                </a:cubicBezTo>
                <a:cubicBezTo>
                  <a:pt x="424" y="42"/>
                  <a:pt x="424" y="42"/>
                  <a:pt x="424" y="42"/>
                </a:cubicBezTo>
                <a:cubicBezTo>
                  <a:pt x="414" y="40"/>
                  <a:pt x="402" y="40"/>
                  <a:pt x="391" y="40"/>
                </a:cubicBezTo>
                <a:cubicBezTo>
                  <a:pt x="385" y="39"/>
                  <a:pt x="379" y="39"/>
                  <a:pt x="373" y="38"/>
                </a:cubicBezTo>
                <a:cubicBezTo>
                  <a:pt x="380" y="36"/>
                  <a:pt x="388" y="37"/>
                  <a:pt x="396" y="36"/>
                </a:cubicBezTo>
                <a:cubicBezTo>
                  <a:pt x="390" y="35"/>
                  <a:pt x="382" y="36"/>
                  <a:pt x="376" y="35"/>
                </a:cubicBezTo>
                <a:cubicBezTo>
                  <a:pt x="402" y="35"/>
                  <a:pt x="431" y="37"/>
                  <a:pt x="459" y="36"/>
                </a:cubicBezTo>
                <a:cubicBezTo>
                  <a:pt x="460" y="35"/>
                  <a:pt x="460" y="35"/>
                  <a:pt x="460" y="35"/>
                </a:cubicBezTo>
                <a:cubicBezTo>
                  <a:pt x="452" y="34"/>
                  <a:pt x="443" y="35"/>
                  <a:pt x="435" y="34"/>
                </a:cubicBezTo>
                <a:cubicBezTo>
                  <a:pt x="435" y="33"/>
                  <a:pt x="435" y="33"/>
                  <a:pt x="435" y="33"/>
                </a:cubicBezTo>
                <a:cubicBezTo>
                  <a:pt x="445" y="33"/>
                  <a:pt x="445" y="33"/>
                  <a:pt x="445" y="33"/>
                </a:cubicBezTo>
                <a:cubicBezTo>
                  <a:pt x="429" y="32"/>
                  <a:pt x="414" y="31"/>
                  <a:pt x="397" y="32"/>
                </a:cubicBezTo>
                <a:cubicBezTo>
                  <a:pt x="395" y="31"/>
                  <a:pt x="393" y="31"/>
                  <a:pt x="391" y="30"/>
                </a:cubicBezTo>
                <a:cubicBezTo>
                  <a:pt x="410" y="30"/>
                  <a:pt x="428" y="32"/>
                  <a:pt x="445" y="31"/>
                </a:cubicBezTo>
                <a:cubicBezTo>
                  <a:pt x="439" y="31"/>
                  <a:pt x="434" y="30"/>
                  <a:pt x="428" y="30"/>
                </a:cubicBezTo>
                <a:cubicBezTo>
                  <a:pt x="426" y="30"/>
                  <a:pt x="426" y="30"/>
                  <a:pt x="426" y="30"/>
                </a:cubicBezTo>
                <a:cubicBezTo>
                  <a:pt x="428" y="29"/>
                  <a:pt x="428" y="29"/>
                  <a:pt x="428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32" y="28"/>
                  <a:pt x="415" y="28"/>
                  <a:pt x="398" y="27"/>
                </a:cubicBezTo>
                <a:cubicBezTo>
                  <a:pt x="399" y="26"/>
                  <a:pt x="399" y="26"/>
                  <a:pt x="399" y="26"/>
                </a:cubicBezTo>
                <a:cubicBezTo>
                  <a:pt x="417" y="24"/>
                  <a:pt x="432" y="30"/>
                  <a:pt x="449" y="27"/>
                </a:cubicBezTo>
                <a:cubicBezTo>
                  <a:pt x="444" y="26"/>
                  <a:pt x="440" y="27"/>
                  <a:pt x="436" y="26"/>
                </a:cubicBezTo>
                <a:cubicBezTo>
                  <a:pt x="445" y="26"/>
                  <a:pt x="455" y="25"/>
                  <a:pt x="464" y="25"/>
                </a:cubicBezTo>
                <a:cubicBezTo>
                  <a:pt x="463" y="23"/>
                  <a:pt x="471" y="25"/>
                  <a:pt x="474" y="23"/>
                </a:cubicBezTo>
                <a:cubicBezTo>
                  <a:pt x="461" y="23"/>
                  <a:pt x="447" y="23"/>
                  <a:pt x="435" y="22"/>
                </a:cubicBezTo>
                <a:cubicBezTo>
                  <a:pt x="438" y="21"/>
                  <a:pt x="441" y="21"/>
                  <a:pt x="444" y="21"/>
                </a:cubicBezTo>
                <a:cubicBezTo>
                  <a:pt x="443" y="21"/>
                  <a:pt x="443" y="21"/>
                  <a:pt x="443" y="20"/>
                </a:cubicBezTo>
                <a:cubicBezTo>
                  <a:pt x="443" y="20"/>
                  <a:pt x="443" y="20"/>
                  <a:pt x="443" y="20"/>
                </a:cubicBezTo>
                <a:cubicBezTo>
                  <a:pt x="452" y="20"/>
                  <a:pt x="460" y="21"/>
                  <a:pt x="468" y="19"/>
                </a:cubicBezTo>
                <a:cubicBezTo>
                  <a:pt x="464" y="19"/>
                  <a:pt x="460" y="19"/>
                  <a:pt x="457" y="18"/>
                </a:cubicBezTo>
                <a:cubicBezTo>
                  <a:pt x="457" y="18"/>
                  <a:pt x="458" y="17"/>
                  <a:pt x="458" y="17"/>
                </a:cubicBezTo>
                <a:cubicBezTo>
                  <a:pt x="457" y="17"/>
                  <a:pt x="455" y="17"/>
                  <a:pt x="454" y="16"/>
                </a:cubicBezTo>
                <a:cubicBezTo>
                  <a:pt x="455" y="15"/>
                  <a:pt x="455" y="15"/>
                  <a:pt x="455" y="15"/>
                </a:cubicBezTo>
                <a:cubicBezTo>
                  <a:pt x="459" y="17"/>
                  <a:pt x="463" y="15"/>
                  <a:pt x="467" y="15"/>
                </a:cubicBezTo>
                <a:cubicBezTo>
                  <a:pt x="446" y="13"/>
                  <a:pt x="446" y="13"/>
                  <a:pt x="446" y="13"/>
                </a:cubicBezTo>
                <a:cubicBezTo>
                  <a:pt x="457" y="13"/>
                  <a:pt x="467" y="13"/>
                  <a:pt x="478" y="13"/>
                </a:cubicBezTo>
                <a:close/>
                <a:moveTo>
                  <a:pt x="20" y="46"/>
                </a:moveTo>
                <a:cubicBezTo>
                  <a:pt x="22" y="46"/>
                  <a:pt x="22" y="46"/>
                  <a:pt x="22" y="46"/>
                </a:cubicBezTo>
                <a:cubicBezTo>
                  <a:pt x="22" y="46"/>
                  <a:pt x="22" y="46"/>
                  <a:pt x="22" y="46"/>
                </a:cubicBezTo>
                <a:lnTo>
                  <a:pt x="20" y="46"/>
                </a:lnTo>
                <a:close/>
                <a:moveTo>
                  <a:pt x="224" y="74"/>
                </a:moveTo>
                <a:cubicBezTo>
                  <a:pt x="214" y="74"/>
                  <a:pt x="214" y="74"/>
                  <a:pt x="214" y="74"/>
                </a:cubicBezTo>
                <a:cubicBezTo>
                  <a:pt x="213" y="74"/>
                  <a:pt x="213" y="74"/>
                  <a:pt x="212" y="74"/>
                </a:cubicBezTo>
                <a:cubicBezTo>
                  <a:pt x="214" y="74"/>
                  <a:pt x="214" y="74"/>
                  <a:pt x="214" y="74"/>
                </a:cubicBezTo>
                <a:cubicBezTo>
                  <a:pt x="216" y="74"/>
                  <a:pt x="217" y="73"/>
                  <a:pt x="218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4" y="73"/>
                  <a:pt x="234" y="73"/>
                  <a:pt x="235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0" y="73"/>
                  <a:pt x="227" y="73"/>
                  <a:pt x="224" y="74"/>
                </a:cubicBezTo>
                <a:close/>
                <a:moveTo>
                  <a:pt x="380" y="69"/>
                </a:moveTo>
                <a:cubicBezTo>
                  <a:pt x="379" y="69"/>
                  <a:pt x="378" y="69"/>
                  <a:pt x="377" y="69"/>
                </a:cubicBezTo>
                <a:cubicBezTo>
                  <a:pt x="377" y="69"/>
                  <a:pt x="379" y="69"/>
                  <a:pt x="380" y="69"/>
                </a:cubicBezTo>
                <a:close/>
                <a:moveTo>
                  <a:pt x="367" y="70"/>
                </a:move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5" y="70"/>
                  <a:pt x="366" y="69"/>
                  <a:pt x="367" y="70"/>
                </a:cubicBezTo>
                <a:close/>
                <a:moveTo>
                  <a:pt x="415" y="11"/>
                </a:moveTo>
                <a:cubicBezTo>
                  <a:pt x="410" y="11"/>
                  <a:pt x="410" y="11"/>
                  <a:pt x="410" y="11"/>
                </a:cubicBezTo>
                <a:cubicBezTo>
                  <a:pt x="411" y="11"/>
                  <a:pt x="413" y="11"/>
                  <a:pt x="415" y="11"/>
                </a:cubicBezTo>
                <a:cubicBezTo>
                  <a:pt x="419" y="11"/>
                  <a:pt x="419" y="11"/>
                  <a:pt x="419" y="11"/>
                </a:cubicBezTo>
                <a:cubicBezTo>
                  <a:pt x="417" y="12"/>
                  <a:pt x="416" y="11"/>
                  <a:pt x="415" y="11"/>
                </a:cubicBezTo>
                <a:close/>
                <a:moveTo>
                  <a:pt x="422" y="12"/>
                </a:moveTo>
                <a:cubicBezTo>
                  <a:pt x="428" y="12"/>
                  <a:pt x="433" y="12"/>
                  <a:pt x="439" y="13"/>
                </a:cubicBezTo>
                <a:cubicBezTo>
                  <a:pt x="433" y="12"/>
                  <a:pt x="428" y="12"/>
                  <a:pt x="422" y="1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en-US" dirty="0"/>
          </a:p>
        </p:txBody>
      </p:sp>
      <p:sp>
        <p:nvSpPr>
          <p:cNvPr id="3" name="文本框 21"/>
          <p:cNvSpPr txBox="1"/>
          <p:nvPr/>
        </p:nvSpPr>
        <p:spPr>
          <a:xfrm>
            <a:off x="4668520" y="618490"/>
            <a:ext cx="2868295" cy="52197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后期合并</a:t>
            </a:r>
            <a:endParaRPr lang="zh-CN" altLang="en-US" sz="2800" dirty="0">
              <a:solidFill>
                <a:schemeClr val="bg1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sp>
        <p:nvSpPr>
          <p:cNvPr id="68" name="Freeform 376"/>
          <p:cNvSpPr>
            <a:spLocks noEditPoints="1"/>
          </p:cNvSpPr>
          <p:nvPr/>
        </p:nvSpPr>
        <p:spPr bwMode="auto">
          <a:xfrm rot="12101646">
            <a:off x="1700530" y="4122420"/>
            <a:ext cx="1557655" cy="1315720"/>
          </a:xfrm>
          <a:custGeom>
            <a:avLst/>
            <a:gdLst>
              <a:gd name="T0" fmla="*/ 715 w 910"/>
              <a:gd name="T1" fmla="*/ 20 h 538"/>
              <a:gd name="T2" fmla="*/ 489 w 910"/>
              <a:gd name="T3" fmla="*/ 6 h 538"/>
              <a:gd name="T4" fmla="*/ 372 w 910"/>
              <a:gd name="T5" fmla="*/ 17 h 538"/>
              <a:gd name="T6" fmla="*/ 263 w 910"/>
              <a:gd name="T7" fmla="*/ 50 h 538"/>
              <a:gd name="T8" fmla="*/ 193 w 910"/>
              <a:gd name="T9" fmla="*/ 77 h 538"/>
              <a:gd name="T10" fmla="*/ 195 w 910"/>
              <a:gd name="T11" fmla="*/ 82 h 538"/>
              <a:gd name="T12" fmla="*/ 286 w 910"/>
              <a:gd name="T13" fmla="*/ 51 h 538"/>
              <a:gd name="T14" fmla="*/ 157 w 910"/>
              <a:gd name="T15" fmla="*/ 110 h 538"/>
              <a:gd name="T16" fmla="*/ 257 w 910"/>
              <a:gd name="T17" fmla="*/ 78 h 538"/>
              <a:gd name="T18" fmla="*/ 283 w 910"/>
              <a:gd name="T19" fmla="*/ 68 h 538"/>
              <a:gd name="T20" fmla="*/ 290 w 910"/>
              <a:gd name="T21" fmla="*/ 68 h 538"/>
              <a:gd name="T22" fmla="*/ 84 w 910"/>
              <a:gd name="T23" fmla="*/ 191 h 538"/>
              <a:gd name="T24" fmla="*/ 32 w 910"/>
              <a:gd name="T25" fmla="*/ 456 h 538"/>
              <a:gd name="T26" fmla="*/ 227 w 910"/>
              <a:gd name="T27" fmla="*/ 535 h 538"/>
              <a:gd name="T28" fmla="*/ 392 w 910"/>
              <a:gd name="T29" fmla="*/ 531 h 538"/>
              <a:gd name="T30" fmla="*/ 505 w 910"/>
              <a:gd name="T31" fmla="*/ 511 h 538"/>
              <a:gd name="T32" fmla="*/ 547 w 910"/>
              <a:gd name="T33" fmla="*/ 500 h 538"/>
              <a:gd name="T34" fmla="*/ 565 w 910"/>
              <a:gd name="T35" fmla="*/ 510 h 538"/>
              <a:gd name="T36" fmla="*/ 438 w 910"/>
              <a:gd name="T37" fmla="*/ 538 h 538"/>
              <a:gd name="T38" fmla="*/ 670 w 910"/>
              <a:gd name="T39" fmla="*/ 469 h 538"/>
              <a:gd name="T40" fmla="*/ 705 w 910"/>
              <a:gd name="T41" fmla="*/ 460 h 538"/>
              <a:gd name="T42" fmla="*/ 788 w 910"/>
              <a:gd name="T43" fmla="*/ 415 h 538"/>
              <a:gd name="T44" fmla="*/ 888 w 910"/>
              <a:gd name="T45" fmla="*/ 287 h 538"/>
              <a:gd name="T46" fmla="*/ 905 w 910"/>
              <a:gd name="T47" fmla="*/ 243 h 538"/>
              <a:gd name="T48" fmla="*/ 496 w 910"/>
              <a:gd name="T49" fmla="*/ 11 h 538"/>
              <a:gd name="T50" fmla="*/ 592 w 910"/>
              <a:gd name="T51" fmla="*/ 9 h 538"/>
              <a:gd name="T52" fmla="*/ 453 w 910"/>
              <a:gd name="T53" fmla="*/ 17 h 538"/>
              <a:gd name="T54" fmla="*/ 660 w 910"/>
              <a:gd name="T55" fmla="*/ 448 h 538"/>
              <a:gd name="T56" fmla="*/ 585 w 910"/>
              <a:gd name="T57" fmla="*/ 472 h 538"/>
              <a:gd name="T58" fmla="*/ 488 w 910"/>
              <a:gd name="T59" fmla="*/ 490 h 538"/>
              <a:gd name="T60" fmla="*/ 424 w 910"/>
              <a:gd name="T61" fmla="*/ 506 h 538"/>
              <a:gd name="T62" fmla="*/ 502 w 910"/>
              <a:gd name="T63" fmla="*/ 493 h 538"/>
              <a:gd name="T64" fmla="*/ 397 w 910"/>
              <a:gd name="T65" fmla="*/ 512 h 538"/>
              <a:gd name="T66" fmla="*/ 153 w 910"/>
              <a:gd name="T67" fmla="*/ 512 h 538"/>
              <a:gd name="T68" fmla="*/ 54 w 910"/>
              <a:gd name="T69" fmla="*/ 464 h 538"/>
              <a:gd name="T70" fmla="*/ 30 w 910"/>
              <a:gd name="T71" fmla="*/ 290 h 538"/>
              <a:gd name="T72" fmla="*/ 112 w 910"/>
              <a:gd name="T73" fmla="*/ 179 h 538"/>
              <a:gd name="T74" fmla="*/ 283 w 910"/>
              <a:gd name="T75" fmla="*/ 76 h 538"/>
              <a:gd name="T76" fmla="*/ 368 w 910"/>
              <a:gd name="T77" fmla="*/ 46 h 538"/>
              <a:gd name="T78" fmla="*/ 531 w 910"/>
              <a:gd name="T79" fmla="*/ 27 h 538"/>
              <a:gd name="T80" fmla="*/ 599 w 910"/>
              <a:gd name="T81" fmla="*/ 32 h 538"/>
              <a:gd name="T82" fmla="*/ 669 w 910"/>
              <a:gd name="T83" fmla="*/ 34 h 538"/>
              <a:gd name="T84" fmla="*/ 687 w 910"/>
              <a:gd name="T85" fmla="*/ 41 h 538"/>
              <a:gd name="T86" fmla="*/ 793 w 910"/>
              <a:gd name="T87" fmla="*/ 85 h 538"/>
              <a:gd name="T88" fmla="*/ 805 w 910"/>
              <a:gd name="T89" fmla="*/ 95 h 538"/>
              <a:gd name="T90" fmla="*/ 883 w 910"/>
              <a:gd name="T91" fmla="*/ 246 h 538"/>
              <a:gd name="T92" fmla="*/ 841 w 910"/>
              <a:gd name="T93" fmla="*/ 323 h 538"/>
              <a:gd name="T94" fmla="*/ 863 w 910"/>
              <a:gd name="T95" fmla="*/ 280 h 538"/>
              <a:gd name="T96" fmla="*/ 700 w 910"/>
              <a:gd name="T97" fmla="*/ 424 h 538"/>
              <a:gd name="T98" fmla="*/ 720 w 910"/>
              <a:gd name="T99" fmla="*/ 419 h 538"/>
              <a:gd name="T100" fmla="*/ 708 w 910"/>
              <a:gd name="T101" fmla="*/ 446 h 538"/>
              <a:gd name="T102" fmla="*/ 772 w 910"/>
              <a:gd name="T103" fmla="*/ 403 h 538"/>
              <a:gd name="T104" fmla="*/ 832 w 910"/>
              <a:gd name="T105" fmla="*/ 367 h 538"/>
              <a:gd name="T106" fmla="*/ 829 w 910"/>
              <a:gd name="T107" fmla="*/ 364 h 538"/>
              <a:gd name="T108" fmla="*/ 885 w 910"/>
              <a:gd name="T109" fmla="*/ 280 h 538"/>
              <a:gd name="T110" fmla="*/ 792 w 910"/>
              <a:gd name="T111" fmla="*/ 72 h 538"/>
              <a:gd name="T112" fmla="*/ 737 w 910"/>
              <a:gd name="T113" fmla="*/ 44 h 538"/>
              <a:gd name="T114" fmla="*/ 709 w 910"/>
              <a:gd name="T115" fmla="*/ 30 h 538"/>
              <a:gd name="T116" fmla="*/ 777 w 910"/>
              <a:gd name="T117" fmla="*/ 52 h 538"/>
              <a:gd name="T118" fmla="*/ 876 w 910"/>
              <a:gd name="T119" fmla="*/ 128 h 538"/>
              <a:gd name="T120" fmla="*/ 887 w 910"/>
              <a:gd name="T121" fmla="*/ 176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10" h="538">
                <a:moveTo>
                  <a:pt x="900" y="193"/>
                </a:moveTo>
                <a:cubicBezTo>
                  <a:pt x="905" y="215"/>
                  <a:pt x="899" y="195"/>
                  <a:pt x="900" y="207"/>
                </a:cubicBezTo>
                <a:cubicBezTo>
                  <a:pt x="899" y="203"/>
                  <a:pt x="899" y="199"/>
                  <a:pt x="899" y="196"/>
                </a:cubicBezTo>
                <a:cubicBezTo>
                  <a:pt x="898" y="195"/>
                  <a:pt x="895" y="184"/>
                  <a:pt x="895" y="185"/>
                </a:cubicBezTo>
                <a:cubicBezTo>
                  <a:pt x="899" y="179"/>
                  <a:pt x="879" y="134"/>
                  <a:pt x="886" y="143"/>
                </a:cubicBezTo>
                <a:cubicBezTo>
                  <a:pt x="882" y="129"/>
                  <a:pt x="854" y="95"/>
                  <a:pt x="830" y="77"/>
                </a:cubicBezTo>
                <a:cubicBezTo>
                  <a:pt x="832" y="79"/>
                  <a:pt x="835" y="80"/>
                  <a:pt x="837" y="82"/>
                </a:cubicBezTo>
                <a:cubicBezTo>
                  <a:pt x="815" y="59"/>
                  <a:pt x="813" y="67"/>
                  <a:pt x="798" y="58"/>
                </a:cubicBezTo>
                <a:cubicBezTo>
                  <a:pt x="812" y="65"/>
                  <a:pt x="787" y="49"/>
                  <a:pt x="782" y="45"/>
                </a:cubicBezTo>
                <a:cubicBezTo>
                  <a:pt x="768" y="40"/>
                  <a:pt x="757" y="37"/>
                  <a:pt x="739" y="30"/>
                </a:cubicBezTo>
                <a:cubicBezTo>
                  <a:pt x="736" y="27"/>
                  <a:pt x="736" y="25"/>
                  <a:pt x="724" y="21"/>
                </a:cubicBezTo>
                <a:cubicBezTo>
                  <a:pt x="715" y="20"/>
                  <a:pt x="715" y="20"/>
                  <a:pt x="715" y="20"/>
                </a:cubicBezTo>
                <a:cubicBezTo>
                  <a:pt x="703" y="16"/>
                  <a:pt x="686" y="14"/>
                  <a:pt x="678" y="12"/>
                </a:cubicBezTo>
                <a:cubicBezTo>
                  <a:pt x="680" y="12"/>
                  <a:pt x="680" y="12"/>
                  <a:pt x="680" y="12"/>
                </a:cubicBezTo>
                <a:cubicBezTo>
                  <a:pt x="666" y="9"/>
                  <a:pt x="666" y="11"/>
                  <a:pt x="676" y="13"/>
                </a:cubicBezTo>
                <a:cubicBezTo>
                  <a:pt x="663" y="12"/>
                  <a:pt x="663" y="12"/>
                  <a:pt x="663" y="12"/>
                </a:cubicBezTo>
                <a:cubicBezTo>
                  <a:pt x="663" y="11"/>
                  <a:pt x="663" y="11"/>
                  <a:pt x="663" y="11"/>
                </a:cubicBezTo>
                <a:cubicBezTo>
                  <a:pt x="645" y="9"/>
                  <a:pt x="629" y="10"/>
                  <a:pt x="601" y="8"/>
                </a:cubicBezTo>
                <a:cubicBezTo>
                  <a:pt x="609" y="7"/>
                  <a:pt x="581" y="4"/>
                  <a:pt x="606" y="5"/>
                </a:cubicBezTo>
                <a:cubicBezTo>
                  <a:pt x="598" y="5"/>
                  <a:pt x="610" y="7"/>
                  <a:pt x="611" y="8"/>
                </a:cubicBezTo>
                <a:cubicBezTo>
                  <a:pt x="620" y="9"/>
                  <a:pt x="628" y="8"/>
                  <a:pt x="632" y="8"/>
                </a:cubicBezTo>
                <a:cubicBezTo>
                  <a:pt x="629" y="7"/>
                  <a:pt x="632" y="6"/>
                  <a:pt x="637" y="5"/>
                </a:cubicBezTo>
                <a:cubicBezTo>
                  <a:pt x="619" y="5"/>
                  <a:pt x="569" y="0"/>
                  <a:pt x="565" y="4"/>
                </a:cubicBezTo>
                <a:cubicBezTo>
                  <a:pt x="542" y="4"/>
                  <a:pt x="514" y="5"/>
                  <a:pt x="489" y="6"/>
                </a:cubicBezTo>
                <a:cubicBezTo>
                  <a:pt x="490" y="6"/>
                  <a:pt x="492" y="6"/>
                  <a:pt x="491" y="7"/>
                </a:cubicBezTo>
                <a:cubicBezTo>
                  <a:pt x="469" y="6"/>
                  <a:pt x="469" y="6"/>
                  <a:pt x="469" y="6"/>
                </a:cubicBezTo>
                <a:cubicBezTo>
                  <a:pt x="474" y="6"/>
                  <a:pt x="474" y="6"/>
                  <a:pt x="474" y="6"/>
                </a:cubicBezTo>
                <a:cubicBezTo>
                  <a:pt x="469" y="6"/>
                  <a:pt x="465" y="6"/>
                  <a:pt x="460" y="6"/>
                </a:cubicBezTo>
                <a:cubicBezTo>
                  <a:pt x="458" y="6"/>
                  <a:pt x="464" y="4"/>
                  <a:pt x="470" y="3"/>
                </a:cubicBezTo>
                <a:cubicBezTo>
                  <a:pt x="473" y="3"/>
                  <a:pt x="476" y="3"/>
                  <a:pt x="473" y="4"/>
                </a:cubicBezTo>
                <a:cubicBezTo>
                  <a:pt x="488" y="1"/>
                  <a:pt x="460" y="4"/>
                  <a:pt x="470" y="2"/>
                </a:cubicBezTo>
                <a:cubicBezTo>
                  <a:pt x="474" y="2"/>
                  <a:pt x="479" y="1"/>
                  <a:pt x="481" y="1"/>
                </a:cubicBezTo>
                <a:cubicBezTo>
                  <a:pt x="464" y="1"/>
                  <a:pt x="456" y="5"/>
                  <a:pt x="445" y="4"/>
                </a:cubicBezTo>
                <a:cubicBezTo>
                  <a:pt x="436" y="6"/>
                  <a:pt x="420" y="10"/>
                  <a:pt x="404" y="12"/>
                </a:cubicBezTo>
                <a:cubicBezTo>
                  <a:pt x="410" y="10"/>
                  <a:pt x="387" y="15"/>
                  <a:pt x="394" y="12"/>
                </a:cubicBezTo>
                <a:cubicBezTo>
                  <a:pt x="388" y="14"/>
                  <a:pt x="374" y="15"/>
                  <a:pt x="372" y="17"/>
                </a:cubicBezTo>
                <a:cubicBezTo>
                  <a:pt x="374" y="16"/>
                  <a:pt x="381" y="14"/>
                  <a:pt x="386" y="14"/>
                </a:cubicBezTo>
                <a:cubicBezTo>
                  <a:pt x="379" y="16"/>
                  <a:pt x="379" y="17"/>
                  <a:pt x="371" y="18"/>
                </a:cubicBezTo>
                <a:cubicBezTo>
                  <a:pt x="370" y="19"/>
                  <a:pt x="370" y="18"/>
                  <a:pt x="370" y="18"/>
                </a:cubicBezTo>
                <a:cubicBezTo>
                  <a:pt x="360" y="21"/>
                  <a:pt x="368" y="22"/>
                  <a:pt x="350" y="26"/>
                </a:cubicBezTo>
                <a:cubicBezTo>
                  <a:pt x="303" y="38"/>
                  <a:pt x="355" y="21"/>
                  <a:pt x="349" y="22"/>
                </a:cubicBezTo>
                <a:cubicBezTo>
                  <a:pt x="347" y="23"/>
                  <a:pt x="327" y="29"/>
                  <a:pt x="317" y="31"/>
                </a:cubicBezTo>
                <a:cubicBezTo>
                  <a:pt x="319" y="30"/>
                  <a:pt x="319" y="30"/>
                  <a:pt x="319" y="30"/>
                </a:cubicBezTo>
                <a:cubicBezTo>
                  <a:pt x="315" y="31"/>
                  <a:pt x="308" y="34"/>
                  <a:pt x="303" y="34"/>
                </a:cubicBezTo>
                <a:cubicBezTo>
                  <a:pt x="300" y="37"/>
                  <a:pt x="295" y="39"/>
                  <a:pt x="292" y="41"/>
                </a:cubicBezTo>
                <a:cubicBezTo>
                  <a:pt x="272" y="48"/>
                  <a:pt x="272" y="48"/>
                  <a:pt x="272" y="48"/>
                </a:cubicBezTo>
                <a:cubicBezTo>
                  <a:pt x="276" y="46"/>
                  <a:pt x="276" y="46"/>
                  <a:pt x="276" y="46"/>
                </a:cubicBezTo>
                <a:cubicBezTo>
                  <a:pt x="271" y="48"/>
                  <a:pt x="267" y="49"/>
                  <a:pt x="263" y="50"/>
                </a:cubicBezTo>
                <a:cubicBezTo>
                  <a:pt x="261" y="50"/>
                  <a:pt x="267" y="48"/>
                  <a:pt x="273" y="46"/>
                </a:cubicBezTo>
                <a:cubicBezTo>
                  <a:pt x="269" y="46"/>
                  <a:pt x="265" y="47"/>
                  <a:pt x="261" y="50"/>
                </a:cubicBezTo>
                <a:cubicBezTo>
                  <a:pt x="263" y="49"/>
                  <a:pt x="263" y="49"/>
                  <a:pt x="263" y="49"/>
                </a:cubicBezTo>
                <a:cubicBezTo>
                  <a:pt x="258" y="51"/>
                  <a:pt x="239" y="59"/>
                  <a:pt x="255" y="54"/>
                </a:cubicBezTo>
                <a:cubicBezTo>
                  <a:pt x="244" y="59"/>
                  <a:pt x="239" y="59"/>
                  <a:pt x="232" y="62"/>
                </a:cubicBezTo>
                <a:cubicBezTo>
                  <a:pt x="231" y="61"/>
                  <a:pt x="238" y="59"/>
                  <a:pt x="234" y="59"/>
                </a:cubicBezTo>
                <a:cubicBezTo>
                  <a:pt x="226" y="62"/>
                  <a:pt x="221" y="63"/>
                  <a:pt x="215" y="66"/>
                </a:cubicBezTo>
                <a:cubicBezTo>
                  <a:pt x="221" y="64"/>
                  <a:pt x="214" y="68"/>
                  <a:pt x="223" y="65"/>
                </a:cubicBezTo>
                <a:cubicBezTo>
                  <a:pt x="220" y="66"/>
                  <a:pt x="210" y="70"/>
                  <a:pt x="211" y="70"/>
                </a:cubicBezTo>
                <a:cubicBezTo>
                  <a:pt x="214" y="69"/>
                  <a:pt x="216" y="68"/>
                  <a:pt x="221" y="67"/>
                </a:cubicBezTo>
                <a:cubicBezTo>
                  <a:pt x="211" y="70"/>
                  <a:pt x="201" y="75"/>
                  <a:pt x="190" y="78"/>
                </a:cubicBezTo>
                <a:cubicBezTo>
                  <a:pt x="191" y="78"/>
                  <a:pt x="192" y="77"/>
                  <a:pt x="193" y="77"/>
                </a:cubicBezTo>
                <a:cubicBezTo>
                  <a:pt x="180" y="83"/>
                  <a:pt x="160" y="91"/>
                  <a:pt x="152" y="97"/>
                </a:cubicBezTo>
                <a:cubicBezTo>
                  <a:pt x="156" y="96"/>
                  <a:pt x="156" y="96"/>
                  <a:pt x="156" y="96"/>
                </a:cubicBezTo>
                <a:cubicBezTo>
                  <a:pt x="159" y="94"/>
                  <a:pt x="165" y="91"/>
                  <a:pt x="168" y="90"/>
                </a:cubicBezTo>
                <a:cubicBezTo>
                  <a:pt x="158" y="95"/>
                  <a:pt x="175" y="89"/>
                  <a:pt x="165" y="94"/>
                </a:cubicBezTo>
                <a:cubicBezTo>
                  <a:pt x="151" y="101"/>
                  <a:pt x="138" y="105"/>
                  <a:pt x="131" y="110"/>
                </a:cubicBezTo>
                <a:cubicBezTo>
                  <a:pt x="144" y="104"/>
                  <a:pt x="163" y="97"/>
                  <a:pt x="168" y="94"/>
                </a:cubicBezTo>
                <a:cubicBezTo>
                  <a:pt x="160" y="98"/>
                  <a:pt x="160" y="98"/>
                  <a:pt x="160" y="98"/>
                </a:cubicBezTo>
                <a:cubicBezTo>
                  <a:pt x="166" y="94"/>
                  <a:pt x="172" y="90"/>
                  <a:pt x="179" y="87"/>
                </a:cubicBezTo>
                <a:cubicBezTo>
                  <a:pt x="180" y="87"/>
                  <a:pt x="197" y="79"/>
                  <a:pt x="197" y="81"/>
                </a:cubicBezTo>
                <a:cubicBezTo>
                  <a:pt x="190" y="84"/>
                  <a:pt x="184" y="86"/>
                  <a:pt x="178" y="89"/>
                </a:cubicBezTo>
                <a:cubicBezTo>
                  <a:pt x="180" y="89"/>
                  <a:pt x="197" y="81"/>
                  <a:pt x="205" y="79"/>
                </a:cubicBezTo>
                <a:cubicBezTo>
                  <a:pt x="195" y="82"/>
                  <a:pt x="195" y="82"/>
                  <a:pt x="195" y="82"/>
                </a:cubicBezTo>
                <a:cubicBezTo>
                  <a:pt x="211" y="74"/>
                  <a:pt x="233" y="67"/>
                  <a:pt x="249" y="60"/>
                </a:cubicBezTo>
                <a:cubicBezTo>
                  <a:pt x="236" y="66"/>
                  <a:pt x="266" y="55"/>
                  <a:pt x="256" y="60"/>
                </a:cubicBezTo>
                <a:cubicBezTo>
                  <a:pt x="252" y="62"/>
                  <a:pt x="245" y="64"/>
                  <a:pt x="247" y="63"/>
                </a:cubicBezTo>
                <a:cubicBezTo>
                  <a:pt x="246" y="65"/>
                  <a:pt x="257" y="60"/>
                  <a:pt x="260" y="60"/>
                </a:cubicBezTo>
                <a:cubicBezTo>
                  <a:pt x="262" y="58"/>
                  <a:pt x="279" y="53"/>
                  <a:pt x="268" y="55"/>
                </a:cubicBezTo>
                <a:cubicBezTo>
                  <a:pt x="274" y="54"/>
                  <a:pt x="286" y="49"/>
                  <a:pt x="293" y="47"/>
                </a:cubicBezTo>
                <a:cubicBezTo>
                  <a:pt x="291" y="46"/>
                  <a:pt x="307" y="42"/>
                  <a:pt x="310" y="41"/>
                </a:cubicBezTo>
                <a:cubicBezTo>
                  <a:pt x="313" y="40"/>
                  <a:pt x="316" y="40"/>
                  <a:pt x="318" y="39"/>
                </a:cubicBezTo>
                <a:cubicBezTo>
                  <a:pt x="312" y="42"/>
                  <a:pt x="303" y="45"/>
                  <a:pt x="295" y="48"/>
                </a:cubicBezTo>
                <a:cubicBezTo>
                  <a:pt x="295" y="48"/>
                  <a:pt x="295" y="48"/>
                  <a:pt x="295" y="48"/>
                </a:cubicBezTo>
                <a:cubicBezTo>
                  <a:pt x="291" y="49"/>
                  <a:pt x="284" y="51"/>
                  <a:pt x="286" y="50"/>
                </a:cubicBezTo>
                <a:cubicBezTo>
                  <a:pt x="286" y="51"/>
                  <a:pt x="286" y="51"/>
                  <a:pt x="286" y="51"/>
                </a:cubicBezTo>
                <a:cubicBezTo>
                  <a:pt x="269" y="58"/>
                  <a:pt x="252" y="65"/>
                  <a:pt x="244" y="69"/>
                </a:cubicBezTo>
                <a:cubicBezTo>
                  <a:pt x="248" y="66"/>
                  <a:pt x="248" y="66"/>
                  <a:pt x="248" y="66"/>
                </a:cubicBezTo>
                <a:cubicBezTo>
                  <a:pt x="235" y="73"/>
                  <a:pt x="221" y="76"/>
                  <a:pt x="209" y="82"/>
                </a:cubicBezTo>
                <a:cubicBezTo>
                  <a:pt x="209" y="82"/>
                  <a:pt x="211" y="81"/>
                  <a:pt x="208" y="82"/>
                </a:cubicBezTo>
                <a:cubicBezTo>
                  <a:pt x="192" y="88"/>
                  <a:pt x="186" y="93"/>
                  <a:pt x="173" y="97"/>
                </a:cubicBezTo>
                <a:cubicBezTo>
                  <a:pt x="174" y="96"/>
                  <a:pt x="174" y="96"/>
                  <a:pt x="174" y="96"/>
                </a:cubicBezTo>
                <a:cubicBezTo>
                  <a:pt x="173" y="96"/>
                  <a:pt x="166" y="100"/>
                  <a:pt x="168" y="100"/>
                </a:cubicBezTo>
                <a:cubicBezTo>
                  <a:pt x="178" y="95"/>
                  <a:pt x="180" y="95"/>
                  <a:pt x="190" y="91"/>
                </a:cubicBezTo>
                <a:cubicBezTo>
                  <a:pt x="186" y="93"/>
                  <a:pt x="178" y="97"/>
                  <a:pt x="172" y="100"/>
                </a:cubicBezTo>
                <a:cubicBezTo>
                  <a:pt x="171" y="101"/>
                  <a:pt x="171" y="101"/>
                  <a:pt x="171" y="101"/>
                </a:cubicBezTo>
                <a:cubicBezTo>
                  <a:pt x="164" y="106"/>
                  <a:pt x="155" y="108"/>
                  <a:pt x="147" y="113"/>
                </a:cubicBezTo>
                <a:cubicBezTo>
                  <a:pt x="157" y="110"/>
                  <a:pt x="157" y="110"/>
                  <a:pt x="157" y="110"/>
                </a:cubicBezTo>
                <a:cubicBezTo>
                  <a:pt x="157" y="110"/>
                  <a:pt x="156" y="110"/>
                  <a:pt x="156" y="111"/>
                </a:cubicBezTo>
                <a:cubicBezTo>
                  <a:pt x="160" y="109"/>
                  <a:pt x="163" y="107"/>
                  <a:pt x="164" y="106"/>
                </a:cubicBezTo>
                <a:cubicBezTo>
                  <a:pt x="178" y="99"/>
                  <a:pt x="187" y="98"/>
                  <a:pt x="189" y="98"/>
                </a:cubicBezTo>
                <a:cubicBezTo>
                  <a:pt x="196" y="96"/>
                  <a:pt x="187" y="101"/>
                  <a:pt x="189" y="101"/>
                </a:cubicBezTo>
                <a:cubicBezTo>
                  <a:pt x="199" y="97"/>
                  <a:pt x="198" y="95"/>
                  <a:pt x="209" y="91"/>
                </a:cubicBezTo>
                <a:cubicBezTo>
                  <a:pt x="212" y="90"/>
                  <a:pt x="211" y="90"/>
                  <a:pt x="210" y="91"/>
                </a:cubicBezTo>
                <a:cubicBezTo>
                  <a:pt x="217" y="87"/>
                  <a:pt x="217" y="87"/>
                  <a:pt x="217" y="87"/>
                </a:cubicBezTo>
                <a:cubicBezTo>
                  <a:pt x="217" y="88"/>
                  <a:pt x="236" y="81"/>
                  <a:pt x="225" y="86"/>
                </a:cubicBezTo>
                <a:cubicBezTo>
                  <a:pt x="224" y="87"/>
                  <a:pt x="221" y="88"/>
                  <a:pt x="218" y="89"/>
                </a:cubicBezTo>
                <a:cubicBezTo>
                  <a:pt x="230" y="85"/>
                  <a:pt x="248" y="80"/>
                  <a:pt x="256" y="78"/>
                </a:cubicBezTo>
                <a:cubicBezTo>
                  <a:pt x="254" y="79"/>
                  <a:pt x="254" y="79"/>
                  <a:pt x="255" y="79"/>
                </a:cubicBezTo>
                <a:cubicBezTo>
                  <a:pt x="256" y="79"/>
                  <a:pt x="256" y="78"/>
                  <a:pt x="257" y="78"/>
                </a:cubicBezTo>
                <a:cubicBezTo>
                  <a:pt x="259" y="77"/>
                  <a:pt x="261" y="77"/>
                  <a:pt x="261" y="78"/>
                </a:cubicBezTo>
                <a:cubicBezTo>
                  <a:pt x="269" y="75"/>
                  <a:pt x="267" y="75"/>
                  <a:pt x="280" y="72"/>
                </a:cubicBezTo>
                <a:cubicBezTo>
                  <a:pt x="284" y="70"/>
                  <a:pt x="282" y="69"/>
                  <a:pt x="285" y="68"/>
                </a:cubicBezTo>
                <a:cubicBezTo>
                  <a:pt x="288" y="67"/>
                  <a:pt x="291" y="66"/>
                  <a:pt x="293" y="65"/>
                </a:cubicBezTo>
                <a:cubicBezTo>
                  <a:pt x="292" y="66"/>
                  <a:pt x="292" y="66"/>
                  <a:pt x="292" y="66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297" y="64"/>
                  <a:pt x="292" y="65"/>
                  <a:pt x="287" y="67"/>
                </a:cubicBezTo>
                <a:cubicBezTo>
                  <a:pt x="289" y="66"/>
                  <a:pt x="291" y="65"/>
                  <a:pt x="293" y="64"/>
                </a:cubicBezTo>
                <a:cubicBezTo>
                  <a:pt x="282" y="67"/>
                  <a:pt x="282" y="67"/>
                  <a:pt x="282" y="67"/>
                </a:cubicBezTo>
                <a:cubicBezTo>
                  <a:pt x="279" y="68"/>
                  <a:pt x="277" y="69"/>
                  <a:pt x="275" y="70"/>
                </a:cubicBezTo>
                <a:cubicBezTo>
                  <a:pt x="287" y="66"/>
                  <a:pt x="287" y="66"/>
                  <a:pt x="287" y="66"/>
                </a:cubicBezTo>
                <a:cubicBezTo>
                  <a:pt x="285" y="67"/>
                  <a:pt x="284" y="67"/>
                  <a:pt x="283" y="68"/>
                </a:cubicBezTo>
                <a:cubicBezTo>
                  <a:pt x="279" y="69"/>
                  <a:pt x="275" y="70"/>
                  <a:pt x="273" y="71"/>
                </a:cubicBezTo>
                <a:cubicBezTo>
                  <a:pt x="275" y="71"/>
                  <a:pt x="278" y="70"/>
                  <a:pt x="281" y="69"/>
                </a:cubicBezTo>
                <a:cubicBezTo>
                  <a:pt x="280" y="70"/>
                  <a:pt x="280" y="70"/>
                  <a:pt x="279" y="71"/>
                </a:cubicBezTo>
                <a:cubicBezTo>
                  <a:pt x="261" y="77"/>
                  <a:pt x="255" y="77"/>
                  <a:pt x="245" y="80"/>
                </a:cubicBezTo>
                <a:cubicBezTo>
                  <a:pt x="251" y="77"/>
                  <a:pt x="261" y="73"/>
                  <a:pt x="257" y="73"/>
                </a:cubicBezTo>
                <a:cubicBezTo>
                  <a:pt x="266" y="72"/>
                  <a:pt x="267" y="69"/>
                  <a:pt x="278" y="67"/>
                </a:cubicBezTo>
                <a:cubicBezTo>
                  <a:pt x="276" y="68"/>
                  <a:pt x="276" y="68"/>
                  <a:pt x="276" y="68"/>
                </a:cubicBezTo>
                <a:cubicBezTo>
                  <a:pt x="284" y="64"/>
                  <a:pt x="286" y="65"/>
                  <a:pt x="293" y="62"/>
                </a:cubicBezTo>
                <a:cubicBezTo>
                  <a:pt x="292" y="62"/>
                  <a:pt x="293" y="62"/>
                  <a:pt x="294" y="62"/>
                </a:cubicBezTo>
                <a:cubicBezTo>
                  <a:pt x="310" y="56"/>
                  <a:pt x="289" y="62"/>
                  <a:pt x="305" y="56"/>
                </a:cubicBezTo>
                <a:cubicBezTo>
                  <a:pt x="319" y="53"/>
                  <a:pt x="310" y="57"/>
                  <a:pt x="314" y="57"/>
                </a:cubicBezTo>
                <a:cubicBezTo>
                  <a:pt x="291" y="65"/>
                  <a:pt x="315" y="59"/>
                  <a:pt x="290" y="68"/>
                </a:cubicBezTo>
                <a:cubicBezTo>
                  <a:pt x="290" y="68"/>
                  <a:pt x="290" y="68"/>
                  <a:pt x="291" y="68"/>
                </a:cubicBezTo>
                <a:cubicBezTo>
                  <a:pt x="279" y="72"/>
                  <a:pt x="269" y="76"/>
                  <a:pt x="256" y="80"/>
                </a:cubicBezTo>
                <a:cubicBezTo>
                  <a:pt x="260" y="78"/>
                  <a:pt x="256" y="79"/>
                  <a:pt x="255" y="79"/>
                </a:cubicBezTo>
                <a:cubicBezTo>
                  <a:pt x="247" y="82"/>
                  <a:pt x="237" y="86"/>
                  <a:pt x="233" y="89"/>
                </a:cubicBezTo>
                <a:cubicBezTo>
                  <a:pt x="220" y="95"/>
                  <a:pt x="220" y="95"/>
                  <a:pt x="220" y="95"/>
                </a:cubicBezTo>
                <a:cubicBezTo>
                  <a:pt x="220" y="94"/>
                  <a:pt x="224" y="90"/>
                  <a:pt x="237" y="85"/>
                </a:cubicBezTo>
                <a:cubicBezTo>
                  <a:pt x="192" y="104"/>
                  <a:pt x="161" y="126"/>
                  <a:pt x="123" y="156"/>
                </a:cubicBezTo>
                <a:cubicBezTo>
                  <a:pt x="121" y="157"/>
                  <a:pt x="128" y="152"/>
                  <a:pt x="125" y="154"/>
                </a:cubicBezTo>
                <a:cubicBezTo>
                  <a:pt x="120" y="158"/>
                  <a:pt x="114" y="164"/>
                  <a:pt x="113" y="165"/>
                </a:cubicBezTo>
                <a:cubicBezTo>
                  <a:pt x="113" y="165"/>
                  <a:pt x="114" y="164"/>
                  <a:pt x="117" y="161"/>
                </a:cubicBezTo>
                <a:cubicBezTo>
                  <a:pt x="98" y="179"/>
                  <a:pt x="87" y="187"/>
                  <a:pt x="77" y="200"/>
                </a:cubicBezTo>
                <a:cubicBezTo>
                  <a:pt x="76" y="200"/>
                  <a:pt x="85" y="190"/>
                  <a:pt x="84" y="191"/>
                </a:cubicBezTo>
                <a:cubicBezTo>
                  <a:pt x="66" y="209"/>
                  <a:pt x="60" y="221"/>
                  <a:pt x="46" y="242"/>
                </a:cubicBezTo>
                <a:cubicBezTo>
                  <a:pt x="50" y="235"/>
                  <a:pt x="42" y="246"/>
                  <a:pt x="38" y="252"/>
                </a:cubicBezTo>
                <a:cubicBezTo>
                  <a:pt x="27" y="270"/>
                  <a:pt x="8" y="310"/>
                  <a:pt x="5" y="342"/>
                </a:cubicBezTo>
                <a:cubicBezTo>
                  <a:pt x="2" y="333"/>
                  <a:pt x="1" y="376"/>
                  <a:pt x="0" y="379"/>
                </a:cubicBezTo>
                <a:cubicBezTo>
                  <a:pt x="0" y="386"/>
                  <a:pt x="2" y="397"/>
                  <a:pt x="3" y="398"/>
                </a:cubicBezTo>
                <a:cubicBezTo>
                  <a:pt x="2" y="394"/>
                  <a:pt x="2" y="384"/>
                  <a:pt x="2" y="386"/>
                </a:cubicBezTo>
                <a:cubicBezTo>
                  <a:pt x="3" y="396"/>
                  <a:pt x="7" y="411"/>
                  <a:pt x="9" y="412"/>
                </a:cubicBezTo>
                <a:cubicBezTo>
                  <a:pt x="10" y="416"/>
                  <a:pt x="11" y="420"/>
                  <a:pt x="12" y="424"/>
                </a:cubicBezTo>
                <a:cubicBezTo>
                  <a:pt x="13" y="425"/>
                  <a:pt x="16" y="428"/>
                  <a:pt x="19" y="434"/>
                </a:cubicBezTo>
                <a:cubicBezTo>
                  <a:pt x="25" y="449"/>
                  <a:pt x="19" y="432"/>
                  <a:pt x="30" y="451"/>
                </a:cubicBezTo>
                <a:cubicBezTo>
                  <a:pt x="26" y="448"/>
                  <a:pt x="23" y="444"/>
                  <a:pt x="22" y="443"/>
                </a:cubicBezTo>
                <a:cubicBezTo>
                  <a:pt x="27" y="452"/>
                  <a:pt x="27" y="451"/>
                  <a:pt x="32" y="456"/>
                </a:cubicBezTo>
                <a:cubicBezTo>
                  <a:pt x="33" y="459"/>
                  <a:pt x="25" y="452"/>
                  <a:pt x="20" y="445"/>
                </a:cubicBezTo>
                <a:cubicBezTo>
                  <a:pt x="23" y="449"/>
                  <a:pt x="25" y="453"/>
                  <a:pt x="28" y="457"/>
                </a:cubicBezTo>
                <a:cubicBezTo>
                  <a:pt x="38" y="467"/>
                  <a:pt x="56" y="481"/>
                  <a:pt x="74" y="492"/>
                </a:cubicBezTo>
                <a:cubicBezTo>
                  <a:pt x="71" y="491"/>
                  <a:pt x="65" y="488"/>
                  <a:pt x="69" y="492"/>
                </a:cubicBezTo>
                <a:cubicBezTo>
                  <a:pt x="77" y="496"/>
                  <a:pt x="89" y="500"/>
                  <a:pt x="100" y="506"/>
                </a:cubicBezTo>
                <a:cubicBezTo>
                  <a:pt x="98" y="505"/>
                  <a:pt x="99" y="506"/>
                  <a:pt x="98" y="505"/>
                </a:cubicBezTo>
                <a:cubicBezTo>
                  <a:pt x="118" y="512"/>
                  <a:pt x="112" y="512"/>
                  <a:pt x="131" y="518"/>
                </a:cubicBezTo>
                <a:cubicBezTo>
                  <a:pt x="131" y="518"/>
                  <a:pt x="130" y="518"/>
                  <a:pt x="130" y="518"/>
                </a:cubicBezTo>
                <a:cubicBezTo>
                  <a:pt x="134" y="519"/>
                  <a:pt x="138" y="519"/>
                  <a:pt x="141" y="520"/>
                </a:cubicBezTo>
                <a:cubicBezTo>
                  <a:pt x="166" y="523"/>
                  <a:pt x="168" y="527"/>
                  <a:pt x="183" y="530"/>
                </a:cubicBezTo>
                <a:cubicBezTo>
                  <a:pt x="179" y="530"/>
                  <a:pt x="179" y="530"/>
                  <a:pt x="179" y="530"/>
                </a:cubicBezTo>
                <a:cubicBezTo>
                  <a:pt x="189" y="533"/>
                  <a:pt x="219" y="534"/>
                  <a:pt x="227" y="535"/>
                </a:cubicBezTo>
                <a:cubicBezTo>
                  <a:pt x="217" y="533"/>
                  <a:pt x="224" y="534"/>
                  <a:pt x="216" y="532"/>
                </a:cubicBezTo>
                <a:cubicBezTo>
                  <a:pt x="207" y="531"/>
                  <a:pt x="209" y="534"/>
                  <a:pt x="194" y="531"/>
                </a:cubicBezTo>
                <a:cubicBezTo>
                  <a:pt x="196" y="530"/>
                  <a:pt x="216" y="531"/>
                  <a:pt x="220" y="530"/>
                </a:cubicBezTo>
                <a:cubicBezTo>
                  <a:pt x="228" y="530"/>
                  <a:pt x="234" y="533"/>
                  <a:pt x="235" y="534"/>
                </a:cubicBezTo>
                <a:cubicBezTo>
                  <a:pt x="256" y="535"/>
                  <a:pt x="268" y="536"/>
                  <a:pt x="295" y="535"/>
                </a:cubicBezTo>
                <a:cubicBezTo>
                  <a:pt x="304" y="534"/>
                  <a:pt x="311" y="530"/>
                  <a:pt x="333" y="532"/>
                </a:cubicBezTo>
                <a:cubicBezTo>
                  <a:pt x="332" y="532"/>
                  <a:pt x="332" y="532"/>
                  <a:pt x="332" y="532"/>
                </a:cubicBezTo>
                <a:cubicBezTo>
                  <a:pt x="334" y="531"/>
                  <a:pt x="343" y="532"/>
                  <a:pt x="347" y="531"/>
                </a:cubicBezTo>
                <a:cubicBezTo>
                  <a:pt x="339" y="530"/>
                  <a:pt x="356" y="529"/>
                  <a:pt x="347" y="528"/>
                </a:cubicBezTo>
                <a:cubicBezTo>
                  <a:pt x="360" y="527"/>
                  <a:pt x="362" y="529"/>
                  <a:pt x="363" y="531"/>
                </a:cubicBezTo>
                <a:cubicBezTo>
                  <a:pt x="372" y="528"/>
                  <a:pt x="389" y="530"/>
                  <a:pt x="408" y="527"/>
                </a:cubicBezTo>
                <a:cubicBezTo>
                  <a:pt x="405" y="528"/>
                  <a:pt x="383" y="530"/>
                  <a:pt x="392" y="531"/>
                </a:cubicBezTo>
                <a:cubicBezTo>
                  <a:pt x="401" y="529"/>
                  <a:pt x="409" y="528"/>
                  <a:pt x="417" y="526"/>
                </a:cubicBezTo>
                <a:cubicBezTo>
                  <a:pt x="406" y="527"/>
                  <a:pt x="406" y="527"/>
                  <a:pt x="406" y="527"/>
                </a:cubicBezTo>
                <a:cubicBezTo>
                  <a:pt x="425" y="523"/>
                  <a:pt x="430" y="524"/>
                  <a:pt x="441" y="524"/>
                </a:cubicBezTo>
                <a:cubicBezTo>
                  <a:pt x="444" y="524"/>
                  <a:pt x="437" y="525"/>
                  <a:pt x="431" y="526"/>
                </a:cubicBezTo>
                <a:cubicBezTo>
                  <a:pt x="437" y="525"/>
                  <a:pt x="446" y="524"/>
                  <a:pt x="454" y="522"/>
                </a:cubicBezTo>
                <a:cubicBezTo>
                  <a:pt x="459" y="520"/>
                  <a:pt x="479" y="517"/>
                  <a:pt x="487" y="514"/>
                </a:cubicBezTo>
                <a:cubicBezTo>
                  <a:pt x="490" y="513"/>
                  <a:pt x="490" y="513"/>
                  <a:pt x="490" y="513"/>
                </a:cubicBezTo>
                <a:cubicBezTo>
                  <a:pt x="490" y="514"/>
                  <a:pt x="489" y="514"/>
                  <a:pt x="489" y="514"/>
                </a:cubicBezTo>
                <a:cubicBezTo>
                  <a:pt x="490" y="514"/>
                  <a:pt x="492" y="513"/>
                  <a:pt x="493" y="513"/>
                </a:cubicBezTo>
                <a:cubicBezTo>
                  <a:pt x="503" y="512"/>
                  <a:pt x="503" y="512"/>
                  <a:pt x="503" y="512"/>
                </a:cubicBezTo>
                <a:cubicBezTo>
                  <a:pt x="501" y="512"/>
                  <a:pt x="501" y="512"/>
                  <a:pt x="501" y="512"/>
                </a:cubicBezTo>
                <a:cubicBezTo>
                  <a:pt x="505" y="511"/>
                  <a:pt x="505" y="511"/>
                  <a:pt x="505" y="511"/>
                </a:cubicBezTo>
                <a:cubicBezTo>
                  <a:pt x="515" y="510"/>
                  <a:pt x="515" y="510"/>
                  <a:pt x="515" y="510"/>
                </a:cubicBezTo>
                <a:cubicBezTo>
                  <a:pt x="520" y="508"/>
                  <a:pt x="520" y="508"/>
                  <a:pt x="520" y="508"/>
                </a:cubicBezTo>
                <a:cubicBezTo>
                  <a:pt x="518" y="509"/>
                  <a:pt x="518" y="509"/>
                  <a:pt x="518" y="509"/>
                </a:cubicBezTo>
                <a:cubicBezTo>
                  <a:pt x="518" y="507"/>
                  <a:pt x="530" y="503"/>
                  <a:pt x="545" y="500"/>
                </a:cubicBezTo>
                <a:cubicBezTo>
                  <a:pt x="544" y="500"/>
                  <a:pt x="536" y="501"/>
                  <a:pt x="525" y="503"/>
                </a:cubicBezTo>
                <a:cubicBezTo>
                  <a:pt x="529" y="502"/>
                  <a:pt x="529" y="502"/>
                  <a:pt x="529" y="502"/>
                </a:cubicBezTo>
                <a:cubicBezTo>
                  <a:pt x="545" y="499"/>
                  <a:pt x="560" y="496"/>
                  <a:pt x="574" y="492"/>
                </a:cubicBezTo>
                <a:cubicBezTo>
                  <a:pt x="569" y="494"/>
                  <a:pt x="564" y="495"/>
                  <a:pt x="558" y="497"/>
                </a:cubicBezTo>
                <a:cubicBezTo>
                  <a:pt x="573" y="495"/>
                  <a:pt x="596" y="486"/>
                  <a:pt x="603" y="486"/>
                </a:cubicBezTo>
                <a:cubicBezTo>
                  <a:pt x="581" y="495"/>
                  <a:pt x="569" y="496"/>
                  <a:pt x="545" y="503"/>
                </a:cubicBezTo>
                <a:cubicBezTo>
                  <a:pt x="532" y="504"/>
                  <a:pt x="561" y="498"/>
                  <a:pt x="561" y="497"/>
                </a:cubicBezTo>
                <a:cubicBezTo>
                  <a:pt x="557" y="498"/>
                  <a:pt x="552" y="499"/>
                  <a:pt x="547" y="500"/>
                </a:cubicBezTo>
                <a:cubicBezTo>
                  <a:pt x="549" y="500"/>
                  <a:pt x="520" y="507"/>
                  <a:pt x="528" y="507"/>
                </a:cubicBezTo>
                <a:cubicBezTo>
                  <a:pt x="559" y="501"/>
                  <a:pt x="589" y="494"/>
                  <a:pt x="615" y="485"/>
                </a:cubicBezTo>
                <a:cubicBezTo>
                  <a:pt x="608" y="492"/>
                  <a:pt x="601" y="498"/>
                  <a:pt x="593" y="505"/>
                </a:cubicBezTo>
                <a:cubicBezTo>
                  <a:pt x="593" y="505"/>
                  <a:pt x="593" y="505"/>
                  <a:pt x="592" y="506"/>
                </a:cubicBezTo>
                <a:cubicBezTo>
                  <a:pt x="593" y="505"/>
                  <a:pt x="593" y="505"/>
                  <a:pt x="593" y="505"/>
                </a:cubicBezTo>
                <a:cubicBezTo>
                  <a:pt x="593" y="504"/>
                  <a:pt x="588" y="506"/>
                  <a:pt x="582" y="508"/>
                </a:cubicBezTo>
                <a:cubicBezTo>
                  <a:pt x="583" y="507"/>
                  <a:pt x="584" y="506"/>
                  <a:pt x="577" y="508"/>
                </a:cubicBezTo>
                <a:cubicBezTo>
                  <a:pt x="563" y="511"/>
                  <a:pt x="555" y="516"/>
                  <a:pt x="545" y="518"/>
                </a:cubicBezTo>
                <a:cubicBezTo>
                  <a:pt x="548" y="517"/>
                  <a:pt x="548" y="517"/>
                  <a:pt x="548" y="517"/>
                </a:cubicBezTo>
                <a:cubicBezTo>
                  <a:pt x="538" y="519"/>
                  <a:pt x="525" y="522"/>
                  <a:pt x="518" y="524"/>
                </a:cubicBezTo>
                <a:cubicBezTo>
                  <a:pt x="509" y="524"/>
                  <a:pt x="546" y="517"/>
                  <a:pt x="530" y="519"/>
                </a:cubicBezTo>
                <a:cubicBezTo>
                  <a:pt x="541" y="517"/>
                  <a:pt x="557" y="512"/>
                  <a:pt x="565" y="510"/>
                </a:cubicBezTo>
                <a:cubicBezTo>
                  <a:pt x="551" y="513"/>
                  <a:pt x="538" y="513"/>
                  <a:pt x="542" y="511"/>
                </a:cubicBezTo>
                <a:cubicBezTo>
                  <a:pt x="512" y="520"/>
                  <a:pt x="543" y="516"/>
                  <a:pt x="517" y="523"/>
                </a:cubicBezTo>
                <a:cubicBezTo>
                  <a:pt x="498" y="526"/>
                  <a:pt x="498" y="526"/>
                  <a:pt x="498" y="526"/>
                </a:cubicBezTo>
                <a:cubicBezTo>
                  <a:pt x="492" y="529"/>
                  <a:pt x="492" y="529"/>
                  <a:pt x="492" y="529"/>
                </a:cubicBezTo>
                <a:cubicBezTo>
                  <a:pt x="481" y="531"/>
                  <a:pt x="499" y="526"/>
                  <a:pt x="482" y="529"/>
                </a:cubicBezTo>
                <a:cubicBezTo>
                  <a:pt x="477" y="531"/>
                  <a:pt x="466" y="532"/>
                  <a:pt x="463" y="533"/>
                </a:cubicBezTo>
                <a:cubicBezTo>
                  <a:pt x="463" y="532"/>
                  <a:pt x="463" y="532"/>
                  <a:pt x="454" y="533"/>
                </a:cubicBezTo>
                <a:cubicBezTo>
                  <a:pt x="454" y="534"/>
                  <a:pt x="455" y="534"/>
                  <a:pt x="448" y="535"/>
                </a:cubicBezTo>
                <a:cubicBezTo>
                  <a:pt x="443" y="534"/>
                  <a:pt x="465" y="532"/>
                  <a:pt x="457" y="531"/>
                </a:cubicBezTo>
                <a:cubicBezTo>
                  <a:pt x="436" y="534"/>
                  <a:pt x="446" y="535"/>
                  <a:pt x="441" y="537"/>
                </a:cubicBezTo>
                <a:cubicBezTo>
                  <a:pt x="442" y="536"/>
                  <a:pt x="443" y="536"/>
                  <a:pt x="446" y="536"/>
                </a:cubicBezTo>
                <a:cubicBezTo>
                  <a:pt x="445" y="537"/>
                  <a:pt x="437" y="537"/>
                  <a:pt x="438" y="538"/>
                </a:cubicBezTo>
                <a:cubicBezTo>
                  <a:pt x="441" y="538"/>
                  <a:pt x="445" y="537"/>
                  <a:pt x="448" y="536"/>
                </a:cubicBezTo>
                <a:cubicBezTo>
                  <a:pt x="442" y="538"/>
                  <a:pt x="458" y="537"/>
                  <a:pt x="464" y="536"/>
                </a:cubicBezTo>
                <a:cubicBezTo>
                  <a:pt x="477" y="533"/>
                  <a:pt x="505" y="528"/>
                  <a:pt x="524" y="524"/>
                </a:cubicBezTo>
                <a:cubicBezTo>
                  <a:pt x="522" y="524"/>
                  <a:pt x="519" y="525"/>
                  <a:pt x="521" y="525"/>
                </a:cubicBezTo>
                <a:cubicBezTo>
                  <a:pt x="548" y="519"/>
                  <a:pt x="559" y="518"/>
                  <a:pt x="589" y="509"/>
                </a:cubicBezTo>
                <a:cubicBezTo>
                  <a:pt x="592" y="506"/>
                  <a:pt x="592" y="506"/>
                  <a:pt x="592" y="506"/>
                </a:cubicBezTo>
                <a:cubicBezTo>
                  <a:pt x="618" y="498"/>
                  <a:pt x="603" y="498"/>
                  <a:pt x="609" y="495"/>
                </a:cubicBezTo>
                <a:cubicBezTo>
                  <a:pt x="615" y="494"/>
                  <a:pt x="619" y="491"/>
                  <a:pt x="625" y="490"/>
                </a:cubicBezTo>
                <a:cubicBezTo>
                  <a:pt x="622" y="492"/>
                  <a:pt x="622" y="492"/>
                  <a:pt x="622" y="492"/>
                </a:cubicBezTo>
                <a:cubicBezTo>
                  <a:pt x="638" y="486"/>
                  <a:pt x="627" y="488"/>
                  <a:pt x="641" y="484"/>
                </a:cubicBezTo>
                <a:cubicBezTo>
                  <a:pt x="652" y="478"/>
                  <a:pt x="631" y="487"/>
                  <a:pt x="638" y="483"/>
                </a:cubicBezTo>
                <a:cubicBezTo>
                  <a:pt x="653" y="478"/>
                  <a:pt x="646" y="477"/>
                  <a:pt x="670" y="469"/>
                </a:cubicBezTo>
                <a:cubicBezTo>
                  <a:pt x="669" y="470"/>
                  <a:pt x="673" y="470"/>
                  <a:pt x="660" y="476"/>
                </a:cubicBezTo>
                <a:cubicBezTo>
                  <a:pt x="664" y="475"/>
                  <a:pt x="669" y="473"/>
                  <a:pt x="673" y="472"/>
                </a:cubicBezTo>
                <a:cubicBezTo>
                  <a:pt x="658" y="479"/>
                  <a:pt x="667" y="475"/>
                  <a:pt x="651" y="481"/>
                </a:cubicBezTo>
                <a:cubicBezTo>
                  <a:pt x="644" y="485"/>
                  <a:pt x="646" y="486"/>
                  <a:pt x="640" y="490"/>
                </a:cubicBezTo>
                <a:cubicBezTo>
                  <a:pt x="646" y="487"/>
                  <a:pt x="644" y="486"/>
                  <a:pt x="654" y="483"/>
                </a:cubicBezTo>
                <a:cubicBezTo>
                  <a:pt x="665" y="479"/>
                  <a:pt x="652" y="484"/>
                  <a:pt x="651" y="485"/>
                </a:cubicBezTo>
                <a:cubicBezTo>
                  <a:pt x="665" y="478"/>
                  <a:pt x="668" y="481"/>
                  <a:pt x="681" y="474"/>
                </a:cubicBezTo>
                <a:cubicBezTo>
                  <a:pt x="677" y="473"/>
                  <a:pt x="680" y="472"/>
                  <a:pt x="670" y="474"/>
                </a:cubicBezTo>
                <a:cubicBezTo>
                  <a:pt x="679" y="470"/>
                  <a:pt x="691" y="466"/>
                  <a:pt x="691" y="468"/>
                </a:cubicBezTo>
                <a:cubicBezTo>
                  <a:pt x="692" y="466"/>
                  <a:pt x="692" y="466"/>
                  <a:pt x="692" y="466"/>
                </a:cubicBezTo>
                <a:cubicBezTo>
                  <a:pt x="695" y="466"/>
                  <a:pt x="702" y="462"/>
                  <a:pt x="702" y="462"/>
                </a:cubicBezTo>
                <a:cubicBezTo>
                  <a:pt x="705" y="460"/>
                  <a:pt x="705" y="460"/>
                  <a:pt x="705" y="460"/>
                </a:cubicBezTo>
                <a:cubicBezTo>
                  <a:pt x="698" y="462"/>
                  <a:pt x="692" y="464"/>
                  <a:pt x="681" y="469"/>
                </a:cubicBezTo>
                <a:cubicBezTo>
                  <a:pt x="685" y="467"/>
                  <a:pt x="674" y="470"/>
                  <a:pt x="688" y="463"/>
                </a:cubicBezTo>
                <a:cubicBezTo>
                  <a:pt x="695" y="460"/>
                  <a:pt x="690" y="464"/>
                  <a:pt x="690" y="464"/>
                </a:cubicBezTo>
                <a:cubicBezTo>
                  <a:pt x="723" y="447"/>
                  <a:pt x="725" y="451"/>
                  <a:pt x="750" y="436"/>
                </a:cubicBezTo>
                <a:cubicBezTo>
                  <a:pt x="744" y="440"/>
                  <a:pt x="728" y="448"/>
                  <a:pt x="716" y="455"/>
                </a:cubicBezTo>
                <a:cubicBezTo>
                  <a:pt x="724" y="452"/>
                  <a:pt x="732" y="446"/>
                  <a:pt x="739" y="442"/>
                </a:cubicBezTo>
                <a:cubicBezTo>
                  <a:pt x="733" y="446"/>
                  <a:pt x="732" y="448"/>
                  <a:pt x="740" y="444"/>
                </a:cubicBezTo>
                <a:cubicBezTo>
                  <a:pt x="743" y="441"/>
                  <a:pt x="743" y="441"/>
                  <a:pt x="743" y="441"/>
                </a:cubicBezTo>
                <a:cubicBezTo>
                  <a:pt x="747" y="439"/>
                  <a:pt x="755" y="434"/>
                  <a:pt x="756" y="434"/>
                </a:cubicBezTo>
                <a:cubicBezTo>
                  <a:pt x="756" y="434"/>
                  <a:pt x="754" y="435"/>
                  <a:pt x="749" y="437"/>
                </a:cubicBezTo>
                <a:cubicBezTo>
                  <a:pt x="760" y="430"/>
                  <a:pt x="780" y="416"/>
                  <a:pt x="799" y="403"/>
                </a:cubicBezTo>
                <a:cubicBezTo>
                  <a:pt x="799" y="406"/>
                  <a:pt x="773" y="422"/>
                  <a:pt x="788" y="415"/>
                </a:cubicBezTo>
                <a:cubicBezTo>
                  <a:pt x="795" y="409"/>
                  <a:pt x="800" y="403"/>
                  <a:pt x="813" y="394"/>
                </a:cubicBezTo>
                <a:cubicBezTo>
                  <a:pt x="809" y="399"/>
                  <a:pt x="820" y="390"/>
                  <a:pt x="820" y="391"/>
                </a:cubicBezTo>
                <a:cubicBezTo>
                  <a:pt x="826" y="385"/>
                  <a:pt x="831" y="379"/>
                  <a:pt x="836" y="374"/>
                </a:cubicBezTo>
                <a:cubicBezTo>
                  <a:pt x="844" y="366"/>
                  <a:pt x="853" y="357"/>
                  <a:pt x="859" y="348"/>
                </a:cubicBezTo>
                <a:cubicBezTo>
                  <a:pt x="857" y="351"/>
                  <a:pt x="854" y="355"/>
                  <a:pt x="850" y="359"/>
                </a:cubicBezTo>
                <a:cubicBezTo>
                  <a:pt x="858" y="345"/>
                  <a:pt x="870" y="337"/>
                  <a:pt x="879" y="319"/>
                </a:cubicBezTo>
                <a:cubicBezTo>
                  <a:pt x="875" y="328"/>
                  <a:pt x="875" y="328"/>
                  <a:pt x="875" y="328"/>
                </a:cubicBezTo>
                <a:cubicBezTo>
                  <a:pt x="883" y="315"/>
                  <a:pt x="888" y="304"/>
                  <a:pt x="892" y="292"/>
                </a:cubicBezTo>
                <a:cubicBezTo>
                  <a:pt x="893" y="293"/>
                  <a:pt x="893" y="293"/>
                  <a:pt x="893" y="293"/>
                </a:cubicBezTo>
                <a:cubicBezTo>
                  <a:pt x="893" y="291"/>
                  <a:pt x="900" y="266"/>
                  <a:pt x="900" y="260"/>
                </a:cubicBezTo>
                <a:cubicBezTo>
                  <a:pt x="892" y="296"/>
                  <a:pt x="890" y="290"/>
                  <a:pt x="875" y="322"/>
                </a:cubicBezTo>
                <a:cubicBezTo>
                  <a:pt x="880" y="310"/>
                  <a:pt x="884" y="301"/>
                  <a:pt x="888" y="287"/>
                </a:cubicBezTo>
                <a:cubicBezTo>
                  <a:pt x="890" y="282"/>
                  <a:pt x="891" y="280"/>
                  <a:pt x="891" y="280"/>
                </a:cubicBezTo>
                <a:cubicBezTo>
                  <a:pt x="892" y="275"/>
                  <a:pt x="891" y="273"/>
                  <a:pt x="893" y="265"/>
                </a:cubicBezTo>
                <a:cubicBezTo>
                  <a:pt x="894" y="263"/>
                  <a:pt x="894" y="263"/>
                  <a:pt x="894" y="263"/>
                </a:cubicBezTo>
                <a:cubicBezTo>
                  <a:pt x="900" y="239"/>
                  <a:pt x="895" y="241"/>
                  <a:pt x="896" y="219"/>
                </a:cubicBezTo>
                <a:cubicBezTo>
                  <a:pt x="898" y="214"/>
                  <a:pt x="899" y="238"/>
                  <a:pt x="897" y="253"/>
                </a:cubicBezTo>
                <a:cubicBezTo>
                  <a:pt x="901" y="242"/>
                  <a:pt x="894" y="275"/>
                  <a:pt x="898" y="263"/>
                </a:cubicBezTo>
                <a:cubicBezTo>
                  <a:pt x="899" y="256"/>
                  <a:pt x="899" y="256"/>
                  <a:pt x="899" y="256"/>
                </a:cubicBezTo>
                <a:cubicBezTo>
                  <a:pt x="900" y="249"/>
                  <a:pt x="901" y="250"/>
                  <a:pt x="900" y="254"/>
                </a:cubicBezTo>
                <a:cubicBezTo>
                  <a:pt x="901" y="245"/>
                  <a:pt x="901" y="247"/>
                  <a:pt x="901" y="243"/>
                </a:cubicBezTo>
                <a:cubicBezTo>
                  <a:pt x="902" y="206"/>
                  <a:pt x="905" y="248"/>
                  <a:pt x="905" y="211"/>
                </a:cubicBezTo>
                <a:cubicBezTo>
                  <a:pt x="905" y="215"/>
                  <a:pt x="906" y="225"/>
                  <a:pt x="907" y="223"/>
                </a:cubicBezTo>
                <a:cubicBezTo>
                  <a:pt x="907" y="230"/>
                  <a:pt x="906" y="237"/>
                  <a:pt x="905" y="243"/>
                </a:cubicBezTo>
                <a:cubicBezTo>
                  <a:pt x="907" y="244"/>
                  <a:pt x="907" y="244"/>
                  <a:pt x="907" y="244"/>
                </a:cubicBezTo>
                <a:cubicBezTo>
                  <a:pt x="910" y="218"/>
                  <a:pt x="905" y="203"/>
                  <a:pt x="900" y="193"/>
                </a:cubicBezTo>
                <a:close/>
                <a:moveTo>
                  <a:pt x="568" y="512"/>
                </a:moveTo>
                <a:cubicBezTo>
                  <a:pt x="578" y="510"/>
                  <a:pt x="578" y="510"/>
                  <a:pt x="578" y="510"/>
                </a:cubicBezTo>
                <a:cubicBezTo>
                  <a:pt x="574" y="511"/>
                  <a:pt x="571" y="512"/>
                  <a:pt x="568" y="512"/>
                </a:cubicBezTo>
                <a:close/>
                <a:moveTo>
                  <a:pt x="443" y="18"/>
                </a:moveTo>
                <a:cubicBezTo>
                  <a:pt x="465" y="12"/>
                  <a:pt x="465" y="12"/>
                  <a:pt x="465" y="12"/>
                </a:cubicBezTo>
                <a:cubicBezTo>
                  <a:pt x="454" y="13"/>
                  <a:pt x="452" y="16"/>
                  <a:pt x="438" y="18"/>
                </a:cubicBezTo>
                <a:cubicBezTo>
                  <a:pt x="439" y="16"/>
                  <a:pt x="438" y="15"/>
                  <a:pt x="453" y="12"/>
                </a:cubicBezTo>
                <a:cubicBezTo>
                  <a:pt x="466" y="11"/>
                  <a:pt x="452" y="13"/>
                  <a:pt x="459" y="13"/>
                </a:cubicBezTo>
                <a:cubicBezTo>
                  <a:pt x="469" y="9"/>
                  <a:pt x="472" y="13"/>
                  <a:pt x="483" y="10"/>
                </a:cubicBezTo>
                <a:cubicBezTo>
                  <a:pt x="496" y="9"/>
                  <a:pt x="492" y="11"/>
                  <a:pt x="496" y="11"/>
                </a:cubicBezTo>
                <a:cubicBezTo>
                  <a:pt x="483" y="12"/>
                  <a:pt x="502" y="12"/>
                  <a:pt x="486" y="14"/>
                </a:cubicBezTo>
                <a:cubicBezTo>
                  <a:pt x="499" y="14"/>
                  <a:pt x="495" y="11"/>
                  <a:pt x="506" y="11"/>
                </a:cubicBezTo>
                <a:cubicBezTo>
                  <a:pt x="508" y="13"/>
                  <a:pt x="508" y="13"/>
                  <a:pt x="508" y="13"/>
                </a:cubicBezTo>
                <a:cubicBezTo>
                  <a:pt x="518" y="13"/>
                  <a:pt x="540" y="14"/>
                  <a:pt x="553" y="12"/>
                </a:cubicBezTo>
                <a:cubicBezTo>
                  <a:pt x="542" y="11"/>
                  <a:pt x="560" y="11"/>
                  <a:pt x="558" y="10"/>
                </a:cubicBezTo>
                <a:cubicBezTo>
                  <a:pt x="556" y="12"/>
                  <a:pt x="540" y="11"/>
                  <a:pt x="541" y="10"/>
                </a:cubicBezTo>
                <a:cubicBezTo>
                  <a:pt x="548" y="9"/>
                  <a:pt x="565" y="9"/>
                  <a:pt x="573" y="10"/>
                </a:cubicBezTo>
                <a:cubicBezTo>
                  <a:pt x="560" y="8"/>
                  <a:pt x="560" y="8"/>
                  <a:pt x="560" y="8"/>
                </a:cubicBezTo>
                <a:cubicBezTo>
                  <a:pt x="566" y="8"/>
                  <a:pt x="588" y="7"/>
                  <a:pt x="589" y="7"/>
                </a:cubicBezTo>
                <a:cubicBezTo>
                  <a:pt x="596" y="8"/>
                  <a:pt x="606" y="8"/>
                  <a:pt x="609" y="10"/>
                </a:cubicBezTo>
                <a:cubicBezTo>
                  <a:pt x="605" y="9"/>
                  <a:pt x="601" y="10"/>
                  <a:pt x="597" y="10"/>
                </a:cubicBezTo>
                <a:cubicBezTo>
                  <a:pt x="592" y="9"/>
                  <a:pt x="592" y="9"/>
                  <a:pt x="592" y="9"/>
                </a:cubicBezTo>
                <a:cubicBezTo>
                  <a:pt x="585" y="10"/>
                  <a:pt x="585" y="10"/>
                  <a:pt x="585" y="10"/>
                </a:cubicBezTo>
                <a:cubicBezTo>
                  <a:pt x="593" y="11"/>
                  <a:pt x="610" y="13"/>
                  <a:pt x="614" y="15"/>
                </a:cubicBezTo>
                <a:cubicBezTo>
                  <a:pt x="595" y="13"/>
                  <a:pt x="565" y="12"/>
                  <a:pt x="530" y="16"/>
                </a:cubicBezTo>
                <a:cubicBezTo>
                  <a:pt x="530" y="16"/>
                  <a:pt x="530" y="16"/>
                  <a:pt x="532" y="16"/>
                </a:cubicBezTo>
                <a:cubicBezTo>
                  <a:pt x="514" y="16"/>
                  <a:pt x="512" y="16"/>
                  <a:pt x="498" y="17"/>
                </a:cubicBezTo>
                <a:cubicBezTo>
                  <a:pt x="502" y="16"/>
                  <a:pt x="502" y="16"/>
                  <a:pt x="502" y="16"/>
                </a:cubicBezTo>
                <a:cubicBezTo>
                  <a:pt x="500" y="15"/>
                  <a:pt x="488" y="17"/>
                  <a:pt x="476" y="18"/>
                </a:cubicBezTo>
                <a:cubicBezTo>
                  <a:pt x="473" y="19"/>
                  <a:pt x="466" y="20"/>
                  <a:pt x="461" y="20"/>
                </a:cubicBezTo>
                <a:cubicBezTo>
                  <a:pt x="463" y="19"/>
                  <a:pt x="463" y="19"/>
                  <a:pt x="463" y="19"/>
                </a:cubicBezTo>
                <a:cubicBezTo>
                  <a:pt x="460" y="19"/>
                  <a:pt x="449" y="20"/>
                  <a:pt x="436" y="22"/>
                </a:cubicBezTo>
                <a:cubicBezTo>
                  <a:pt x="441" y="20"/>
                  <a:pt x="441" y="20"/>
                  <a:pt x="441" y="20"/>
                </a:cubicBezTo>
                <a:cubicBezTo>
                  <a:pt x="444" y="19"/>
                  <a:pt x="448" y="18"/>
                  <a:pt x="453" y="17"/>
                </a:cubicBezTo>
                <a:cubicBezTo>
                  <a:pt x="450" y="18"/>
                  <a:pt x="447" y="18"/>
                  <a:pt x="443" y="18"/>
                </a:cubicBezTo>
                <a:close/>
                <a:moveTo>
                  <a:pt x="598" y="486"/>
                </a:moveTo>
                <a:cubicBezTo>
                  <a:pt x="594" y="487"/>
                  <a:pt x="592" y="488"/>
                  <a:pt x="591" y="488"/>
                </a:cubicBezTo>
                <a:cubicBezTo>
                  <a:pt x="599" y="486"/>
                  <a:pt x="599" y="486"/>
                  <a:pt x="599" y="486"/>
                </a:cubicBezTo>
                <a:lnTo>
                  <a:pt x="598" y="486"/>
                </a:lnTo>
                <a:close/>
                <a:moveTo>
                  <a:pt x="620" y="481"/>
                </a:moveTo>
                <a:cubicBezTo>
                  <a:pt x="617" y="481"/>
                  <a:pt x="616" y="481"/>
                  <a:pt x="615" y="481"/>
                </a:cubicBezTo>
                <a:cubicBezTo>
                  <a:pt x="622" y="479"/>
                  <a:pt x="622" y="479"/>
                  <a:pt x="622" y="479"/>
                </a:cubicBezTo>
                <a:lnTo>
                  <a:pt x="620" y="481"/>
                </a:lnTo>
                <a:close/>
                <a:moveTo>
                  <a:pt x="679" y="440"/>
                </a:moveTo>
                <a:cubicBezTo>
                  <a:pt x="679" y="440"/>
                  <a:pt x="671" y="444"/>
                  <a:pt x="660" y="449"/>
                </a:cubicBezTo>
                <a:cubicBezTo>
                  <a:pt x="660" y="448"/>
                  <a:pt x="660" y="448"/>
                  <a:pt x="660" y="448"/>
                </a:cubicBezTo>
                <a:cubicBezTo>
                  <a:pt x="661" y="448"/>
                  <a:pt x="661" y="448"/>
                  <a:pt x="661" y="447"/>
                </a:cubicBezTo>
                <a:cubicBezTo>
                  <a:pt x="664" y="446"/>
                  <a:pt x="665" y="446"/>
                  <a:pt x="666" y="446"/>
                </a:cubicBezTo>
                <a:cubicBezTo>
                  <a:pt x="672" y="441"/>
                  <a:pt x="662" y="445"/>
                  <a:pt x="651" y="450"/>
                </a:cubicBezTo>
                <a:cubicBezTo>
                  <a:pt x="648" y="452"/>
                  <a:pt x="648" y="452"/>
                  <a:pt x="648" y="452"/>
                </a:cubicBezTo>
                <a:cubicBezTo>
                  <a:pt x="638" y="455"/>
                  <a:pt x="632" y="456"/>
                  <a:pt x="619" y="461"/>
                </a:cubicBezTo>
                <a:cubicBezTo>
                  <a:pt x="590" y="476"/>
                  <a:pt x="590" y="476"/>
                  <a:pt x="590" y="476"/>
                </a:cubicBezTo>
                <a:cubicBezTo>
                  <a:pt x="581" y="479"/>
                  <a:pt x="581" y="479"/>
                  <a:pt x="581" y="479"/>
                </a:cubicBezTo>
                <a:cubicBezTo>
                  <a:pt x="577" y="479"/>
                  <a:pt x="563" y="483"/>
                  <a:pt x="568" y="480"/>
                </a:cubicBezTo>
                <a:cubicBezTo>
                  <a:pt x="566" y="480"/>
                  <a:pt x="571" y="478"/>
                  <a:pt x="577" y="477"/>
                </a:cubicBezTo>
                <a:cubicBezTo>
                  <a:pt x="578" y="477"/>
                  <a:pt x="577" y="477"/>
                  <a:pt x="578" y="477"/>
                </a:cubicBezTo>
                <a:cubicBezTo>
                  <a:pt x="579" y="476"/>
                  <a:pt x="579" y="475"/>
                  <a:pt x="572" y="476"/>
                </a:cubicBezTo>
                <a:cubicBezTo>
                  <a:pt x="579" y="474"/>
                  <a:pt x="580" y="474"/>
                  <a:pt x="585" y="472"/>
                </a:cubicBezTo>
                <a:cubicBezTo>
                  <a:pt x="578" y="474"/>
                  <a:pt x="578" y="474"/>
                  <a:pt x="578" y="474"/>
                </a:cubicBezTo>
                <a:cubicBezTo>
                  <a:pt x="589" y="471"/>
                  <a:pt x="605" y="463"/>
                  <a:pt x="605" y="462"/>
                </a:cubicBezTo>
                <a:cubicBezTo>
                  <a:pt x="602" y="465"/>
                  <a:pt x="594" y="466"/>
                  <a:pt x="588" y="467"/>
                </a:cubicBezTo>
                <a:cubicBezTo>
                  <a:pt x="593" y="465"/>
                  <a:pt x="602" y="461"/>
                  <a:pt x="595" y="464"/>
                </a:cubicBezTo>
                <a:cubicBezTo>
                  <a:pt x="592" y="465"/>
                  <a:pt x="572" y="472"/>
                  <a:pt x="587" y="468"/>
                </a:cubicBezTo>
                <a:cubicBezTo>
                  <a:pt x="581" y="471"/>
                  <a:pt x="573" y="474"/>
                  <a:pt x="566" y="475"/>
                </a:cubicBezTo>
                <a:cubicBezTo>
                  <a:pt x="574" y="472"/>
                  <a:pt x="568" y="473"/>
                  <a:pt x="570" y="471"/>
                </a:cubicBezTo>
                <a:cubicBezTo>
                  <a:pt x="563" y="474"/>
                  <a:pt x="564" y="475"/>
                  <a:pt x="563" y="476"/>
                </a:cubicBezTo>
                <a:cubicBezTo>
                  <a:pt x="541" y="480"/>
                  <a:pt x="532" y="479"/>
                  <a:pt x="509" y="485"/>
                </a:cubicBezTo>
                <a:cubicBezTo>
                  <a:pt x="506" y="486"/>
                  <a:pt x="523" y="482"/>
                  <a:pt x="521" y="483"/>
                </a:cubicBezTo>
                <a:cubicBezTo>
                  <a:pt x="504" y="489"/>
                  <a:pt x="498" y="486"/>
                  <a:pt x="483" y="489"/>
                </a:cubicBezTo>
                <a:cubicBezTo>
                  <a:pt x="488" y="490"/>
                  <a:pt x="488" y="490"/>
                  <a:pt x="488" y="490"/>
                </a:cubicBezTo>
                <a:cubicBezTo>
                  <a:pt x="483" y="492"/>
                  <a:pt x="472" y="494"/>
                  <a:pt x="466" y="495"/>
                </a:cubicBezTo>
                <a:cubicBezTo>
                  <a:pt x="464" y="494"/>
                  <a:pt x="448" y="496"/>
                  <a:pt x="460" y="493"/>
                </a:cubicBezTo>
                <a:cubicBezTo>
                  <a:pt x="434" y="496"/>
                  <a:pt x="437" y="500"/>
                  <a:pt x="407" y="504"/>
                </a:cubicBezTo>
                <a:cubicBezTo>
                  <a:pt x="421" y="502"/>
                  <a:pt x="423" y="502"/>
                  <a:pt x="434" y="501"/>
                </a:cubicBezTo>
                <a:cubicBezTo>
                  <a:pt x="422" y="503"/>
                  <a:pt x="432" y="502"/>
                  <a:pt x="431" y="503"/>
                </a:cubicBezTo>
                <a:cubicBezTo>
                  <a:pt x="424" y="503"/>
                  <a:pt x="401" y="507"/>
                  <a:pt x="417" y="503"/>
                </a:cubicBezTo>
                <a:cubicBezTo>
                  <a:pt x="407" y="505"/>
                  <a:pt x="388" y="506"/>
                  <a:pt x="384" y="507"/>
                </a:cubicBezTo>
                <a:cubicBezTo>
                  <a:pt x="392" y="507"/>
                  <a:pt x="392" y="507"/>
                  <a:pt x="392" y="507"/>
                </a:cubicBezTo>
                <a:cubicBezTo>
                  <a:pt x="379" y="508"/>
                  <a:pt x="366" y="510"/>
                  <a:pt x="360" y="512"/>
                </a:cubicBezTo>
                <a:cubicBezTo>
                  <a:pt x="377" y="511"/>
                  <a:pt x="376" y="508"/>
                  <a:pt x="398" y="507"/>
                </a:cubicBezTo>
                <a:cubicBezTo>
                  <a:pt x="421" y="506"/>
                  <a:pt x="392" y="508"/>
                  <a:pt x="408" y="509"/>
                </a:cubicBezTo>
                <a:cubicBezTo>
                  <a:pt x="424" y="506"/>
                  <a:pt x="424" y="506"/>
                  <a:pt x="424" y="506"/>
                </a:cubicBezTo>
                <a:cubicBezTo>
                  <a:pt x="416" y="506"/>
                  <a:pt x="416" y="506"/>
                  <a:pt x="416" y="506"/>
                </a:cubicBezTo>
                <a:cubicBezTo>
                  <a:pt x="419" y="504"/>
                  <a:pt x="442" y="503"/>
                  <a:pt x="439" y="501"/>
                </a:cubicBezTo>
                <a:cubicBezTo>
                  <a:pt x="456" y="501"/>
                  <a:pt x="461" y="499"/>
                  <a:pt x="480" y="498"/>
                </a:cubicBezTo>
                <a:cubicBezTo>
                  <a:pt x="484" y="496"/>
                  <a:pt x="477" y="497"/>
                  <a:pt x="472" y="498"/>
                </a:cubicBezTo>
                <a:cubicBezTo>
                  <a:pt x="481" y="497"/>
                  <a:pt x="481" y="494"/>
                  <a:pt x="494" y="493"/>
                </a:cubicBezTo>
                <a:cubicBezTo>
                  <a:pt x="500" y="492"/>
                  <a:pt x="495" y="491"/>
                  <a:pt x="485" y="493"/>
                </a:cubicBezTo>
                <a:cubicBezTo>
                  <a:pt x="494" y="492"/>
                  <a:pt x="503" y="490"/>
                  <a:pt x="513" y="488"/>
                </a:cubicBezTo>
                <a:cubicBezTo>
                  <a:pt x="502" y="489"/>
                  <a:pt x="502" y="489"/>
                  <a:pt x="502" y="489"/>
                </a:cubicBezTo>
                <a:cubicBezTo>
                  <a:pt x="513" y="487"/>
                  <a:pt x="513" y="487"/>
                  <a:pt x="513" y="487"/>
                </a:cubicBezTo>
                <a:cubicBezTo>
                  <a:pt x="504" y="487"/>
                  <a:pt x="504" y="487"/>
                  <a:pt x="504" y="487"/>
                </a:cubicBezTo>
                <a:cubicBezTo>
                  <a:pt x="524" y="483"/>
                  <a:pt x="548" y="478"/>
                  <a:pt x="559" y="477"/>
                </a:cubicBezTo>
                <a:cubicBezTo>
                  <a:pt x="541" y="483"/>
                  <a:pt x="512" y="489"/>
                  <a:pt x="502" y="493"/>
                </a:cubicBezTo>
                <a:cubicBezTo>
                  <a:pt x="506" y="493"/>
                  <a:pt x="516" y="489"/>
                  <a:pt x="521" y="490"/>
                </a:cubicBezTo>
                <a:cubicBezTo>
                  <a:pt x="527" y="487"/>
                  <a:pt x="527" y="487"/>
                  <a:pt x="527" y="487"/>
                </a:cubicBezTo>
                <a:cubicBezTo>
                  <a:pt x="533" y="485"/>
                  <a:pt x="547" y="482"/>
                  <a:pt x="549" y="483"/>
                </a:cubicBezTo>
                <a:cubicBezTo>
                  <a:pt x="532" y="487"/>
                  <a:pt x="527" y="490"/>
                  <a:pt x="519" y="493"/>
                </a:cubicBezTo>
                <a:cubicBezTo>
                  <a:pt x="519" y="493"/>
                  <a:pt x="518" y="494"/>
                  <a:pt x="515" y="494"/>
                </a:cubicBezTo>
                <a:cubicBezTo>
                  <a:pt x="515" y="494"/>
                  <a:pt x="515" y="494"/>
                  <a:pt x="515" y="494"/>
                </a:cubicBezTo>
                <a:cubicBezTo>
                  <a:pt x="515" y="494"/>
                  <a:pt x="515" y="494"/>
                  <a:pt x="515" y="494"/>
                </a:cubicBezTo>
                <a:cubicBezTo>
                  <a:pt x="510" y="495"/>
                  <a:pt x="501" y="497"/>
                  <a:pt x="497" y="498"/>
                </a:cubicBezTo>
                <a:cubicBezTo>
                  <a:pt x="490" y="499"/>
                  <a:pt x="495" y="497"/>
                  <a:pt x="495" y="497"/>
                </a:cubicBezTo>
                <a:cubicBezTo>
                  <a:pt x="474" y="499"/>
                  <a:pt x="460" y="505"/>
                  <a:pt x="438" y="507"/>
                </a:cubicBezTo>
                <a:cubicBezTo>
                  <a:pt x="437" y="506"/>
                  <a:pt x="420" y="508"/>
                  <a:pt x="425" y="507"/>
                </a:cubicBezTo>
                <a:cubicBezTo>
                  <a:pt x="412" y="508"/>
                  <a:pt x="405" y="510"/>
                  <a:pt x="397" y="512"/>
                </a:cubicBezTo>
                <a:cubicBezTo>
                  <a:pt x="395" y="511"/>
                  <a:pt x="377" y="513"/>
                  <a:pt x="384" y="512"/>
                </a:cubicBezTo>
                <a:cubicBezTo>
                  <a:pt x="372" y="514"/>
                  <a:pt x="372" y="514"/>
                  <a:pt x="372" y="514"/>
                </a:cubicBezTo>
                <a:cubicBezTo>
                  <a:pt x="363" y="514"/>
                  <a:pt x="346" y="516"/>
                  <a:pt x="343" y="515"/>
                </a:cubicBezTo>
                <a:cubicBezTo>
                  <a:pt x="334" y="516"/>
                  <a:pt x="341" y="517"/>
                  <a:pt x="328" y="517"/>
                </a:cubicBezTo>
                <a:cubicBezTo>
                  <a:pt x="329" y="517"/>
                  <a:pt x="328" y="517"/>
                  <a:pt x="331" y="517"/>
                </a:cubicBezTo>
                <a:cubicBezTo>
                  <a:pt x="325" y="516"/>
                  <a:pt x="311" y="517"/>
                  <a:pt x="305" y="518"/>
                </a:cubicBezTo>
                <a:cubicBezTo>
                  <a:pt x="314" y="518"/>
                  <a:pt x="307" y="518"/>
                  <a:pt x="318" y="518"/>
                </a:cubicBezTo>
                <a:cubicBezTo>
                  <a:pt x="318" y="519"/>
                  <a:pt x="306" y="520"/>
                  <a:pt x="294" y="519"/>
                </a:cubicBezTo>
                <a:cubicBezTo>
                  <a:pt x="310" y="518"/>
                  <a:pt x="281" y="518"/>
                  <a:pt x="289" y="517"/>
                </a:cubicBezTo>
                <a:cubicBezTo>
                  <a:pt x="263" y="517"/>
                  <a:pt x="248" y="519"/>
                  <a:pt x="226" y="520"/>
                </a:cubicBezTo>
                <a:cubicBezTo>
                  <a:pt x="201" y="519"/>
                  <a:pt x="170" y="514"/>
                  <a:pt x="151" y="511"/>
                </a:cubicBezTo>
                <a:cubicBezTo>
                  <a:pt x="153" y="512"/>
                  <a:pt x="153" y="512"/>
                  <a:pt x="153" y="512"/>
                </a:cubicBezTo>
                <a:cubicBezTo>
                  <a:pt x="142" y="510"/>
                  <a:pt x="142" y="510"/>
                  <a:pt x="142" y="510"/>
                </a:cubicBezTo>
                <a:cubicBezTo>
                  <a:pt x="135" y="508"/>
                  <a:pt x="142" y="508"/>
                  <a:pt x="132" y="506"/>
                </a:cubicBezTo>
                <a:cubicBezTo>
                  <a:pt x="136" y="505"/>
                  <a:pt x="150" y="510"/>
                  <a:pt x="160" y="511"/>
                </a:cubicBezTo>
                <a:cubicBezTo>
                  <a:pt x="143" y="506"/>
                  <a:pt x="177" y="513"/>
                  <a:pt x="166" y="509"/>
                </a:cubicBezTo>
                <a:cubicBezTo>
                  <a:pt x="158" y="512"/>
                  <a:pt x="128" y="502"/>
                  <a:pt x="113" y="497"/>
                </a:cubicBezTo>
                <a:cubicBezTo>
                  <a:pt x="99" y="491"/>
                  <a:pt x="120" y="498"/>
                  <a:pt x="113" y="495"/>
                </a:cubicBezTo>
                <a:cubicBezTo>
                  <a:pt x="108" y="495"/>
                  <a:pt x="108" y="495"/>
                  <a:pt x="108" y="495"/>
                </a:cubicBezTo>
                <a:cubicBezTo>
                  <a:pt x="102" y="492"/>
                  <a:pt x="101" y="491"/>
                  <a:pt x="101" y="490"/>
                </a:cubicBezTo>
                <a:cubicBezTo>
                  <a:pt x="87" y="484"/>
                  <a:pt x="71" y="475"/>
                  <a:pt x="60" y="467"/>
                </a:cubicBezTo>
                <a:cubicBezTo>
                  <a:pt x="74" y="477"/>
                  <a:pt x="54" y="465"/>
                  <a:pt x="68" y="475"/>
                </a:cubicBezTo>
                <a:cubicBezTo>
                  <a:pt x="63" y="473"/>
                  <a:pt x="54" y="466"/>
                  <a:pt x="47" y="459"/>
                </a:cubicBezTo>
                <a:cubicBezTo>
                  <a:pt x="54" y="465"/>
                  <a:pt x="39" y="448"/>
                  <a:pt x="54" y="464"/>
                </a:cubicBezTo>
                <a:cubicBezTo>
                  <a:pt x="53" y="460"/>
                  <a:pt x="46" y="456"/>
                  <a:pt x="40" y="448"/>
                </a:cubicBezTo>
                <a:cubicBezTo>
                  <a:pt x="42" y="450"/>
                  <a:pt x="44" y="452"/>
                  <a:pt x="47" y="454"/>
                </a:cubicBezTo>
                <a:cubicBezTo>
                  <a:pt x="35" y="443"/>
                  <a:pt x="25" y="419"/>
                  <a:pt x="23" y="415"/>
                </a:cubicBezTo>
                <a:cubicBezTo>
                  <a:pt x="18" y="406"/>
                  <a:pt x="13" y="390"/>
                  <a:pt x="12" y="376"/>
                </a:cubicBezTo>
                <a:cubicBezTo>
                  <a:pt x="12" y="363"/>
                  <a:pt x="13" y="348"/>
                  <a:pt x="17" y="333"/>
                </a:cubicBezTo>
                <a:cubicBezTo>
                  <a:pt x="17" y="336"/>
                  <a:pt x="17" y="336"/>
                  <a:pt x="17" y="336"/>
                </a:cubicBezTo>
                <a:cubicBezTo>
                  <a:pt x="19" y="327"/>
                  <a:pt x="22" y="314"/>
                  <a:pt x="27" y="303"/>
                </a:cubicBezTo>
                <a:cubicBezTo>
                  <a:pt x="29" y="300"/>
                  <a:pt x="29" y="300"/>
                  <a:pt x="29" y="300"/>
                </a:cubicBezTo>
                <a:cubicBezTo>
                  <a:pt x="32" y="292"/>
                  <a:pt x="39" y="277"/>
                  <a:pt x="45" y="265"/>
                </a:cubicBezTo>
                <a:cubicBezTo>
                  <a:pt x="45" y="265"/>
                  <a:pt x="39" y="276"/>
                  <a:pt x="41" y="270"/>
                </a:cubicBezTo>
                <a:cubicBezTo>
                  <a:pt x="38" y="276"/>
                  <a:pt x="35" y="281"/>
                  <a:pt x="37" y="280"/>
                </a:cubicBezTo>
                <a:cubicBezTo>
                  <a:pt x="34" y="286"/>
                  <a:pt x="33" y="285"/>
                  <a:pt x="30" y="290"/>
                </a:cubicBezTo>
                <a:cubicBezTo>
                  <a:pt x="34" y="282"/>
                  <a:pt x="37" y="274"/>
                  <a:pt x="41" y="266"/>
                </a:cubicBezTo>
                <a:cubicBezTo>
                  <a:pt x="42" y="265"/>
                  <a:pt x="43" y="264"/>
                  <a:pt x="43" y="264"/>
                </a:cubicBezTo>
                <a:cubicBezTo>
                  <a:pt x="43" y="262"/>
                  <a:pt x="43" y="262"/>
                  <a:pt x="43" y="262"/>
                </a:cubicBezTo>
                <a:cubicBezTo>
                  <a:pt x="46" y="256"/>
                  <a:pt x="48" y="254"/>
                  <a:pt x="47" y="255"/>
                </a:cubicBezTo>
                <a:cubicBezTo>
                  <a:pt x="55" y="243"/>
                  <a:pt x="56" y="237"/>
                  <a:pt x="66" y="225"/>
                </a:cubicBezTo>
                <a:cubicBezTo>
                  <a:pt x="63" y="231"/>
                  <a:pt x="61" y="235"/>
                  <a:pt x="55" y="244"/>
                </a:cubicBezTo>
                <a:cubicBezTo>
                  <a:pt x="58" y="239"/>
                  <a:pt x="62" y="234"/>
                  <a:pt x="65" y="230"/>
                </a:cubicBezTo>
                <a:cubicBezTo>
                  <a:pt x="61" y="237"/>
                  <a:pt x="44" y="262"/>
                  <a:pt x="49" y="259"/>
                </a:cubicBezTo>
                <a:cubicBezTo>
                  <a:pt x="58" y="242"/>
                  <a:pt x="74" y="218"/>
                  <a:pt x="84" y="205"/>
                </a:cubicBezTo>
                <a:cubicBezTo>
                  <a:pt x="92" y="199"/>
                  <a:pt x="100" y="188"/>
                  <a:pt x="111" y="178"/>
                </a:cubicBezTo>
                <a:cubicBezTo>
                  <a:pt x="113" y="177"/>
                  <a:pt x="116" y="174"/>
                  <a:pt x="115" y="176"/>
                </a:cubicBezTo>
                <a:cubicBezTo>
                  <a:pt x="112" y="179"/>
                  <a:pt x="112" y="179"/>
                  <a:pt x="112" y="179"/>
                </a:cubicBezTo>
                <a:cubicBezTo>
                  <a:pt x="126" y="166"/>
                  <a:pt x="144" y="151"/>
                  <a:pt x="157" y="140"/>
                </a:cubicBezTo>
                <a:cubicBezTo>
                  <a:pt x="166" y="136"/>
                  <a:pt x="166" y="136"/>
                  <a:pt x="166" y="136"/>
                </a:cubicBezTo>
                <a:cubicBezTo>
                  <a:pt x="192" y="120"/>
                  <a:pt x="159" y="137"/>
                  <a:pt x="186" y="120"/>
                </a:cubicBezTo>
                <a:cubicBezTo>
                  <a:pt x="193" y="117"/>
                  <a:pt x="220" y="102"/>
                  <a:pt x="222" y="103"/>
                </a:cubicBezTo>
                <a:cubicBezTo>
                  <a:pt x="227" y="101"/>
                  <a:pt x="229" y="100"/>
                  <a:pt x="230" y="99"/>
                </a:cubicBezTo>
                <a:cubicBezTo>
                  <a:pt x="225" y="100"/>
                  <a:pt x="214" y="106"/>
                  <a:pt x="220" y="102"/>
                </a:cubicBezTo>
                <a:cubicBezTo>
                  <a:pt x="229" y="97"/>
                  <a:pt x="234" y="96"/>
                  <a:pt x="242" y="93"/>
                </a:cubicBezTo>
                <a:cubicBezTo>
                  <a:pt x="242" y="93"/>
                  <a:pt x="236" y="96"/>
                  <a:pt x="239" y="95"/>
                </a:cubicBezTo>
                <a:cubicBezTo>
                  <a:pt x="258" y="86"/>
                  <a:pt x="295" y="75"/>
                  <a:pt x="314" y="69"/>
                </a:cubicBezTo>
                <a:cubicBezTo>
                  <a:pt x="307" y="71"/>
                  <a:pt x="306" y="72"/>
                  <a:pt x="296" y="74"/>
                </a:cubicBezTo>
                <a:cubicBezTo>
                  <a:pt x="296" y="73"/>
                  <a:pt x="301" y="72"/>
                  <a:pt x="303" y="71"/>
                </a:cubicBezTo>
                <a:cubicBezTo>
                  <a:pt x="302" y="70"/>
                  <a:pt x="294" y="74"/>
                  <a:pt x="283" y="76"/>
                </a:cubicBezTo>
                <a:cubicBezTo>
                  <a:pt x="289" y="74"/>
                  <a:pt x="294" y="72"/>
                  <a:pt x="300" y="70"/>
                </a:cubicBezTo>
                <a:cubicBezTo>
                  <a:pt x="290" y="71"/>
                  <a:pt x="290" y="71"/>
                  <a:pt x="290" y="71"/>
                </a:cubicBezTo>
                <a:cubicBezTo>
                  <a:pt x="303" y="66"/>
                  <a:pt x="315" y="63"/>
                  <a:pt x="328" y="59"/>
                </a:cubicBezTo>
                <a:cubicBezTo>
                  <a:pt x="322" y="60"/>
                  <a:pt x="316" y="61"/>
                  <a:pt x="311" y="63"/>
                </a:cubicBezTo>
                <a:cubicBezTo>
                  <a:pt x="312" y="61"/>
                  <a:pt x="315" y="59"/>
                  <a:pt x="307" y="61"/>
                </a:cubicBezTo>
                <a:cubicBezTo>
                  <a:pt x="327" y="54"/>
                  <a:pt x="325" y="51"/>
                  <a:pt x="348" y="47"/>
                </a:cubicBezTo>
                <a:cubicBezTo>
                  <a:pt x="348" y="47"/>
                  <a:pt x="348" y="47"/>
                  <a:pt x="348" y="47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71" y="41"/>
                  <a:pt x="371" y="41"/>
                  <a:pt x="371" y="41"/>
                </a:cubicBezTo>
                <a:cubicBezTo>
                  <a:pt x="363" y="45"/>
                  <a:pt x="353" y="47"/>
                  <a:pt x="346" y="49"/>
                </a:cubicBezTo>
                <a:cubicBezTo>
                  <a:pt x="363" y="48"/>
                  <a:pt x="367" y="42"/>
                  <a:pt x="386" y="38"/>
                </a:cubicBezTo>
                <a:cubicBezTo>
                  <a:pt x="402" y="38"/>
                  <a:pt x="367" y="44"/>
                  <a:pt x="368" y="46"/>
                </a:cubicBezTo>
                <a:cubicBezTo>
                  <a:pt x="372" y="44"/>
                  <a:pt x="382" y="43"/>
                  <a:pt x="381" y="44"/>
                </a:cubicBezTo>
                <a:cubicBezTo>
                  <a:pt x="363" y="47"/>
                  <a:pt x="370" y="48"/>
                  <a:pt x="351" y="51"/>
                </a:cubicBezTo>
                <a:cubicBezTo>
                  <a:pt x="360" y="48"/>
                  <a:pt x="349" y="50"/>
                  <a:pt x="351" y="49"/>
                </a:cubicBezTo>
                <a:cubicBezTo>
                  <a:pt x="348" y="50"/>
                  <a:pt x="331" y="55"/>
                  <a:pt x="318" y="58"/>
                </a:cubicBezTo>
                <a:cubicBezTo>
                  <a:pt x="315" y="61"/>
                  <a:pt x="329" y="57"/>
                  <a:pt x="337" y="55"/>
                </a:cubicBezTo>
                <a:cubicBezTo>
                  <a:pt x="352" y="50"/>
                  <a:pt x="368" y="49"/>
                  <a:pt x="380" y="45"/>
                </a:cubicBezTo>
                <a:cubicBezTo>
                  <a:pt x="396" y="41"/>
                  <a:pt x="381" y="46"/>
                  <a:pt x="382" y="46"/>
                </a:cubicBezTo>
                <a:cubicBezTo>
                  <a:pt x="397" y="44"/>
                  <a:pt x="388" y="43"/>
                  <a:pt x="393" y="42"/>
                </a:cubicBezTo>
                <a:cubicBezTo>
                  <a:pt x="415" y="37"/>
                  <a:pt x="418" y="39"/>
                  <a:pt x="434" y="37"/>
                </a:cubicBezTo>
                <a:cubicBezTo>
                  <a:pt x="447" y="34"/>
                  <a:pt x="480" y="30"/>
                  <a:pt x="503" y="29"/>
                </a:cubicBezTo>
                <a:cubicBezTo>
                  <a:pt x="500" y="30"/>
                  <a:pt x="503" y="31"/>
                  <a:pt x="505" y="31"/>
                </a:cubicBezTo>
                <a:cubicBezTo>
                  <a:pt x="518" y="27"/>
                  <a:pt x="514" y="29"/>
                  <a:pt x="531" y="27"/>
                </a:cubicBezTo>
                <a:cubicBezTo>
                  <a:pt x="516" y="26"/>
                  <a:pt x="516" y="26"/>
                  <a:pt x="516" y="26"/>
                </a:cubicBezTo>
                <a:cubicBezTo>
                  <a:pt x="528" y="26"/>
                  <a:pt x="537" y="24"/>
                  <a:pt x="548" y="25"/>
                </a:cubicBezTo>
                <a:cubicBezTo>
                  <a:pt x="534" y="23"/>
                  <a:pt x="567" y="23"/>
                  <a:pt x="575" y="23"/>
                </a:cubicBezTo>
                <a:cubicBezTo>
                  <a:pt x="587" y="24"/>
                  <a:pt x="599" y="23"/>
                  <a:pt x="605" y="25"/>
                </a:cubicBezTo>
                <a:cubicBezTo>
                  <a:pt x="604" y="25"/>
                  <a:pt x="604" y="25"/>
                  <a:pt x="604" y="25"/>
                </a:cubicBezTo>
                <a:cubicBezTo>
                  <a:pt x="621" y="27"/>
                  <a:pt x="621" y="27"/>
                  <a:pt x="621" y="27"/>
                </a:cubicBezTo>
                <a:cubicBezTo>
                  <a:pt x="619" y="29"/>
                  <a:pt x="619" y="29"/>
                  <a:pt x="619" y="29"/>
                </a:cubicBezTo>
                <a:cubicBezTo>
                  <a:pt x="630" y="31"/>
                  <a:pt x="645" y="31"/>
                  <a:pt x="641" y="30"/>
                </a:cubicBezTo>
                <a:cubicBezTo>
                  <a:pt x="653" y="32"/>
                  <a:pt x="646" y="31"/>
                  <a:pt x="648" y="33"/>
                </a:cubicBezTo>
                <a:cubicBezTo>
                  <a:pt x="641" y="33"/>
                  <a:pt x="625" y="33"/>
                  <a:pt x="621" y="31"/>
                </a:cubicBezTo>
                <a:cubicBezTo>
                  <a:pt x="622" y="31"/>
                  <a:pt x="625" y="31"/>
                  <a:pt x="626" y="31"/>
                </a:cubicBezTo>
                <a:cubicBezTo>
                  <a:pt x="594" y="27"/>
                  <a:pt x="615" y="33"/>
                  <a:pt x="599" y="32"/>
                </a:cubicBezTo>
                <a:cubicBezTo>
                  <a:pt x="607" y="33"/>
                  <a:pt x="613" y="35"/>
                  <a:pt x="622" y="35"/>
                </a:cubicBezTo>
                <a:cubicBezTo>
                  <a:pt x="626" y="35"/>
                  <a:pt x="643" y="36"/>
                  <a:pt x="652" y="36"/>
                </a:cubicBezTo>
                <a:cubicBezTo>
                  <a:pt x="640" y="36"/>
                  <a:pt x="634" y="34"/>
                  <a:pt x="625" y="33"/>
                </a:cubicBezTo>
                <a:cubicBezTo>
                  <a:pt x="633" y="34"/>
                  <a:pt x="634" y="32"/>
                  <a:pt x="641" y="34"/>
                </a:cubicBezTo>
                <a:cubicBezTo>
                  <a:pt x="639" y="34"/>
                  <a:pt x="639" y="34"/>
                  <a:pt x="639" y="34"/>
                </a:cubicBezTo>
                <a:cubicBezTo>
                  <a:pt x="647" y="34"/>
                  <a:pt x="647" y="34"/>
                  <a:pt x="647" y="34"/>
                </a:cubicBezTo>
                <a:cubicBezTo>
                  <a:pt x="648" y="36"/>
                  <a:pt x="670" y="39"/>
                  <a:pt x="657" y="38"/>
                </a:cubicBezTo>
                <a:cubicBezTo>
                  <a:pt x="669" y="40"/>
                  <a:pt x="661" y="37"/>
                  <a:pt x="672" y="39"/>
                </a:cubicBezTo>
                <a:cubicBezTo>
                  <a:pt x="651" y="35"/>
                  <a:pt x="651" y="35"/>
                  <a:pt x="651" y="35"/>
                </a:cubicBezTo>
                <a:cubicBezTo>
                  <a:pt x="652" y="33"/>
                  <a:pt x="652" y="33"/>
                  <a:pt x="652" y="33"/>
                </a:cubicBezTo>
                <a:cubicBezTo>
                  <a:pt x="660" y="34"/>
                  <a:pt x="661" y="35"/>
                  <a:pt x="669" y="36"/>
                </a:cubicBezTo>
                <a:cubicBezTo>
                  <a:pt x="669" y="34"/>
                  <a:pt x="669" y="34"/>
                  <a:pt x="669" y="34"/>
                </a:cubicBezTo>
                <a:cubicBezTo>
                  <a:pt x="683" y="38"/>
                  <a:pt x="683" y="38"/>
                  <a:pt x="683" y="38"/>
                </a:cubicBezTo>
                <a:cubicBezTo>
                  <a:pt x="682" y="37"/>
                  <a:pt x="694" y="39"/>
                  <a:pt x="696" y="40"/>
                </a:cubicBezTo>
                <a:cubicBezTo>
                  <a:pt x="703" y="42"/>
                  <a:pt x="698" y="44"/>
                  <a:pt x="711" y="46"/>
                </a:cubicBezTo>
                <a:cubicBezTo>
                  <a:pt x="710" y="45"/>
                  <a:pt x="710" y="45"/>
                  <a:pt x="710" y="45"/>
                </a:cubicBezTo>
                <a:cubicBezTo>
                  <a:pt x="718" y="47"/>
                  <a:pt x="723" y="48"/>
                  <a:pt x="733" y="52"/>
                </a:cubicBezTo>
                <a:cubicBezTo>
                  <a:pt x="732" y="52"/>
                  <a:pt x="730" y="51"/>
                  <a:pt x="728" y="51"/>
                </a:cubicBezTo>
                <a:cubicBezTo>
                  <a:pt x="743" y="57"/>
                  <a:pt x="766" y="65"/>
                  <a:pt x="771" y="71"/>
                </a:cubicBezTo>
                <a:cubicBezTo>
                  <a:pt x="770" y="71"/>
                  <a:pt x="764" y="68"/>
                  <a:pt x="763" y="69"/>
                </a:cubicBezTo>
                <a:cubicBezTo>
                  <a:pt x="743" y="57"/>
                  <a:pt x="747" y="64"/>
                  <a:pt x="721" y="53"/>
                </a:cubicBezTo>
                <a:cubicBezTo>
                  <a:pt x="721" y="49"/>
                  <a:pt x="698" y="48"/>
                  <a:pt x="694" y="44"/>
                </a:cubicBezTo>
                <a:cubicBezTo>
                  <a:pt x="704" y="47"/>
                  <a:pt x="719" y="49"/>
                  <a:pt x="717" y="48"/>
                </a:cubicBezTo>
                <a:cubicBezTo>
                  <a:pt x="708" y="46"/>
                  <a:pt x="693" y="42"/>
                  <a:pt x="687" y="41"/>
                </a:cubicBezTo>
                <a:cubicBezTo>
                  <a:pt x="693" y="43"/>
                  <a:pt x="691" y="44"/>
                  <a:pt x="686" y="44"/>
                </a:cubicBezTo>
                <a:cubicBezTo>
                  <a:pt x="701" y="46"/>
                  <a:pt x="730" y="57"/>
                  <a:pt x="751" y="67"/>
                </a:cubicBezTo>
                <a:cubicBezTo>
                  <a:pt x="749" y="64"/>
                  <a:pt x="749" y="64"/>
                  <a:pt x="749" y="64"/>
                </a:cubicBezTo>
                <a:cubicBezTo>
                  <a:pt x="768" y="71"/>
                  <a:pt x="746" y="65"/>
                  <a:pt x="760" y="71"/>
                </a:cubicBezTo>
                <a:cubicBezTo>
                  <a:pt x="767" y="73"/>
                  <a:pt x="767" y="73"/>
                  <a:pt x="767" y="73"/>
                </a:cubicBezTo>
                <a:cubicBezTo>
                  <a:pt x="768" y="74"/>
                  <a:pt x="768" y="74"/>
                  <a:pt x="768" y="74"/>
                </a:cubicBezTo>
                <a:cubicBezTo>
                  <a:pt x="771" y="75"/>
                  <a:pt x="775" y="76"/>
                  <a:pt x="779" y="78"/>
                </a:cubicBezTo>
                <a:cubicBezTo>
                  <a:pt x="772" y="73"/>
                  <a:pt x="774" y="77"/>
                  <a:pt x="767" y="72"/>
                </a:cubicBezTo>
                <a:cubicBezTo>
                  <a:pt x="760" y="68"/>
                  <a:pt x="768" y="71"/>
                  <a:pt x="770" y="71"/>
                </a:cubicBezTo>
                <a:cubicBezTo>
                  <a:pt x="775" y="73"/>
                  <a:pt x="791" y="83"/>
                  <a:pt x="781" y="78"/>
                </a:cubicBezTo>
                <a:cubicBezTo>
                  <a:pt x="787" y="81"/>
                  <a:pt x="793" y="84"/>
                  <a:pt x="799" y="88"/>
                </a:cubicBezTo>
                <a:cubicBezTo>
                  <a:pt x="799" y="88"/>
                  <a:pt x="795" y="86"/>
                  <a:pt x="793" y="85"/>
                </a:cubicBezTo>
                <a:cubicBezTo>
                  <a:pt x="797" y="88"/>
                  <a:pt x="801" y="91"/>
                  <a:pt x="805" y="94"/>
                </a:cubicBezTo>
                <a:cubicBezTo>
                  <a:pt x="805" y="94"/>
                  <a:pt x="805" y="94"/>
                  <a:pt x="805" y="94"/>
                </a:cubicBezTo>
                <a:cubicBezTo>
                  <a:pt x="815" y="100"/>
                  <a:pt x="827" y="112"/>
                  <a:pt x="835" y="118"/>
                </a:cubicBezTo>
                <a:cubicBezTo>
                  <a:pt x="821" y="102"/>
                  <a:pt x="843" y="124"/>
                  <a:pt x="842" y="122"/>
                </a:cubicBezTo>
                <a:cubicBezTo>
                  <a:pt x="847" y="128"/>
                  <a:pt x="846" y="132"/>
                  <a:pt x="835" y="121"/>
                </a:cubicBezTo>
                <a:cubicBezTo>
                  <a:pt x="832" y="117"/>
                  <a:pt x="824" y="110"/>
                  <a:pt x="818" y="105"/>
                </a:cubicBezTo>
                <a:cubicBezTo>
                  <a:pt x="825" y="112"/>
                  <a:pt x="828" y="114"/>
                  <a:pt x="833" y="120"/>
                </a:cubicBezTo>
                <a:cubicBezTo>
                  <a:pt x="829" y="116"/>
                  <a:pt x="840" y="128"/>
                  <a:pt x="839" y="129"/>
                </a:cubicBezTo>
                <a:cubicBezTo>
                  <a:pt x="837" y="128"/>
                  <a:pt x="835" y="127"/>
                  <a:pt x="828" y="119"/>
                </a:cubicBezTo>
                <a:cubicBezTo>
                  <a:pt x="818" y="108"/>
                  <a:pt x="828" y="117"/>
                  <a:pt x="825" y="114"/>
                </a:cubicBezTo>
                <a:cubicBezTo>
                  <a:pt x="823" y="109"/>
                  <a:pt x="809" y="100"/>
                  <a:pt x="802" y="94"/>
                </a:cubicBezTo>
                <a:cubicBezTo>
                  <a:pt x="801" y="93"/>
                  <a:pt x="804" y="95"/>
                  <a:pt x="805" y="95"/>
                </a:cubicBezTo>
                <a:cubicBezTo>
                  <a:pt x="799" y="91"/>
                  <a:pt x="784" y="81"/>
                  <a:pt x="782" y="82"/>
                </a:cubicBezTo>
                <a:cubicBezTo>
                  <a:pt x="789" y="85"/>
                  <a:pt x="794" y="89"/>
                  <a:pt x="800" y="92"/>
                </a:cubicBezTo>
                <a:cubicBezTo>
                  <a:pt x="803" y="95"/>
                  <a:pt x="794" y="90"/>
                  <a:pt x="799" y="94"/>
                </a:cubicBezTo>
                <a:cubicBezTo>
                  <a:pt x="803" y="96"/>
                  <a:pt x="807" y="99"/>
                  <a:pt x="811" y="103"/>
                </a:cubicBezTo>
                <a:cubicBezTo>
                  <a:pt x="810" y="103"/>
                  <a:pt x="810" y="103"/>
                  <a:pt x="810" y="103"/>
                </a:cubicBezTo>
                <a:cubicBezTo>
                  <a:pt x="819" y="111"/>
                  <a:pt x="832" y="124"/>
                  <a:pt x="841" y="135"/>
                </a:cubicBezTo>
                <a:cubicBezTo>
                  <a:pt x="845" y="135"/>
                  <a:pt x="851" y="140"/>
                  <a:pt x="856" y="143"/>
                </a:cubicBezTo>
                <a:cubicBezTo>
                  <a:pt x="867" y="161"/>
                  <a:pt x="876" y="182"/>
                  <a:pt x="879" y="203"/>
                </a:cubicBezTo>
                <a:cubicBezTo>
                  <a:pt x="879" y="203"/>
                  <a:pt x="880" y="203"/>
                  <a:pt x="880" y="204"/>
                </a:cubicBezTo>
                <a:cubicBezTo>
                  <a:pt x="881" y="210"/>
                  <a:pt x="882" y="222"/>
                  <a:pt x="880" y="221"/>
                </a:cubicBezTo>
                <a:cubicBezTo>
                  <a:pt x="883" y="228"/>
                  <a:pt x="882" y="247"/>
                  <a:pt x="883" y="244"/>
                </a:cubicBezTo>
                <a:cubicBezTo>
                  <a:pt x="883" y="246"/>
                  <a:pt x="883" y="246"/>
                  <a:pt x="883" y="246"/>
                </a:cubicBezTo>
                <a:cubicBezTo>
                  <a:pt x="880" y="254"/>
                  <a:pt x="877" y="266"/>
                  <a:pt x="868" y="286"/>
                </a:cubicBezTo>
                <a:cubicBezTo>
                  <a:pt x="867" y="290"/>
                  <a:pt x="867" y="291"/>
                  <a:pt x="869" y="291"/>
                </a:cubicBezTo>
                <a:cubicBezTo>
                  <a:pt x="867" y="295"/>
                  <a:pt x="864" y="298"/>
                  <a:pt x="862" y="302"/>
                </a:cubicBezTo>
                <a:cubicBezTo>
                  <a:pt x="863" y="299"/>
                  <a:pt x="863" y="297"/>
                  <a:pt x="866" y="291"/>
                </a:cubicBezTo>
                <a:cubicBezTo>
                  <a:pt x="861" y="301"/>
                  <a:pt x="855" y="311"/>
                  <a:pt x="849" y="320"/>
                </a:cubicBezTo>
                <a:cubicBezTo>
                  <a:pt x="850" y="318"/>
                  <a:pt x="850" y="318"/>
                  <a:pt x="850" y="318"/>
                </a:cubicBezTo>
                <a:cubicBezTo>
                  <a:pt x="842" y="329"/>
                  <a:pt x="842" y="329"/>
                  <a:pt x="842" y="329"/>
                </a:cubicBezTo>
                <a:cubicBezTo>
                  <a:pt x="847" y="323"/>
                  <a:pt x="854" y="313"/>
                  <a:pt x="853" y="317"/>
                </a:cubicBezTo>
                <a:cubicBezTo>
                  <a:pt x="845" y="330"/>
                  <a:pt x="839" y="336"/>
                  <a:pt x="831" y="347"/>
                </a:cubicBezTo>
                <a:cubicBezTo>
                  <a:pt x="829" y="345"/>
                  <a:pt x="826" y="348"/>
                  <a:pt x="828" y="344"/>
                </a:cubicBezTo>
                <a:cubicBezTo>
                  <a:pt x="828" y="343"/>
                  <a:pt x="829" y="343"/>
                  <a:pt x="829" y="343"/>
                </a:cubicBezTo>
                <a:cubicBezTo>
                  <a:pt x="831" y="338"/>
                  <a:pt x="837" y="329"/>
                  <a:pt x="841" y="323"/>
                </a:cubicBezTo>
                <a:cubicBezTo>
                  <a:pt x="823" y="344"/>
                  <a:pt x="828" y="339"/>
                  <a:pt x="810" y="356"/>
                </a:cubicBezTo>
                <a:cubicBezTo>
                  <a:pt x="807" y="357"/>
                  <a:pt x="825" y="339"/>
                  <a:pt x="820" y="342"/>
                </a:cubicBezTo>
                <a:cubicBezTo>
                  <a:pt x="826" y="337"/>
                  <a:pt x="831" y="331"/>
                  <a:pt x="836" y="325"/>
                </a:cubicBezTo>
                <a:cubicBezTo>
                  <a:pt x="833" y="328"/>
                  <a:pt x="833" y="329"/>
                  <a:pt x="832" y="331"/>
                </a:cubicBezTo>
                <a:cubicBezTo>
                  <a:pt x="841" y="318"/>
                  <a:pt x="846" y="314"/>
                  <a:pt x="850" y="303"/>
                </a:cubicBezTo>
                <a:cubicBezTo>
                  <a:pt x="855" y="297"/>
                  <a:pt x="845" y="313"/>
                  <a:pt x="850" y="306"/>
                </a:cubicBezTo>
                <a:cubicBezTo>
                  <a:pt x="847" y="313"/>
                  <a:pt x="844" y="319"/>
                  <a:pt x="843" y="323"/>
                </a:cubicBezTo>
                <a:cubicBezTo>
                  <a:pt x="854" y="308"/>
                  <a:pt x="847" y="313"/>
                  <a:pt x="855" y="300"/>
                </a:cubicBezTo>
                <a:cubicBezTo>
                  <a:pt x="861" y="290"/>
                  <a:pt x="861" y="290"/>
                  <a:pt x="861" y="290"/>
                </a:cubicBezTo>
                <a:cubicBezTo>
                  <a:pt x="864" y="284"/>
                  <a:pt x="859" y="292"/>
                  <a:pt x="859" y="292"/>
                </a:cubicBezTo>
                <a:cubicBezTo>
                  <a:pt x="862" y="285"/>
                  <a:pt x="864" y="282"/>
                  <a:pt x="866" y="276"/>
                </a:cubicBezTo>
                <a:cubicBezTo>
                  <a:pt x="865" y="278"/>
                  <a:pt x="863" y="281"/>
                  <a:pt x="863" y="280"/>
                </a:cubicBezTo>
                <a:cubicBezTo>
                  <a:pt x="868" y="271"/>
                  <a:pt x="870" y="261"/>
                  <a:pt x="874" y="252"/>
                </a:cubicBezTo>
                <a:cubicBezTo>
                  <a:pt x="872" y="257"/>
                  <a:pt x="873" y="246"/>
                  <a:pt x="873" y="241"/>
                </a:cubicBezTo>
                <a:cubicBezTo>
                  <a:pt x="872" y="248"/>
                  <a:pt x="869" y="254"/>
                  <a:pt x="867" y="260"/>
                </a:cubicBezTo>
                <a:cubicBezTo>
                  <a:pt x="861" y="283"/>
                  <a:pt x="853" y="297"/>
                  <a:pt x="838" y="320"/>
                </a:cubicBezTo>
                <a:cubicBezTo>
                  <a:pt x="839" y="318"/>
                  <a:pt x="839" y="318"/>
                  <a:pt x="839" y="318"/>
                </a:cubicBezTo>
                <a:cubicBezTo>
                  <a:pt x="810" y="350"/>
                  <a:pt x="819" y="348"/>
                  <a:pt x="790" y="373"/>
                </a:cubicBezTo>
                <a:cubicBezTo>
                  <a:pt x="788" y="373"/>
                  <a:pt x="775" y="384"/>
                  <a:pt x="775" y="382"/>
                </a:cubicBezTo>
                <a:cubicBezTo>
                  <a:pt x="785" y="375"/>
                  <a:pt x="782" y="376"/>
                  <a:pt x="779" y="377"/>
                </a:cubicBezTo>
                <a:cubicBezTo>
                  <a:pt x="774" y="381"/>
                  <a:pt x="771" y="386"/>
                  <a:pt x="760" y="392"/>
                </a:cubicBezTo>
                <a:cubicBezTo>
                  <a:pt x="763" y="388"/>
                  <a:pt x="753" y="394"/>
                  <a:pt x="763" y="387"/>
                </a:cubicBezTo>
                <a:cubicBezTo>
                  <a:pt x="748" y="396"/>
                  <a:pt x="741" y="402"/>
                  <a:pt x="733" y="407"/>
                </a:cubicBezTo>
                <a:cubicBezTo>
                  <a:pt x="709" y="423"/>
                  <a:pt x="725" y="410"/>
                  <a:pt x="700" y="424"/>
                </a:cubicBezTo>
                <a:cubicBezTo>
                  <a:pt x="703" y="421"/>
                  <a:pt x="703" y="421"/>
                  <a:pt x="703" y="421"/>
                </a:cubicBezTo>
                <a:cubicBezTo>
                  <a:pt x="687" y="430"/>
                  <a:pt x="687" y="430"/>
                  <a:pt x="687" y="430"/>
                </a:cubicBezTo>
                <a:cubicBezTo>
                  <a:pt x="693" y="428"/>
                  <a:pt x="693" y="428"/>
                  <a:pt x="693" y="428"/>
                </a:cubicBezTo>
                <a:cubicBezTo>
                  <a:pt x="687" y="432"/>
                  <a:pt x="680" y="435"/>
                  <a:pt x="674" y="438"/>
                </a:cubicBezTo>
                <a:cubicBezTo>
                  <a:pt x="662" y="444"/>
                  <a:pt x="679" y="437"/>
                  <a:pt x="678" y="439"/>
                </a:cubicBezTo>
                <a:cubicBezTo>
                  <a:pt x="681" y="435"/>
                  <a:pt x="681" y="435"/>
                  <a:pt x="681" y="435"/>
                </a:cubicBezTo>
                <a:cubicBezTo>
                  <a:pt x="690" y="432"/>
                  <a:pt x="700" y="425"/>
                  <a:pt x="702" y="426"/>
                </a:cubicBezTo>
                <a:cubicBezTo>
                  <a:pt x="689" y="432"/>
                  <a:pt x="693" y="432"/>
                  <a:pt x="688" y="435"/>
                </a:cubicBezTo>
                <a:cubicBezTo>
                  <a:pt x="700" y="428"/>
                  <a:pt x="700" y="428"/>
                  <a:pt x="700" y="428"/>
                </a:cubicBezTo>
                <a:cubicBezTo>
                  <a:pt x="704" y="427"/>
                  <a:pt x="704" y="427"/>
                  <a:pt x="704" y="427"/>
                </a:cubicBezTo>
                <a:cubicBezTo>
                  <a:pt x="717" y="422"/>
                  <a:pt x="726" y="416"/>
                  <a:pt x="732" y="412"/>
                </a:cubicBezTo>
                <a:cubicBezTo>
                  <a:pt x="727" y="414"/>
                  <a:pt x="725" y="417"/>
                  <a:pt x="720" y="419"/>
                </a:cubicBezTo>
                <a:cubicBezTo>
                  <a:pt x="725" y="413"/>
                  <a:pt x="740" y="406"/>
                  <a:pt x="752" y="396"/>
                </a:cubicBezTo>
                <a:cubicBezTo>
                  <a:pt x="753" y="397"/>
                  <a:pt x="757" y="394"/>
                  <a:pt x="756" y="395"/>
                </a:cubicBezTo>
                <a:cubicBezTo>
                  <a:pt x="755" y="396"/>
                  <a:pt x="753" y="397"/>
                  <a:pt x="752" y="398"/>
                </a:cubicBezTo>
                <a:cubicBezTo>
                  <a:pt x="753" y="398"/>
                  <a:pt x="746" y="403"/>
                  <a:pt x="759" y="396"/>
                </a:cubicBezTo>
                <a:cubicBezTo>
                  <a:pt x="755" y="400"/>
                  <a:pt x="747" y="408"/>
                  <a:pt x="747" y="408"/>
                </a:cubicBezTo>
                <a:cubicBezTo>
                  <a:pt x="740" y="413"/>
                  <a:pt x="729" y="419"/>
                  <a:pt x="723" y="422"/>
                </a:cubicBezTo>
                <a:cubicBezTo>
                  <a:pt x="723" y="422"/>
                  <a:pt x="723" y="422"/>
                  <a:pt x="723" y="422"/>
                </a:cubicBezTo>
                <a:cubicBezTo>
                  <a:pt x="716" y="426"/>
                  <a:pt x="702" y="433"/>
                  <a:pt x="700" y="433"/>
                </a:cubicBezTo>
                <a:cubicBezTo>
                  <a:pt x="696" y="435"/>
                  <a:pt x="684" y="441"/>
                  <a:pt x="697" y="436"/>
                </a:cubicBezTo>
                <a:cubicBezTo>
                  <a:pt x="690" y="440"/>
                  <a:pt x="684" y="443"/>
                  <a:pt x="677" y="446"/>
                </a:cubicBezTo>
                <a:cubicBezTo>
                  <a:pt x="679" y="443"/>
                  <a:pt x="660" y="450"/>
                  <a:pt x="679" y="440"/>
                </a:cubicBezTo>
                <a:close/>
                <a:moveTo>
                  <a:pt x="708" y="446"/>
                </a:moveTo>
                <a:cubicBezTo>
                  <a:pt x="708" y="448"/>
                  <a:pt x="694" y="455"/>
                  <a:pt x="690" y="458"/>
                </a:cubicBezTo>
                <a:cubicBezTo>
                  <a:pt x="687" y="460"/>
                  <a:pt x="670" y="467"/>
                  <a:pt x="673" y="465"/>
                </a:cubicBezTo>
                <a:cubicBezTo>
                  <a:pt x="685" y="460"/>
                  <a:pt x="683" y="457"/>
                  <a:pt x="694" y="455"/>
                </a:cubicBezTo>
                <a:cubicBezTo>
                  <a:pt x="695" y="453"/>
                  <a:pt x="693" y="454"/>
                  <a:pt x="688" y="455"/>
                </a:cubicBezTo>
                <a:cubicBezTo>
                  <a:pt x="690" y="454"/>
                  <a:pt x="690" y="454"/>
                  <a:pt x="690" y="454"/>
                </a:cubicBezTo>
                <a:cubicBezTo>
                  <a:pt x="695" y="452"/>
                  <a:pt x="698" y="450"/>
                  <a:pt x="702" y="448"/>
                </a:cubicBezTo>
                <a:cubicBezTo>
                  <a:pt x="706" y="447"/>
                  <a:pt x="709" y="445"/>
                  <a:pt x="708" y="446"/>
                </a:cubicBezTo>
                <a:close/>
                <a:moveTo>
                  <a:pt x="751" y="423"/>
                </a:moveTo>
                <a:cubicBezTo>
                  <a:pt x="740" y="429"/>
                  <a:pt x="729" y="436"/>
                  <a:pt x="722" y="439"/>
                </a:cubicBezTo>
                <a:cubicBezTo>
                  <a:pt x="725" y="437"/>
                  <a:pt x="725" y="437"/>
                  <a:pt x="725" y="437"/>
                </a:cubicBezTo>
                <a:cubicBezTo>
                  <a:pt x="776" y="409"/>
                  <a:pt x="753" y="418"/>
                  <a:pt x="722" y="432"/>
                </a:cubicBezTo>
                <a:cubicBezTo>
                  <a:pt x="738" y="423"/>
                  <a:pt x="756" y="414"/>
                  <a:pt x="772" y="403"/>
                </a:cubicBezTo>
                <a:cubicBezTo>
                  <a:pt x="770" y="403"/>
                  <a:pt x="770" y="403"/>
                  <a:pt x="770" y="403"/>
                </a:cubicBezTo>
                <a:cubicBezTo>
                  <a:pt x="775" y="400"/>
                  <a:pt x="779" y="397"/>
                  <a:pt x="782" y="395"/>
                </a:cubicBezTo>
                <a:cubicBezTo>
                  <a:pt x="783" y="396"/>
                  <a:pt x="759" y="417"/>
                  <a:pt x="751" y="423"/>
                </a:cubicBezTo>
                <a:close/>
                <a:moveTo>
                  <a:pt x="787" y="400"/>
                </a:moveTo>
                <a:cubicBezTo>
                  <a:pt x="788" y="399"/>
                  <a:pt x="787" y="399"/>
                  <a:pt x="785" y="400"/>
                </a:cubicBezTo>
                <a:cubicBezTo>
                  <a:pt x="795" y="393"/>
                  <a:pt x="795" y="393"/>
                  <a:pt x="795" y="393"/>
                </a:cubicBezTo>
                <a:cubicBezTo>
                  <a:pt x="794" y="394"/>
                  <a:pt x="796" y="393"/>
                  <a:pt x="787" y="400"/>
                </a:cubicBezTo>
                <a:close/>
                <a:moveTo>
                  <a:pt x="881" y="298"/>
                </a:moveTo>
                <a:cubicBezTo>
                  <a:pt x="879" y="305"/>
                  <a:pt x="871" y="317"/>
                  <a:pt x="870" y="318"/>
                </a:cubicBezTo>
                <a:cubicBezTo>
                  <a:pt x="871" y="321"/>
                  <a:pt x="857" y="340"/>
                  <a:pt x="851" y="347"/>
                </a:cubicBezTo>
                <a:cubicBezTo>
                  <a:pt x="836" y="364"/>
                  <a:pt x="840" y="356"/>
                  <a:pt x="826" y="371"/>
                </a:cubicBezTo>
                <a:cubicBezTo>
                  <a:pt x="832" y="367"/>
                  <a:pt x="832" y="367"/>
                  <a:pt x="832" y="367"/>
                </a:cubicBezTo>
                <a:cubicBezTo>
                  <a:pt x="819" y="380"/>
                  <a:pt x="813" y="385"/>
                  <a:pt x="797" y="396"/>
                </a:cubicBezTo>
                <a:cubicBezTo>
                  <a:pt x="794" y="397"/>
                  <a:pt x="805" y="391"/>
                  <a:pt x="808" y="388"/>
                </a:cubicBezTo>
                <a:cubicBezTo>
                  <a:pt x="805" y="389"/>
                  <a:pt x="802" y="391"/>
                  <a:pt x="799" y="392"/>
                </a:cubicBezTo>
                <a:cubicBezTo>
                  <a:pt x="803" y="390"/>
                  <a:pt x="808" y="383"/>
                  <a:pt x="809" y="385"/>
                </a:cubicBezTo>
                <a:cubicBezTo>
                  <a:pt x="809" y="384"/>
                  <a:pt x="813" y="379"/>
                  <a:pt x="804" y="387"/>
                </a:cubicBezTo>
                <a:cubicBezTo>
                  <a:pt x="810" y="381"/>
                  <a:pt x="810" y="381"/>
                  <a:pt x="810" y="381"/>
                </a:cubicBezTo>
                <a:cubicBezTo>
                  <a:pt x="809" y="381"/>
                  <a:pt x="809" y="381"/>
                  <a:pt x="809" y="381"/>
                </a:cubicBezTo>
                <a:cubicBezTo>
                  <a:pt x="815" y="376"/>
                  <a:pt x="815" y="376"/>
                  <a:pt x="815" y="376"/>
                </a:cubicBezTo>
                <a:cubicBezTo>
                  <a:pt x="818" y="374"/>
                  <a:pt x="823" y="370"/>
                  <a:pt x="827" y="367"/>
                </a:cubicBezTo>
                <a:cubicBezTo>
                  <a:pt x="828" y="367"/>
                  <a:pt x="824" y="371"/>
                  <a:pt x="821" y="373"/>
                </a:cubicBezTo>
                <a:cubicBezTo>
                  <a:pt x="828" y="368"/>
                  <a:pt x="834" y="363"/>
                  <a:pt x="837" y="359"/>
                </a:cubicBezTo>
                <a:cubicBezTo>
                  <a:pt x="827" y="368"/>
                  <a:pt x="832" y="363"/>
                  <a:pt x="829" y="364"/>
                </a:cubicBezTo>
                <a:cubicBezTo>
                  <a:pt x="834" y="358"/>
                  <a:pt x="843" y="348"/>
                  <a:pt x="846" y="344"/>
                </a:cubicBezTo>
                <a:cubicBezTo>
                  <a:pt x="854" y="336"/>
                  <a:pt x="860" y="329"/>
                  <a:pt x="857" y="336"/>
                </a:cubicBezTo>
                <a:cubicBezTo>
                  <a:pt x="860" y="330"/>
                  <a:pt x="866" y="324"/>
                  <a:pt x="868" y="316"/>
                </a:cubicBezTo>
                <a:cubicBezTo>
                  <a:pt x="862" y="329"/>
                  <a:pt x="866" y="315"/>
                  <a:pt x="857" y="331"/>
                </a:cubicBezTo>
                <a:cubicBezTo>
                  <a:pt x="852" y="334"/>
                  <a:pt x="865" y="318"/>
                  <a:pt x="870" y="310"/>
                </a:cubicBezTo>
                <a:cubicBezTo>
                  <a:pt x="868" y="315"/>
                  <a:pt x="871" y="311"/>
                  <a:pt x="870" y="313"/>
                </a:cubicBezTo>
                <a:cubicBezTo>
                  <a:pt x="877" y="300"/>
                  <a:pt x="872" y="305"/>
                  <a:pt x="867" y="313"/>
                </a:cubicBezTo>
                <a:cubicBezTo>
                  <a:pt x="869" y="309"/>
                  <a:pt x="871" y="304"/>
                  <a:pt x="873" y="299"/>
                </a:cubicBezTo>
                <a:cubicBezTo>
                  <a:pt x="873" y="300"/>
                  <a:pt x="873" y="300"/>
                  <a:pt x="873" y="300"/>
                </a:cubicBezTo>
                <a:cubicBezTo>
                  <a:pt x="875" y="295"/>
                  <a:pt x="877" y="290"/>
                  <a:pt x="879" y="285"/>
                </a:cubicBezTo>
                <a:cubicBezTo>
                  <a:pt x="881" y="284"/>
                  <a:pt x="882" y="284"/>
                  <a:pt x="880" y="288"/>
                </a:cubicBezTo>
                <a:cubicBezTo>
                  <a:pt x="882" y="285"/>
                  <a:pt x="883" y="283"/>
                  <a:pt x="885" y="280"/>
                </a:cubicBezTo>
                <a:cubicBezTo>
                  <a:pt x="883" y="284"/>
                  <a:pt x="882" y="288"/>
                  <a:pt x="880" y="293"/>
                </a:cubicBezTo>
                <a:cubicBezTo>
                  <a:pt x="884" y="288"/>
                  <a:pt x="886" y="279"/>
                  <a:pt x="888" y="272"/>
                </a:cubicBezTo>
                <a:cubicBezTo>
                  <a:pt x="891" y="265"/>
                  <a:pt x="884" y="290"/>
                  <a:pt x="881" y="298"/>
                </a:cubicBezTo>
                <a:close/>
                <a:moveTo>
                  <a:pt x="889" y="232"/>
                </a:moveTo>
                <a:cubicBezTo>
                  <a:pt x="889" y="226"/>
                  <a:pt x="889" y="220"/>
                  <a:pt x="888" y="215"/>
                </a:cubicBezTo>
                <a:cubicBezTo>
                  <a:pt x="889" y="213"/>
                  <a:pt x="889" y="213"/>
                  <a:pt x="889" y="213"/>
                </a:cubicBezTo>
                <a:cubicBezTo>
                  <a:pt x="887" y="186"/>
                  <a:pt x="878" y="168"/>
                  <a:pt x="864" y="143"/>
                </a:cubicBezTo>
                <a:cubicBezTo>
                  <a:pt x="867" y="146"/>
                  <a:pt x="872" y="156"/>
                  <a:pt x="871" y="154"/>
                </a:cubicBezTo>
                <a:cubicBezTo>
                  <a:pt x="863" y="139"/>
                  <a:pt x="862" y="143"/>
                  <a:pt x="854" y="128"/>
                </a:cubicBezTo>
                <a:cubicBezTo>
                  <a:pt x="868" y="148"/>
                  <a:pt x="845" y="116"/>
                  <a:pt x="859" y="133"/>
                </a:cubicBezTo>
                <a:cubicBezTo>
                  <a:pt x="841" y="109"/>
                  <a:pt x="817" y="86"/>
                  <a:pt x="800" y="75"/>
                </a:cubicBezTo>
                <a:cubicBezTo>
                  <a:pt x="804" y="79"/>
                  <a:pt x="793" y="72"/>
                  <a:pt x="792" y="72"/>
                </a:cubicBezTo>
                <a:cubicBezTo>
                  <a:pt x="788" y="69"/>
                  <a:pt x="790" y="69"/>
                  <a:pt x="793" y="72"/>
                </a:cubicBezTo>
                <a:cubicBezTo>
                  <a:pt x="785" y="66"/>
                  <a:pt x="784" y="64"/>
                  <a:pt x="786" y="64"/>
                </a:cubicBezTo>
                <a:cubicBezTo>
                  <a:pt x="792" y="67"/>
                  <a:pt x="798" y="71"/>
                  <a:pt x="804" y="75"/>
                </a:cubicBezTo>
                <a:cubicBezTo>
                  <a:pt x="798" y="71"/>
                  <a:pt x="796" y="68"/>
                  <a:pt x="791" y="65"/>
                </a:cubicBezTo>
                <a:cubicBezTo>
                  <a:pt x="791" y="65"/>
                  <a:pt x="791" y="65"/>
                  <a:pt x="791" y="65"/>
                </a:cubicBezTo>
                <a:cubicBezTo>
                  <a:pt x="791" y="65"/>
                  <a:pt x="791" y="65"/>
                  <a:pt x="791" y="65"/>
                </a:cubicBezTo>
                <a:cubicBezTo>
                  <a:pt x="789" y="63"/>
                  <a:pt x="786" y="62"/>
                  <a:pt x="783" y="60"/>
                </a:cubicBezTo>
                <a:cubicBezTo>
                  <a:pt x="780" y="59"/>
                  <a:pt x="780" y="60"/>
                  <a:pt x="780" y="60"/>
                </a:cubicBezTo>
                <a:cubicBezTo>
                  <a:pt x="773" y="58"/>
                  <a:pt x="765" y="55"/>
                  <a:pt x="755" y="52"/>
                </a:cubicBezTo>
                <a:cubicBezTo>
                  <a:pt x="756" y="52"/>
                  <a:pt x="756" y="52"/>
                  <a:pt x="756" y="52"/>
                </a:cubicBezTo>
                <a:cubicBezTo>
                  <a:pt x="749" y="49"/>
                  <a:pt x="741" y="46"/>
                  <a:pt x="734" y="44"/>
                </a:cubicBezTo>
                <a:cubicBezTo>
                  <a:pt x="737" y="44"/>
                  <a:pt x="737" y="44"/>
                  <a:pt x="737" y="44"/>
                </a:cubicBezTo>
                <a:cubicBezTo>
                  <a:pt x="733" y="43"/>
                  <a:pt x="729" y="42"/>
                  <a:pt x="724" y="41"/>
                </a:cubicBezTo>
                <a:cubicBezTo>
                  <a:pt x="725" y="39"/>
                  <a:pt x="720" y="39"/>
                  <a:pt x="722" y="38"/>
                </a:cubicBezTo>
                <a:cubicBezTo>
                  <a:pt x="714" y="33"/>
                  <a:pt x="693" y="31"/>
                  <a:pt x="675" y="27"/>
                </a:cubicBezTo>
                <a:cubicBezTo>
                  <a:pt x="678" y="27"/>
                  <a:pt x="678" y="27"/>
                  <a:pt x="678" y="27"/>
                </a:cubicBezTo>
                <a:cubicBezTo>
                  <a:pt x="668" y="27"/>
                  <a:pt x="644" y="21"/>
                  <a:pt x="628" y="20"/>
                </a:cubicBezTo>
                <a:cubicBezTo>
                  <a:pt x="629" y="19"/>
                  <a:pt x="629" y="19"/>
                  <a:pt x="629" y="19"/>
                </a:cubicBezTo>
                <a:cubicBezTo>
                  <a:pt x="638" y="20"/>
                  <a:pt x="640" y="19"/>
                  <a:pt x="636" y="18"/>
                </a:cubicBezTo>
                <a:cubicBezTo>
                  <a:pt x="639" y="18"/>
                  <a:pt x="644" y="18"/>
                  <a:pt x="648" y="18"/>
                </a:cubicBezTo>
                <a:cubicBezTo>
                  <a:pt x="653" y="19"/>
                  <a:pt x="668" y="21"/>
                  <a:pt x="669" y="23"/>
                </a:cubicBezTo>
                <a:cubicBezTo>
                  <a:pt x="658" y="21"/>
                  <a:pt x="659" y="21"/>
                  <a:pt x="664" y="23"/>
                </a:cubicBezTo>
                <a:cubicBezTo>
                  <a:pt x="675" y="24"/>
                  <a:pt x="695" y="28"/>
                  <a:pt x="694" y="25"/>
                </a:cubicBezTo>
                <a:cubicBezTo>
                  <a:pt x="709" y="29"/>
                  <a:pt x="699" y="27"/>
                  <a:pt x="709" y="30"/>
                </a:cubicBezTo>
                <a:cubicBezTo>
                  <a:pt x="710" y="31"/>
                  <a:pt x="707" y="31"/>
                  <a:pt x="703" y="30"/>
                </a:cubicBezTo>
                <a:cubicBezTo>
                  <a:pt x="717" y="34"/>
                  <a:pt x="732" y="38"/>
                  <a:pt x="746" y="43"/>
                </a:cubicBezTo>
                <a:cubicBezTo>
                  <a:pt x="748" y="42"/>
                  <a:pt x="719" y="32"/>
                  <a:pt x="734" y="35"/>
                </a:cubicBezTo>
                <a:cubicBezTo>
                  <a:pt x="738" y="36"/>
                  <a:pt x="738" y="34"/>
                  <a:pt x="753" y="40"/>
                </a:cubicBezTo>
                <a:cubicBezTo>
                  <a:pt x="753" y="40"/>
                  <a:pt x="751" y="40"/>
                  <a:pt x="750" y="39"/>
                </a:cubicBezTo>
                <a:cubicBezTo>
                  <a:pt x="757" y="42"/>
                  <a:pt x="757" y="43"/>
                  <a:pt x="764" y="46"/>
                </a:cubicBezTo>
                <a:cubicBezTo>
                  <a:pt x="766" y="49"/>
                  <a:pt x="755" y="43"/>
                  <a:pt x="750" y="42"/>
                </a:cubicBezTo>
                <a:cubicBezTo>
                  <a:pt x="755" y="44"/>
                  <a:pt x="760" y="46"/>
                  <a:pt x="765" y="48"/>
                </a:cubicBezTo>
                <a:cubicBezTo>
                  <a:pt x="764" y="48"/>
                  <a:pt x="764" y="48"/>
                  <a:pt x="764" y="48"/>
                </a:cubicBezTo>
                <a:cubicBezTo>
                  <a:pt x="769" y="50"/>
                  <a:pt x="773" y="53"/>
                  <a:pt x="778" y="55"/>
                </a:cubicBezTo>
                <a:cubicBezTo>
                  <a:pt x="785" y="57"/>
                  <a:pt x="767" y="49"/>
                  <a:pt x="767" y="48"/>
                </a:cubicBezTo>
                <a:cubicBezTo>
                  <a:pt x="770" y="49"/>
                  <a:pt x="773" y="51"/>
                  <a:pt x="777" y="52"/>
                </a:cubicBezTo>
                <a:cubicBezTo>
                  <a:pt x="788" y="56"/>
                  <a:pt x="815" y="73"/>
                  <a:pt x="822" y="83"/>
                </a:cubicBezTo>
                <a:cubicBezTo>
                  <a:pt x="832" y="92"/>
                  <a:pt x="829" y="87"/>
                  <a:pt x="832" y="88"/>
                </a:cubicBezTo>
                <a:cubicBezTo>
                  <a:pt x="839" y="93"/>
                  <a:pt x="844" y="100"/>
                  <a:pt x="850" y="105"/>
                </a:cubicBezTo>
                <a:cubicBezTo>
                  <a:pt x="851" y="104"/>
                  <a:pt x="857" y="112"/>
                  <a:pt x="858" y="111"/>
                </a:cubicBezTo>
                <a:cubicBezTo>
                  <a:pt x="861" y="115"/>
                  <a:pt x="864" y="119"/>
                  <a:pt x="866" y="122"/>
                </a:cubicBezTo>
                <a:cubicBezTo>
                  <a:pt x="873" y="127"/>
                  <a:pt x="857" y="109"/>
                  <a:pt x="855" y="106"/>
                </a:cubicBezTo>
                <a:cubicBezTo>
                  <a:pt x="852" y="99"/>
                  <a:pt x="862" y="113"/>
                  <a:pt x="860" y="109"/>
                </a:cubicBezTo>
                <a:cubicBezTo>
                  <a:pt x="853" y="101"/>
                  <a:pt x="851" y="101"/>
                  <a:pt x="847" y="98"/>
                </a:cubicBezTo>
                <a:cubicBezTo>
                  <a:pt x="843" y="93"/>
                  <a:pt x="841" y="91"/>
                  <a:pt x="842" y="90"/>
                </a:cubicBezTo>
                <a:cubicBezTo>
                  <a:pt x="853" y="103"/>
                  <a:pt x="850" y="95"/>
                  <a:pt x="859" y="106"/>
                </a:cubicBezTo>
                <a:cubicBezTo>
                  <a:pt x="859" y="107"/>
                  <a:pt x="859" y="107"/>
                  <a:pt x="859" y="107"/>
                </a:cubicBezTo>
                <a:cubicBezTo>
                  <a:pt x="860" y="106"/>
                  <a:pt x="872" y="122"/>
                  <a:pt x="876" y="128"/>
                </a:cubicBezTo>
                <a:cubicBezTo>
                  <a:pt x="883" y="142"/>
                  <a:pt x="868" y="119"/>
                  <a:pt x="867" y="120"/>
                </a:cubicBezTo>
                <a:cubicBezTo>
                  <a:pt x="871" y="125"/>
                  <a:pt x="875" y="130"/>
                  <a:pt x="878" y="135"/>
                </a:cubicBezTo>
                <a:cubicBezTo>
                  <a:pt x="873" y="129"/>
                  <a:pt x="877" y="136"/>
                  <a:pt x="870" y="128"/>
                </a:cubicBezTo>
                <a:cubicBezTo>
                  <a:pt x="876" y="137"/>
                  <a:pt x="876" y="139"/>
                  <a:pt x="882" y="148"/>
                </a:cubicBezTo>
                <a:cubicBezTo>
                  <a:pt x="874" y="138"/>
                  <a:pt x="887" y="162"/>
                  <a:pt x="886" y="164"/>
                </a:cubicBezTo>
                <a:cubicBezTo>
                  <a:pt x="882" y="153"/>
                  <a:pt x="872" y="134"/>
                  <a:pt x="872" y="134"/>
                </a:cubicBezTo>
                <a:cubicBezTo>
                  <a:pt x="871" y="132"/>
                  <a:pt x="864" y="121"/>
                  <a:pt x="861" y="117"/>
                </a:cubicBezTo>
                <a:cubicBezTo>
                  <a:pt x="854" y="111"/>
                  <a:pt x="854" y="111"/>
                  <a:pt x="854" y="111"/>
                </a:cubicBezTo>
                <a:cubicBezTo>
                  <a:pt x="860" y="119"/>
                  <a:pt x="868" y="129"/>
                  <a:pt x="865" y="127"/>
                </a:cubicBezTo>
                <a:cubicBezTo>
                  <a:pt x="868" y="130"/>
                  <a:pt x="870" y="134"/>
                  <a:pt x="873" y="138"/>
                </a:cubicBezTo>
                <a:cubicBezTo>
                  <a:pt x="864" y="127"/>
                  <a:pt x="864" y="128"/>
                  <a:pt x="855" y="119"/>
                </a:cubicBezTo>
                <a:cubicBezTo>
                  <a:pt x="869" y="140"/>
                  <a:pt x="882" y="156"/>
                  <a:pt x="887" y="176"/>
                </a:cubicBezTo>
                <a:cubicBezTo>
                  <a:pt x="886" y="173"/>
                  <a:pt x="886" y="173"/>
                  <a:pt x="886" y="173"/>
                </a:cubicBezTo>
                <a:cubicBezTo>
                  <a:pt x="898" y="213"/>
                  <a:pt x="892" y="224"/>
                  <a:pt x="889" y="23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5F7797"/>
              </a:solidFill>
              <a:cs typeface="+mn-ea"/>
              <a:sym typeface="+mn-lt"/>
            </a:endParaRPr>
          </a:p>
        </p:txBody>
      </p:sp>
      <p:sp>
        <p:nvSpPr>
          <p:cNvPr id="73" name="Freeform 376"/>
          <p:cNvSpPr>
            <a:spLocks noEditPoints="1"/>
          </p:cNvSpPr>
          <p:nvPr/>
        </p:nvSpPr>
        <p:spPr bwMode="auto">
          <a:xfrm rot="12101646">
            <a:off x="4081780" y="4135120"/>
            <a:ext cx="1557655" cy="1315720"/>
          </a:xfrm>
          <a:custGeom>
            <a:avLst/>
            <a:gdLst>
              <a:gd name="T0" fmla="*/ 715 w 910"/>
              <a:gd name="T1" fmla="*/ 20 h 538"/>
              <a:gd name="T2" fmla="*/ 489 w 910"/>
              <a:gd name="T3" fmla="*/ 6 h 538"/>
              <a:gd name="T4" fmla="*/ 372 w 910"/>
              <a:gd name="T5" fmla="*/ 17 h 538"/>
              <a:gd name="T6" fmla="*/ 263 w 910"/>
              <a:gd name="T7" fmla="*/ 50 h 538"/>
              <a:gd name="T8" fmla="*/ 193 w 910"/>
              <a:gd name="T9" fmla="*/ 77 h 538"/>
              <a:gd name="T10" fmla="*/ 195 w 910"/>
              <a:gd name="T11" fmla="*/ 82 h 538"/>
              <a:gd name="T12" fmla="*/ 286 w 910"/>
              <a:gd name="T13" fmla="*/ 51 h 538"/>
              <a:gd name="T14" fmla="*/ 157 w 910"/>
              <a:gd name="T15" fmla="*/ 110 h 538"/>
              <a:gd name="T16" fmla="*/ 257 w 910"/>
              <a:gd name="T17" fmla="*/ 78 h 538"/>
              <a:gd name="T18" fmla="*/ 283 w 910"/>
              <a:gd name="T19" fmla="*/ 68 h 538"/>
              <a:gd name="T20" fmla="*/ 290 w 910"/>
              <a:gd name="T21" fmla="*/ 68 h 538"/>
              <a:gd name="T22" fmla="*/ 84 w 910"/>
              <a:gd name="T23" fmla="*/ 191 h 538"/>
              <a:gd name="T24" fmla="*/ 32 w 910"/>
              <a:gd name="T25" fmla="*/ 456 h 538"/>
              <a:gd name="T26" fmla="*/ 227 w 910"/>
              <a:gd name="T27" fmla="*/ 535 h 538"/>
              <a:gd name="T28" fmla="*/ 392 w 910"/>
              <a:gd name="T29" fmla="*/ 531 h 538"/>
              <a:gd name="T30" fmla="*/ 505 w 910"/>
              <a:gd name="T31" fmla="*/ 511 h 538"/>
              <a:gd name="T32" fmla="*/ 547 w 910"/>
              <a:gd name="T33" fmla="*/ 500 h 538"/>
              <a:gd name="T34" fmla="*/ 565 w 910"/>
              <a:gd name="T35" fmla="*/ 510 h 538"/>
              <a:gd name="T36" fmla="*/ 438 w 910"/>
              <a:gd name="T37" fmla="*/ 538 h 538"/>
              <a:gd name="T38" fmla="*/ 670 w 910"/>
              <a:gd name="T39" fmla="*/ 469 h 538"/>
              <a:gd name="T40" fmla="*/ 705 w 910"/>
              <a:gd name="T41" fmla="*/ 460 h 538"/>
              <a:gd name="T42" fmla="*/ 788 w 910"/>
              <a:gd name="T43" fmla="*/ 415 h 538"/>
              <a:gd name="T44" fmla="*/ 888 w 910"/>
              <a:gd name="T45" fmla="*/ 287 h 538"/>
              <a:gd name="T46" fmla="*/ 905 w 910"/>
              <a:gd name="T47" fmla="*/ 243 h 538"/>
              <a:gd name="T48" fmla="*/ 496 w 910"/>
              <a:gd name="T49" fmla="*/ 11 h 538"/>
              <a:gd name="T50" fmla="*/ 592 w 910"/>
              <a:gd name="T51" fmla="*/ 9 h 538"/>
              <a:gd name="T52" fmla="*/ 453 w 910"/>
              <a:gd name="T53" fmla="*/ 17 h 538"/>
              <a:gd name="T54" fmla="*/ 660 w 910"/>
              <a:gd name="T55" fmla="*/ 448 h 538"/>
              <a:gd name="T56" fmla="*/ 585 w 910"/>
              <a:gd name="T57" fmla="*/ 472 h 538"/>
              <a:gd name="T58" fmla="*/ 488 w 910"/>
              <a:gd name="T59" fmla="*/ 490 h 538"/>
              <a:gd name="T60" fmla="*/ 424 w 910"/>
              <a:gd name="T61" fmla="*/ 506 h 538"/>
              <a:gd name="T62" fmla="*/ 502 w 910"/>
              <a:gd name="T63" fmla="*/ 493 h 538"/>
              <a:gd name="T64" fmla="*/ 397 w 910"/>
              <a:gd name="T65" fmla="*/ 512 h 538"/>
              <a:gd name="T66" fmla="*/ 153 w 910"/>
              <a:gd name="T67" fmla="*/ 512 h 538"/>
              <a:gd name="T68" fmla="*/ 54 w 910"/>
              <a:gd name="T69" fmla="*/ 464 h 538"/>
              <a:gd name="T70" fmla="*/ 30 w 910"/>
              <a:gd name="T71" fmla="*/ 290 h 538"/>
              <a:gd name="T72" fmla="*/ 112 w 910"/>
              <a:gd name="T73" fmla="*/ 179 h 538"/>
              <a:gd name="T74" fmla="*/ 283 w 910"/>
              <a:gd name="T75" fmla="*/ 76 h 538"/>
              <a:gd name="T76" fmla="*/ 368 w 910"/>
              <a:gd name="T77" fmla="*/ 46 h 538"/>
              <a:gd name="T78" fmla="*/ 531 w 910"/>
              <a:gd name="T79" fmla="*/ 27 h 538"/>
              <a:gd name="T80" fmla="*/ 599 w 910"/>
              <a:gd name="T81" fmla="*/ 32 h 538"/>
              <a:gd name="T82" fmla="*/ 669 w 910"/>
              <a:gd name="T83" fmla="*/ 34 h 538"/>
              <a:gd name="T84" fmla="*/ 687 w 910"/>
              <a:gd name="T85" fmla="*/ 41 h 538"/>
              <a:gd name="T86" fmla="*/ 793 w 910"/>
              <a:gd name="T87" fmla="*/ 85 h 538"/>
              <a:gd name="T88" fmla="*/ 805 w 910"/>
              <a:gd name="T89" fmla="*/ 95 h 538"/>
              <a:gd name="T90" fmla="*/ 883 w 910"/>
              <a:gd name="T91" fmla="*/ 246 h 538"/>
              <a:gd name="T92" fmla="*/ 841 w 910"/>
              <a:gd name="T93" fmla="*/ 323 h 538"/>
              <a:gd name="T94" fmla="*/ 863 w 910"/>
              <a:gd name="T95" fmla="*/ 280 h 538"/>
              <a:gd name="T96" fmla="*/ 700 w 910"/>
              <a:gd name="T97" fmla="*/ 424 h 538"/>
              <a:gd name="T98" fmla="*/ 720 w 910"/>
              <a:gd name="T99" fmla="*/ 419 h 538"/>
              <a:gd name="T100" fmla="*/ 708 w 910"/>
              <a:gd name="T101" fmla="*/ 446 h 538"/>
              <a:gd name="T102" fmla="*/ 772 w 910"/>
              <a:gd name="T103" fmla="*/ 403 h 538"/>
              <a:gd name="T104" fmla="*/ 832 w 910"/>
              <a:gd name="T105" fmla="*/ 367 h 538"/>
              <a:gd name="T106" fmla="*/ 829 w 910"/>
              <a:gd name="T107" fmla="*/ 364 h 538"/>
              <a:gd name="T108" fmla="*/ 885 w 910"/>
              <a:gd name="T109" fmla="*/ 280 h 538"/>
              <a:gd name="T110" fmla="*/ 792 w 910"/>
              <a:gd name="T111" fmla="*/ 72 h 538"/>
              <a:gd name="T112" fmla="*/ 737 w 910"/>
              <a:gd name="T113" fmla="*/ 44 h 538"/>
              <a:gd name="T114" fmla="*/ 709 w 910"/>
              <a:gd name="T115" fmla="*/ 30 h 538"/>
              <a:gd name="T116" fmla="*/ 777 w 910"/>
              <a:gd name="T117" fmla="*/ 52 h 538"/>
              <a:gd name="T118" fmla="*/ 876 w 910"/>
              <a:gd name="T119" fmla="*/ 128 h 538"/>
              <a:gd name="T120" fmla="*/ 887 w 910"/>
              <a:gd name="T121" fmla="*/ 176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10" h="538">
                <a:moveTo>
                  <a:pt x="900" y="193"/>
                </a:moveTo>
                <a:cubicBezTo>
                  <a:pt x="905" y="215"/>
                  <a:pt x="899" y="195"/>
                  <a:pt x="900" y="207"/>
                </a:cubicBezTo>
                <a:cubicBezTo>
                  <a:pt x="899" y="203"/>
                  <a:pt x="899" y="199"/>
                  <a:pt x="899" y="196"/>
                </a:cubicBezTo>
                <a:cubicBezTo>
                  <a:pt x="898" y="195"/>
                  <a:pt x="895" y="184"/>
                  <a:pt x="895" y="185"/>
                </a:cubicBezTo>
                <a:cubicBezTo>
                  <a:pt x="899" y="179"/>
                  <a:pt x="879" y="134"/>
                  <a:pt x="886" y="143"/>
                </a:cubicBezTo>
                <a:cubicBezTo>
                  <a:pt x="882" y="129"/>
                  <a:pt x="854" y="95"/>
                  <a:pt x="830" y="77"/>
                </a:cubicBezTo>
                <a:cubicBezTo>
                  <a:pt x="832" y="79"/>
                  <a:pt x="835" y="80"/>
                  <a:pt x="837" y="82"/>
                </a:cubicBezTo>
                <a:cubicBezTo>
                  <a:pt x="815" y="59"/>
                  <a:pt x="813" y="67"/>
                  <a:pt x="798" y="58"/>
                </a:cubicBezTo>
                <a:cubicBezTo>
                  <a:pt x="812" y="65"/>
                  <a:pt x="787" y="49"/>
                  <a:pt x="782" y="45"/>
                </a:cubicBezTo>
                <a:cubicBezTo>
                  <a:pt x="768" y="40"/>
                  <a:pt x="757" y="37"/>
                  <a:pt x="739" y="30"/>
                </a:cubicBezTo>
                <a:cubicBezTo>
                  <a:pt x="736" y="27"/>
                  <a:pt x="736" y="25"/>
                  <a:pt x="724" y="21"/>
                </a:cubicBezTo>
                <a:cubicBezTo>
                  <a:pt x="715" y="20"/>
                  <a:pt x="715" y="20"/>
                  <a:pt x="715" y="20"/>
                </a:cubicBezTo>
                <a:cubicBezTo>
                  <a:pt x="703" y="16"/>
                  <a:pt x="686" y="14"/>
                  <a:pt x="678" y="12"/>
                </a:cubicBezTo>
                <a:cubicBezTo>
                  <a:pt x="680" y="12"/>
                  <a:pt x="680" y="12"/>
                  <a:pt x="680" y="12"/>
                </a:cubicBezTo>
                <a:cubicBezTo>
                  <a:pt x="666" y="9"/>
                  <a:pt x="666" y="11"/>
                  <a:pt x="676" y="13"/>
                </a:cubicBezTo>
                <a:cubicBezTo>
                  <a:pt x="663" y="12"/>
                  <a:pt x="663" y="12"/>
                  <a:pt x="663" y="12"/>
                </a:cubicBezTo>
                <a:cubicBezTo>
                  <a:pt x="663" y="11"/>
                  <a:pt x="663" y="11"/>
                  <a:pt x="663" y="11"/>
                </a:cubicBezTo>
                <a:cubicBezTo>
                  <a:pt x="645" y="9"/>
                  <a:pt x="629" y="10"/>
                  <a:pt x="601" y="8"/>
                </a:cubicBezTo>
                <a:cubicBezTo>
                  <a:pt x="609" y="7"/>
                  <a:pt x="581" y="4"/>
                  <a:pt x="606" y="5"/>
                </a:cubicBezTo>
                <a:cubicBezTo>
                  <a:pt x="598" y="5"/>
                  <a:pt x="610" y="7"/>
                  <a:pt x="611" y="8"/>
                </a:cubicBezTo>
                <a:cubicBezTo>
                  <a:pt x="620" y="9"/>
                  <a:pt x="628" y="8"/>
                  <a:pt x="632" y="8"/>
                </a:cubicBezTo>
                <a:cubicBezTo>
                  <a:pt x="629" y="7"/>
                  <a:pt x="632" y="6"/>
                  <a:pt x="637" y="5"/>
                </a:cubicBezTo>
                <a:cubicBezTo>
                  <a:pt x="619" y="5"/>
                  <a:pt x="569" y="0"/>
                  <a:pt x="565" y="4"/>
                </a:cubicBezTo>
                <a:cubicBezTo>
                  <a:pt x="542" y="4"/>
                  <a:pt x="514" y="5"/>
                  <a:pt x="489" y="6"/>
                </a:cubicBezTo>
                <a:cubicBezTo>
                  <a:pt x="490" y="6"/>
                  <a:pt x="492" y="6"/>
                  <a:pt x="491" y="7"/>
                </a:cubicBezTo>
                <a:cubicBezTo>
                  <a:pt x="469" y="6"/>
                  <a:pt x="469" y="6"/>
                  <a:pt x="469" y="6"/>
                </a:cubicBezTo>
                <a:cubicBezTo>
                  <a:pt x="474" y="6"/>
                  <a:pt x="474" y="6"/>
                  <a:pt x="474" y="6"/>
                </a:cubicBezTo>
                <a:cubicBezTo>
                  <a:pt x="469" y="6"/>
                  <a:pt x="465" y="6"/>
                  <a:pt x="460" y="6"/>
                </a:cubicBezTo>
                <a:cubicBezTo>
                  <a:pt x="458" y="6"/>
                  <a:pt x="464" y="4"/>
                  <a:pt x="470" y="3"/>
                </a:cubicBezTo>
                <a:cubicBezTo>
                  <a:pt x="473" y="3"/>
                  <a:pt x="476" y="3"/>
                  <a:pt x="473" y="4"/>
                </a:cubicBezTo>
                <a:cubicBezTo>
                  <a:pt x="488" y="1"/>
                  <a:pt x="460" y="4"/>
                  <a:pt x="470" y="2"/>
                </a:cubicBezTo>
                <a:cubicBezTo>
                  <a:pt x="474" y="2"/>
                  <a:pt x="479" y="1"/>
                  <a:pt x="481" y="1"/>
                </a:cubicBezTo>
                <a:cubicBezTo>
                  <a:pt x="464" y="1"/>
                  <a:pt x="456" y="5"/>
                  <a:pt x="445" y="4"/>
                </a:cubicBezTo>
                <a:cubicBezTo>
                  <a:pt x="436" y="6"/>
                  <a:pt x="420" y="10"/>
                  <a:pt x="404" y="12"/>
                </a:cubicBezTo>
                <a:cubicBezTo>
                  <a:pt x="410" y="10"/>
                  <a:pt x="387" y="15"/>
                  <a:pt x="394" y="12"/>
                </a:cubicBezTo>
                <a:cubicBezTo>
                  <a:pt x="388" y="14"/>
                  <a:pt x="374" y="15"/>
                  <a:pt x="372" y="17"/>
                </a:cubicBezTo>
                <a:cubicBezTo>
                  <a:pt x="374" y="16"/>
                  <a:pt x="381" y="14"/>
                  <a:pt x="386" y="14"/>
                </a:cubicBezTo>
                <a:cubicBezTo>
                  <a:pt x="379" y="16"/>
                  <a:pt x="379" y="17"/>
                  <a:pt x="371" y="18"/>
                </a:cubicBezTo>
                <a:cubicBezTo>
                  <a:pt x="370" y="19"/>
                  <a:pt x="370" y="18"/>
                  <a:pt x="370" y="18"/>
                </a:cubicBezTo>
                <a:cubicBezTo>
                  <a:pt x="360" y="21"/>
                  <a:pt x="368" y="22"/>
                  <a:pt x="350" y="26"/>
                </a:cubicBezTo>
                <a:cubicBezTo>
                  <a:pt x="303" y="38"/>
                  <a:pt x="355" y="21"/>
                  <a:pt x="349" y="22"/>
                </a:cubicBezTo>
                <a:cubicBezTo>
                  <a:pt x="347" y="23"/>
                  <a:pt x="327" y="29"/>
                  <a:pt x="317" y="31"/>
                </a:cubicBezTo>
                <a:cubicBezTo>
                  <a:pt x="319" y="30"/>
                  <a:pt x="319" y="30"/>
                  <a:pt x="319" y="30"/>
                </a:cubicBezTo>
                <a:cubicBezTo>
                  <a:pt x="315" y="31"/>
                  <a:pt x="308" y="34"/>
                  <a:pt x="303" y="34"/>
                </a:cubicBezTo>
                <a:cubicBezTo>
                  <a:pt x="300" y="37"/>
                  <a:pt x="295" y="39"/>
                  <a:pt x="292" y="41"/>
                </a:cubicBezTo>
                <a:cubicBezTo>
                  <a:pt x="272" y="48"/>
                  <a:pt x="272" y="48"/>
                  <a:pt x="272" y="48"/>
                </a:cubicBezTo>
                <a:cubicBezTo>
                  <a:pt x="276" y="46"/>
                  <a:pt x="276" y="46"/>
                  <a:pt x="276" y="46"/>
                </a:cubicBezTo>
                <a:cubicBezTo>
                  <a:pt x="271" y="48"/>
                  <a:pt x="267" y="49"/>
                  <a:pt x="263" y="50"/>
                </a:cubicBezTo>
                <a:cubicBezTo>
                  <a:pt x="261" y="50"/>
                  <a:pt x="267" y="48"/>
                  <a:pt x="273" y="46"/>
                </a:cubicBezTo>
                <a:cubicBezTo>
                  <a:pt x="269" y="46"/>
                  <a:pt x="265" y="47"/>
                  <a:pt x="261" y="50"/>
                </a:cubicBezTo>
                <a:cubicBezTo>
                  <a:pt x="263" y="49"/>
                  <a:pt x="263" y="49"/>
                  <a:pt x="263" y="49"/>
                </a:cubicBezTo>
                <a:cubicBezTo>
                  <a:pt x="258" y="51"/>
                  <a:pt x="239" y="59"/>
                  <a:pt x="255" y="54"/>
                </a:cubicBezTo>
                <a:cubicBezTo>
                  <a:pt x="244" y="59"/>
                  <a:pt x="239" y="59"/>
                  <a:pt x="232" y="62"/>
                </a:cubicBezTo>
                <a:cubicBezTo>
                  <a:pt x="231" y="61"/>
                  <a:pt x="238" y="59"/>
                  <a:pt x="234" y="59"/>
                </a:cubicBezTo>
                <a:cubicBezTo>
                  <a:pt x="226" y="62"/>
                  <a:pt x="221" y="63"/>
                  <a:pt x="215" y="66"/>
                </a:cubicBezTo>
                <a:cubicBezTo>
                  <a:pt x="221" y="64"/>
                  <a:pt x="214" y="68"/>
                  <a:pt x="223" y="65"/>
                </a:cubicBezTo>
                <a:cubicBezTo>
                  <a:pt x="220" y="66"/>
                  <a:pt x="210" y="70"/>
                  <a:pt x="211" y="70"/>
                </a:cubicBezTo>
                <a:cubicBezTo>
                  <a:pt x="214" y="69"/>
                  <a:pt x="216" y="68"/>
                  <a:pt x="221" y="67"/>
                </a:cubicBezTo>
                <a:cubicBezTo>
                  <a:pt x="211" y="70"/>
                  <a:pt x="201" y="75"/>
                  <a:pt x="190" y="78"/>
                </a:cubicBezTo>
                <a:cubicBezTo>
                  <a:pt x="191" y="78"/>
                  <a:pt x="192" y="77"/>
                  <a:pt x="193" y="77"/>
                </a:cubicBezTo>
                <a:cubicBezTo>
                  <a:pt x="180" y="83"/>
                  <a:pt x="160" y="91"/>
                  <a:pt x="152" y="97"/>
                </a:cubicBezTo>
                <a:cubicBezTo>
                  <a:pt x="156" y="96"/>
                  <a:pt x="156" y="96"/>
                  <a:pt x="156" y="96"/>
                </a:cubicBezTo>
                <a:cubicBezTo>
                  <a:pt x="159" y="94"/>
                  <a:pt x="165" y="91"/>
                  <a:pt x="168" y="90"/>
                </a:cubicBezTo>
                <a:cubicBezTo>
                  <a:pt x="158" y="95"/>
                  <a:pt x="175" y="89"/>
                  <a:pt x="165" y="94"/>
                </a:cubicBezTo>
                <a:cubicBezTo>
                  <a:pt x="151" y="101"/>
                  <a:pt x="138" y="105"/>
                  <a:pt x="131" y="110"/>
                </a:cubicBezTo>
                <a:cubicBezTo>
                  <a:pt x="144" y="104"/>
                  <a:pt x="163" y="97"/>
                  <a:pt x="168" y="94"/>
                </a:cubicBezTo>
                <a:cubicBezTo>
                  <a:pt x="160" y="98"/>
                  <a:pt x="160" y="98"/>
                  <a:pt x="160" y="98"/>
                </a:cubicBezTo>
                <a:cubicBezTo>
                  <a:pt x="166" y="94"/>
                  <a:pt x="172" y="90"/>
                  <a:pt x="179" y="87"/>
                </a:cubicBezTo>
                <a:cubicBezTo>
                  <a:pt x="180" y="87"/>
                  <a:pt x="197" y="79"/>
                  <a:pt x="197" y="81"/>
                </a:cubicBezTo>
                <a:cubicBezTo>
                  <a:pt x="190" y="84"/>
                  <a:pt x="184" y="86"/>
                  <a:pt x="178" y="89"/>
                </a:cubicBezTo>
                <a:cubicBezTo>
                  <a:pt x="180" y="89"/>
                  <a:pt x="197" y="81"/>
                  <a:pt x="205" y="79"/>
                </a:cubicBezTo>
                <a:cubicBezTo>
                  <a:pt x="195" y="82"/>
                  <a:pt x="195" y="82"/>
                  <a:pt x="195" y="82"/>
                </a:cubicBezTo>
                <a:cubicBezTo>
                  <a:pt x="211" y="74"/>
                  <a:pt x="233" y="67"/>
                  <a:pt x="249" y="60"/>
                </a:cubicBezTo>
                <a:cubicBezTo>
                  <a:pt x="236" y="66"/>
                  <a:pt x="266" y="55"/>
                  <a:pt x="256" y="60"/>
                </a:cubicBezTo>
                <a:cubicBezTo>
                  <a:pt x="252" y="62"/>
                  <a:pt x="245" y="64"/>
                  <a:pt x="247" y="63"/>
                </a:cubicBezTo>
                <a:cubicBezTo>
                  <a:pt x="246" y="65"/>
                  <a:pt x="257" y="60"/>
                  <a:pt x="260" y="60"/>
                </a:cubicBezTo>
                <a:cubicBezTo>
                  <a:pt x="262" y="58"/>
                  <a:pt x="279" y="53"/>
                  <a:pt x="268" y="55"/>
                </a:cubicBezTo>
                <a:cubicBezTo>
                  <a:pt x="274" y="54"/>
                  <a:pt x="286" y="49"/>
                  <a:pt x="293" y="47"/>
                </a:cubicBezTo>
                <a:cubicBezTo>
                  <a:pt x="291" y="46"/>
                  <a:pt x="307" y="42"/>
                  <a:pt x="310" y="41"/>
                </a:cubicBezTo>
                <a:cubicBezTo>
                  <a:pt x="313" y="40"/>
                  <a:pt x="316" y="40"/>
                  <a:pt x="318" y="39"/>
                </a:cubicBezTo>
                <a:cubicBezTo>
                  <a:pt x="312" y="42"/>
                  <a:pt x="303" y="45"/>
                  <a:pt x="295" y="48"/>
                </a:cubicBezTo>
                <a:cubicBezTo>
                  <a:pt x="295" y="48"/>
                  <a:pt x="295" y="48"/>
                  <a:pt x="295" y="48"/>
                </a:cubicBezTo>
                <a:cubicBezTo>
                  <a:pt x="291" y="49"/>
                  <a:pt x="284" y="51"/>
                  <a:pt x="286" y="50"/>
                </a:cubicBezTo>
                <a:cubicBezTo>
                  <a:pt x="286" y="51"/>
                  <a:pt x="286" y="51"/>
                  <a:pt x="286" y="51"/>
                </a:cubicBezTo>
                <a:cubicBezTo>
                  <a:pt x="269" y="58"/>
                  <a:pt x="252" y="65"/>
                  <a:pt x="244" y="69"/>
                </a:cubicBezTo>
                <a:cubicBezTo>
                  <a:pt x="248" y="66"/>
                  <a:pt x="248" y="66"/>
                  <a:pt x="248" y="66"/>
                </a:cubicBezTo>
                <a:cubicBezTo>
                  <a:pt x="235" y="73"/>
                  <a:pt x="221" y="76"/>
                  <a:pt x="209" y="82"/>
                </a:cubicBezTo>
                <a:cubicBezTo>
                  <a:pt x="209" y="82"/>
                  <a:pt x="211" y="81"/>
                  <a:pt x="208" y="82"/>
                </a:cubicBezTo>
                <a:cubicBezTo>
                  <a:pt x="192" y="88"/>
                  <a:pt x="186" y="93"/>
                  <a:pt x="173" y="97"/>
                </a:cubicBezTo>
                <a:cubicBezTo>
                  <a:pt x="174" y="96"/>
                  <a:pt x="174" y="96"/>
                  <a:pt x="174" y="96"/>
                </a:cubicBezTo>
                <a:cubicBezTo>
                  <a:pt x="173" y="96"/>
                  <a:pt x="166" y="100"/>
                  <a:pt x="168" y="100"/>
                </a:cubicBezTo>
                <a:cubicBezTo>
                  <a:pt x="178" y="95"/>
                  <a:pt x="180" y="95"/>
                  <a:pt x="190" y="91"/>
                </a:cubicBezTo>
                <a:cubicBezTo>
                  <a:pt x="186" y="93"/>
                  <a:pt x="178" y="97"/>
                  <a:pt x="172" y="100"/>
                </a:cubicBezTo>
                <a:cubicBezTo>
                  <a:pt x="171" y="101"/>
                  <a:pt x="171" y="101"/>
                  <a:pt x="171" y="101"/>
                </a:cubicBezTo>
                <a:cubicBezTo>
                  <a:pt x="164" y="106"/>
                  <a:pt x="155" y="108"/>
                  <a:pt x="147" y="113"/>
                </a:cubicBezTo>
                <a:cubicBezTo>
                  <a:pt x="157" y="110"/>
                  <a:pt x="157" y="110"/>
                  <a:pt x="157" y="110"/>
                </a:cubicBezTo>
                <a:cubicBezTo>
                  <a:pt x="157" y="110"/>
                  <a:pt x="156" y="110"/>
                  <a:pt x="156" y="111"/>
                </a:cubicBezTo>
                <a:cubicBezTo>
                  <a:pt x="160" y="109"/>
                  <a:pt x="163" y="107"/>
                  <a:pt x="164" y="106"/>
                </a:cubicBezTo>
                <a:cubicBezTo>
                  <a:pt x="178" y="99"/>
                  <a:pt x="187" y="98"/>
                  <a:pt x="189" y="98"/>
                </a:cubicBezTo>
                <a:cubicBezTo>
                  <a:pt x="196" y="96"/>
                  <a:pt x="187" y="101"/>
                  <a:pt x="189" y="101"/>
                </a:cubicBezTo>
                <a:cubicBezTo>
                  <a:pt x="199" y="97"/>
                  <a:pt x="198" y="95"/>
                  <a:pt x="209" y="91"/>
                </a:cubicBezTo>
                <a:cubicBezTo>
                  <a:pt x="212" y="90"/>
                  <a:pt x="211" y="90"/>
                  <a:pt x="210" y="91"/>
                </a:cubicBezTo>
                <a:cubicBezTo>
                  <a:pt x="217" y="87"/>
                  <a:pt x="217" y="87"/>
                  <a:pt x="217" y="87"/>
                </a:cubicBezTo>
                <a:cubicBezTo>
                  <a:pt x="217" y="88"/>
                  <a:pt x="236" y="81"/>
                  <a:pt x="225" y="86"/>
                </a:cubicBezTo>
                <a:cubicBezTo>
                  <a:pt x="224" y="87"/>
                  <a:pt x="221" y="88"/>
                  <a:pt x="218" y="89"/>
                </a:cubicBezTo>
                <a:cubicBezTo>
                  <a:pt x="230" y="85"/>
                  <a:pt x="248" y="80"/>
                  <a:pt x="256" y="78"/>
                </a:cubicBezTo>
                <a:cubicBezTo>
                  <a:pt x="254" y="79"/>
                  <a:pt x="254" y="79"/>
                  <a:pt x="255" y="79"/>
                </a:cubicBezTo>
                <a:cubicBezTo>
                  <a:pt x="256" y="79"/>
                  <a:pt x="256" y="78"/>
                  <a:pt x="257" y="78"/>
                </a:cubicBezTo>
                <a:cubicBezTo>
                  <a:pt x="259" y="77"/>
                  <a:pt x="261" y="77"/>
                  <a:pt x="261" y="78"/>
                </a:cubicBezTo>
                <a:cubicBezTo>
                  <a:pt x="269" y="75"/>
                  <a:pt x="267" y="75"/>
                  <a:pt x="280" y="72"/>
                </a:cubicBezTo>
                <a:cubicBezTo>
                  <a:pt x="284" y="70"/>
                  <a:pt x="282" y="69"/>
                  <a:pt x="285" y="68"/>
                </a:cubicBezTo>
                <a:cubicBezTo>
                  <a:pt x="288" y="67"/>
                  <a:pt x="291" y="66"/>
                  <a:pt x="293" y="65"/>
                </a:cubicBezTo>
                <a:cubicBezTo>
                  <a:pt x="292" y="66"/>
                  <a:pt x="292" y="66"/>
                  <a:pt x="292" y="66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297" y="64"/>
                  <a:pt x="292" y="65"/>
                  <a:pt x="287" y="67"/>
                </a:cubicBezTo>
                <a:cubicBezTo>
                  <a:pt x="289" y="66"/>
                  <a:pt x="291" y="65"/>
                  <a:pt x="293" y="64"/>
                </a:cubicBezTo>
                <a:cubicBezTo>
                  <a:pt x="282" y="67"/>
                  <a:pt x="282" y="67"/>
                  <a:pt x="282" y="67"/>
                </a:cubicBezTo>
                <a:cubicBezTo>
                  <a:pt x="279" y="68"/>
                  <a:pt x="277" y="69"/>
                  <a:pt x="275" y="70"/>
                </a:cubicBezTo>
                <a:cubicBezTo>
                  <a:pt x="287" y="66"/>
                  <a:pt x="287" y="66"/>
                  <a:pt x="287" y="66"/>
                </a:cubicBezTo>
                <a:cubicBezTo>
                  <a:pt x="285" y="67"/>
                  <a:pt x="284" y="67"/>
                  <a:pt x="283" y="68"/>
                </a:cubicBezTo>
                <a:cubicBezTo>
                  <a:pt x="279" y="69"/>
                  <a:pt x="275" y="70"/>
                  <a:pt x="273" y="71"/>
                </a:cubicBezTo>
                <a:cubicBezTo>
                  <a:pt x="275" y="71"/>
                  <a:pt x="278" y="70"/>
                  <a:pt x="281" y="69"/>
                </a:cubicBezTo>
                <a:cubicBezTo>
                  <a:pt x="280" y="70"/>
                  <a:pt x="280" y="70"/>
                  <a:pt x="279" y="71"/>
                </a:cubicBezTo>
                <a:cubicBezTo>
                  <a:pt x="261" y="77"/>
                  <a:pt x="255" y="77"/>
                  <a:pt x="245" y="80"/>
                </a:cubicBezTo>
                <a:cubicBezTo>
                  <a:pt x="251" y="77"/>
                  <a:pt x="261" y="73"/>
                  <a:pt x="257" y="73"/>
                </a:cubicBezTo>
                <a:cubicBezTo>
                  <a:pt x="266" y="72"/>
                  <a:pt x="267" y="69"/>
                  <a:pt x="278" y="67"/>
                </a:cubicBezTo>
                <a:cubicBezTo>
                  <a:pt x="276" y="68"/>
                  <a:pt x="276" y="68"/>
                  <a:pt x="276" y="68"/>
                </a:cubicBezTo>
                <a:cubicBezTo>
                  <a:pt x="284" y="64"/>
                  <a:pt x="286" y="65"/>
                  <a:pt x="293" y="62"/>
                </a:cubicBezTo>
                <a:cubicBezTo>
                  <a:pt x="292" y="62"/>
                  <a:pt x="293" y="62"/>
                  <a:pt x="294" y="62"/>
                </a:cubicBezTo>
                <a:cubicBezTo>
                  <a:pt x="310" y="56"/>
                  <a:pt x="289" y="62"/>
                  <a:pt x="305" y="56"/>
                </a:cubicBezTo>
                <a:cubicBezTo>
                  <a:pt x="319" y="53"/>
                  <a:pt x="310" y="57"/>
                  <a:pt x="314" y="57"/>
                </a:cubicBezTo>
                <a:cubicBezTo>
                  <a:pt x="291" y="65"/>
                  <a:pt x="315" y="59"/>
                  <a:pt x="290" y="68"/>
                </a:cubicBezTo>
                <a:cubicBezTo>
                  <a:pt x="290" y="68"/>
                  <a:pt x="290" y="68"/>
                  <a:pt x="291" y="68"/>
                </a:cubicBezTo>
                <a:cubicBezTo>
                  <a:pt x="279" y="72"/>
                  <a:pt x="269" y="76"/>
                  <a:pt x="256" y="80"/>
                </a:cubicBezTo>
                <a:cubicBezTo>
                  <a:pt x="260" y="78"/>
                  <a:pt x="256" y="79"/>
                  <a:pt x="255" y="79"/>
                </a:cubicBezTo>
                <a:cubicBezTo>
                  <a:pt x="247" y="82"/>
                  <a:pt x="237" y="86"/>
                  <a:pt x="233" y="89"/>
                </a:cubicBezTo>
                <a:cubicBezTo>
                  <a:pt x="220" y="95"/>
                  <a:pt x="220" y="95"/>
                  <a:pt x="220" y="95"/>
                </a:cubicBezTo>
                <a:cubicBezTo>
                  <a:pt x="220" y="94"/>
                  <a:pt x="224" y="90"/>
                  <a:pt x="237" y="85"/>
                </a:cubicBezTo>
                <a:cubicBezTo>
                  <a:pt x="192" y="104"/>
                  <a:pt x="161" y="126"/>
                  <a:pt x="123" y="156"/>
                </a:cubicBezTo>
                <a:cubicBezTo>
                  <a:pt x="121" y="157"/>
                  <a:pt x="128" y="152"/>
                  <a:pt x="125" y="154"/>
                </a:cubicBezTo>
                <a:cubicBezTo>
                  <a:pt x="120" y="158"/>
                  <a:pt x="114" y="164"/>
                  <a:pt x="113" y="165"/>
                </a:cubicBezTo>
                <a:cubicBezTo>
                  <a:pt x="113" y="165"/>
                  <a:pt x="114" y="164"/>
                  <a:pt x="117" y="161"/>
                </a:cubicBezTo>
                <a:cubicBezTo>
                  <a:pt x="98" y="179"/>
                  <a:pt x="87" y="187"/>
                  <a:pt x="77" y="200"/>
                </a:cubicBezTo>
                <a:cubicBezTo>
                  <a:pt x="76" y="200"/>
                  <a:pt x="85" y="190"/>
                  <a:pt x="84" y="191"/>
                </a:cubicBezTo>
                <a:cubicBezTo>
                  <a:pt x="66" y="209"/>
                  <a:pt x="60" y="221"/>
                  <a:pt x="46" y="242"/>
                </a:cubicBezTo>
                <a:cubicBezTo>
                  <a:pt x="50" y="235"/>
                  <a:pt x="42" y="246"/>
                  <a:pt x="38" y="252"/>
                </a:cubicBezTo>
                <a:cubicBezTo>
                  <a:pt x="27" y="270"/>
                  <a:pt x="8" y="310"/>
                  <a:pt x="5" y="342"/>
                </a:cubicBezTo>
                <a:cubicBezTo>
                  <a:pt x="2" y="333"/>
                  <a:pt x="1" y="376"/>
                  <a:pt x="0" y="379"/>
                </a:cubicBezTo>
                <a:cubicBezTo>
                  <a:pt x="0" y="386"/>
                  <a:pt x="2" y="397"/>
                  <a:pt x="3" y="398"/>
                </a:cubicBezTo>
                <a:cubicBezTo>
                  <a:pt x="2" y="394"/>
                  <a:pt x="2" y="384"/>
                  <a:pt x="2" y="386"/>
                </a:cubicBezTo>
                <a:cubicBezTo>
                  <a:pt x="3" y="396"/>
                  <a:pt x="7" y="411"/>
                  <a:pt x="9" y="412"/>
                </a:cubicBezTo>
                <a:cubicBezTo>
                  <a:pt x="10" y="416"/>
                  <a:pt x="11" y="420"/>
                  <a:pt x="12" y="424"/>
                </a:cubicBezTo>
                <a:cubicBezTo>
                  <a:pt x="13" y="425"/>
                  <a:pt x="16" y="428"/>
                  <a:pt x="19" y="434"/>
                </a:cubicBezTo>
                <a:cubicBezTo>
                  <a:pt x="25" y="449"/>
                  <a:pt x="19" y="432"/>
                  <a:pt x="30" y="451"/>
                </a:cubicBezTo>
                <a:cubicBezTo>
                  <a:pt x="26" y="448"/>
                  <a:pt x="23" y="444"/>
                  <a:pt x="22" y="443"/>
                </a:cubicBezTo>
                <a:cubicBezTo>
                  <a:pt x="27" y="452"/>
                  <a:pt x="27" y="451"/>
                  <a:pt x="32" y="456"/>
                </a:cubicBezTo>
                <a:cubicBezTo>
                  <a:pt x="33" y="459"/>
                  <a:pt x="25" y="452"/>
                  <a:pt x="20" y="445"/>
                </a:cubicBezTo>
                <a:cubicBezTo>
                  <a:pt x="23" y="449"/>
                  <a:pt x="25" y="453"/>
                  <a:pt x="28" y="457"/>
                </a:cubicBezTo>
                <a:cubicBezTo>
                  <a:pt x="38" y="467"/>
                  <a:pt x="56" y="481"/>
                  <a:pt x="74" y="492"/>
                </a:cubicBezTo>
                <a:cubicBezTo>
                  <a:pt x="71" y="491"/>
                  <a:pt x="65" y="488"/>
                  <a:pt x="69" y="492"/>
                </a:cubicBezTo>
                <a:cubicBezTo>
                  <a:pt x="77" y="496"/>
                  <a:pt x="89" y="500"/>
                  <a:pt x="100" y="506"/>
                </a:cubicBezTo>
                <a:cubicBezTo>
                  <a:pt x="98" y="505"/>
                  <a:pt x="99" y="506"/>
                  <a:pt x="98" y="505"/>
                </a:cubicBezTo>
                <a:cubicBezTo>
                  <a:pt x="118" y="512"/>
                  <a:pt x="112" y="512"/>
                  <a:pt x="131" y="518"/>
                </a:cubicBezTo>
                <a:cubicBezTo>
                  <a:pt x="131" y="518"/>
                  <a:pt x="130" y="518"/>
                  <a:pt x="130" y="518"/>
                </a:cubicBezTo>
                <a:cubicBezTo>
                  <a:pt x="134" y="519"/>
                  <a:pt x="138" y="519"/>
                  <a:pt x="141" y="520"/>
                </a:cubicBezTo>
                <a:cubicBezTo>
                  <a:pt x="166" y="523"/>
                  <a:pt x="168" y="527"/>
                  <a:pt x="183" y="530"/>
                </a:cubicBezTo>
                <a:cubicBezTo>
                  <a:pt x="179" y="530"/>
                  <a:pt x="179" y="530"/>
                  <a:pt x="179" y="530"/>
                </a:cubicBezTo>
                <a:cubicBezTo>
                  <a:pt x="189" y="533"/>
                  <a:pt x="219" y="534"/>
                  <a:pt x="227" y="535"/>
                </a:cubicBezTo>
                <a:cubicBezTo>
                  <a:pt x="217" y="533"/>
                  <a:pt x="224" y="534"/>
                  <a:pt x="216" y="532"/>
                </a:cubicBezTo>
                <a:cubicBezTo>
                  <a:pt x="207" y="531"/>
                  <a:pt x="209" y="534"/>
                  <a:pt x="194" y="531"/>
                </a:cubicBezTo>
                <a:cubicBezTo>
                  <a:pt x="196" y="530"/>
                  <a:pt x="216" y="531"/>
                  <a:pt x="220" y="530"/>
                </a:cubicBezTo>
                <a:cubicBezTo>
                  <a:pt x="228" y="530"/>
                  <a:pt x="234" y="533"/>
                  <a:pt x="235" y="534"/>
                </a:cubicBezTo>
                <a:cubicBezTo>
                  <a:pt x="256" y="535"/>
                  <a:pt x="268" y="536"/>
                  <a:pt x="295" y="535"/>
                </a:cubicBezTo>
                <a:cubicBezTo>
                  <a:pt x="304" y="534"/>
                  <a:pt x="311" y="530"/>
                  <a:pt x="333" y="532"/>
                </a:cubicBezTo>
                <a:cubicBezTo>
                  <a:pt x="332" y="532"/>
                  <a:pt x="332" y="532"/>
                  <a:pt x="332" y="532"/>
                </a:cubicBezTo>
                <a:cubicBezTo>
                  <a:pt x="334" y="531"/>
                  <a:pt x="343" y="532"/>
                  <a:pt x="347" y="531"/>
                </a:cubicBezTo>
                <a:cubicBezTo>
                  <a:pt x="339" y="530"/>
                  <a:pt x="356" y="529"/>
                  <a:pt x="347" y="528"/>
                </a:cubicBezTo>
                <a:cubicBezTo>
                  <a:pt x="360" y="527"/>
                  <a:pt x="362" y="529"/>
                  <a:pt x="363" y="531"/>
                </a:cubicBezTo>
                <a:cubicBezTo>
                  <a:pt x="372" y="528"/>
                  <a:pt x="389" y="530"/>
                  <a:pt x="408" y="527"/>
                </a:cubicBezTo>
                <a:cubicBezTo>
                  <a:pt x="405" y="528"/>
                  <a:pt x="383" y="530"/>
                  <a:pt x="392" y="531"/>
                </a:cubicBezTo>
                <a:cubicBezTo>
                  <a:pt x="401" y="529"/>
                  <a:pt x="409" y="528"/>
                  <a:pt x="417" y="526"/>
                </a:cubicBezTo>
                <a:cubicBezTo>
                  <a:pt x="406" y="527"/>
                  <a:pt x="406" y="527"/>
                  <a:pt x="406" y="527"/>
                </a:cubicBezTo>
                <a:cubicBezTo>
                  <a:pt x="425" y="523"/>
                  <a:pt x="430" y="524"/>
                  <a:pt x="441" y="524"/>
                </a:cubicBezTo>
                <a:cubicBezTo>
                  <a:pt x="444" y="524"/>
                  <a:pt x="437" y="525"/>
                  <a:pt x="431" y="526"/>
                </a:cubicBezTo>
                <a:cubicBezTo>
                  <a:pt x="437" y="525"/>
                  <a:pt x="446" y="524"/>
                  <a:pt x="454" y="522"/>
                </a:cubicBezTo>
                <a:cubicBezTo>
                  <a:pt x="459" y="520"/>
                  <a:pt x="479" y="517"/>
                  <a:pt x="487" y="514"/>
                </a:cubicBezTo>
                <a:cubicBezTo>
                  <a:pt x="490" y="513"/>
                  <a:pt x="490" y="513"/>
                  <a:pt x="490" y="513"/>
                </a:cubicBezTo>
                <a:cubicBezTo>
                  <a:pt x="490" y="514"/>
                  <a:pt x="489" y="514"/>
                  <a:pt x="489" y="514"/>
                </a:cubicBezTo>
                <a:cubicBezTo>
                  <a:pt x="490" y="514"/>
                  <a:pt x="492" y="513"/>
                  <a:pt x="493" y="513"/>
                </a:cubicBezTo>
                <a:cubicBezTo>
                  <a:pt x="503" y="512"/>
                  <a:pt x="503" y="512"/>
                  <a:pt x="503" y="512"/>
                </a:cubicBezTo>
                <a:cubicBezTo>
                  <a:pt x="501" y="512"/>
                  <a:pt x="501" y="512"/>
                  <a:pt x="501" y="512"/>
                </a:cubicBezTo>
                <a:cubicBezTo>
                  <a:pt x="505" y="511"/>
                  <a:pt x="505" y="511"/>
                  <a:pt x="505" y="511"/>
                </a:cubicBezTo>
                <a:cubicBezTo>
                  <a:pt x="515" y="510"/>
                  <a:pt x="515" y="510"/>
                  <a:pt x="515" y="510"/>
                </a:cubicBezTo>
                <a:cubicBezTo>
                  <a:pt x="520" y="508"/>
                  <a:pt x="520" y="508"/>
                  <a:pt x="520" y="508"/>
                </a:cubicBezTo>
                <a:cubicBezTo>
                  <a:pt x="518" y="509"/>
                  <a:pt x="518" y="509"/>
                  <a:pt x="518" y="509"/>
                </a:cubicBezTo>
                <a:cubicBezTo>
                  <a:pt x="518" y="507"/>
                  <a:pt x="530" y="503"/>
                  <a:pt x="545" y="500"/>
                </a:cubicBezTo>
                <a:cubicBezTo>
                  <a:pt x="544" y="500"/>
                  <a:pt x="536" y="501"/>
                  <a:pt x="525" y="503"/>
                </a:cubicBezTo>
                <a:cubicBezTo>
                  <a:pt x="529" y="502"/>
                  <a:pt x="529" y="502"/>
                  <a:pt x="529" y="502"/>
                </a:cubicBezTo>
                <a:cubicBezTo>
                  <a:pt x="545" y="499"/>
                  <a:pt x="560" y="496"/>
                  <a:pt x="574" y="492"/>
                </a:cubicBezTo>
                <a:cubicBezTo>
                  <a:pt x="569" y="494"/>
                  <a:pt x="564" y="495"/>
                  <a:pt x="558" y="497"/>
                </a:cubicBezTo>
                <a:cubicBezTo>
                  <a:pt x="573" y="495"/>
                  <a:pt x="596" y="486"/>
                  <a:pt x="603" y="486"/>
                </a:cubicBezTo>
                <a:cubicBezTo>
                  <a:pt x="581" y="495"/>
                  <a:pt x="569" y="496"/>
                  <a:pt x="545" y="503"/>
                </a:cubicBezTo>
                <a:cubicBezTo>
                  <a:pt x="532" y="504"/>
                  <a:pt x="561" y="498"/>
                  <a:pt x="561" y="497"/>
                </a:cubicBezTo>
                <a:cubicBezTo>
                  <a:pt x="557" y="498"/>
                  <a:pt x="552" y="499"/>
                  <a:pt x="547" y="500"/>
                </a:cubicBezTo>
                <a:cubicBezTo>
                  <a:pt x="549" y="500"/>
                  <a:pt x="520" y="507"/>
                  <a:pt x="528" y="507"/>
                </a:cubicBezTo>
                <a:cubicBezTo>
                  <a:pt x="559" y="501"/>
                  <a:pt x="589" y="494"/>
                  <a:pt x="615" y="485"/>
                </a:cubicBezTo>
                <a:cubicBezTo>
                  <a:pt x="608" y="492"/>
                  <a:pt x="601" y="498"/>
                  <a:pt x="593" y="505"/>
                </a:cubicBezTo>
                <a:cubicBezTo>
                  <a:pt x="593" y="505"/>
                  <a:pt x="593" y="505"/>
                  <a:pt x="592" y="506"/>
                </a:cubicBezTo>
                <a:cubicBezTo>
                  <a:pt x="593" y="505"/>
                  <a:pt x="593" y="505"/>
                  <a:pt x="593" y="505"/>
                </a:cubicBezTo>
                <a:cubicBezTo>
                  <a:pt x="593" y="504"/>
                  <a:pt x="588" y="506"/>
                  <a:pt x="582" y="508"/>
                </a:cubicBezTo>
                <a:cubicBezTo>
                  <a:pt x="583" y="507"/>
                  <a:pt x="584" y="506"/>
                  <a:pt x="577" y="508"/>
                </a:cubicBezTo>
                <a:cubicBezTo>
                  <a:pt x="563" y="511"/>
                  <a:pt x="555" y="516"/>
                  <a:pt x="545" y="518"/>
                </a:cubicBezTo>
                <a:cubicBezTo>
                  <a:pt x="548" y="517"/>
                  <a:pt x="548" y="517"/>
                  <a:pt x="548" y="517"/>
                </a:cubicBezTo>
                <a:cubicBezTo>
                  <a:pt x="538" y="519"/>
                  <a:pt x="525" y="522"/>
                  <a:pt x="518" y="524"/>
                </a:cubicBezTo>
                <a:cubicBezTo>
                  <a:pt x="509" y="524"/>
                  <a:pt x="546" y="517"/>
                  <a:pt x="530" y="519"/>
                </a:cubicBezTo>
                <a:cubicBezTo>
                  <a:pt x="541" y="517"/>
                  <a:pt x="557" y="512"/>
                  <a:pt x="565" y="510"/>
                </a:cubicBezTo>
                <a:cubicBezTo>
                  <a:pt x="551" y="513"/>
                  <a:pt x="538" y="513"/>
                  <a:pt x="542" y="511"/>
                </a:cubicBezTo>
                <a:cubicBezTo>
                  <a:pt x="512" y="520"/>
                  <a:pt x="543" y="516"/>
                  <a:pt x="517" y="523"/>
                </a:cubicBezTo>
                <a:cubicBezTo>
                  <a:pt x="498" y="526"/>
                  <a:pt x="498" y="526"/>
                  <a:pt x="498" y="526"/>
                </a:cubicBezTo>
                <a:cubicBezTo>
                  <a:pt x="492" y="529"/>
                  <a:pt x="492" y="529"/>
                  <a:pt x="492" y="529"/>
                </a:cubicBezTo>
                <a:cubicBezTo>
                  <a:pt x="481" y="531"/>
                  <a:pt x="499" y="526"/>
                  <a:pt x="482" y="529"/>
                </a:cubicBezTo>
                <a:cubicBezTo>
                  <a:pt x="477" y="531"/>
                  <a:pt x="466" y="532"/>
                  <a:pt x="463" y="533"/>
                </a:cubicBezTo>
                <a:cubicBezTo>
                  <a:pt x="463" y="532"/>
                  <a:pt x="463" y="532"/>
                  <a:pt x="454" y="533"/>
                </a:cubicBezTo>
                <a:cubicBezTo>
                  <a:pt x="454" y="534"/>
                  <a:pt x="455" y="534"/>
                  <a:pt x="448" y="535"/>
                </a:cubicBezTo>
                <a:cubicBezTo>
                  <a:pt x="443" y="534"/>
                  <a:pt x="465" y="532"/>
                  <a:pt x="457" y="531"/>
                </a:cubicBezTo>
                <a:cubicBezTo>
                  <a:pt x="436" y="534"/>
                  <a:pt x="446" y="535"/>
                  <a:pt x="441" y="537"/>
                </a:cubicBezTo>
                <a:cubicBezTo>
                  <a:pt x="442" y="536"/>
                  <a:pt x="443" y="536"/>
                  <a:pt x="446" y="536"/>
                </a:cubicBezTo>
                <a:cubicBezTo>
                  <a:pt x="445" y="537"/>
                  <a:pt x="437" y="537"/>
                  <a:pt x="438" y="538"/>
                </a:cubicBezTo>
                <a:cubicBezTo>
                  <a:pt x="441" y="538"/>
                  <a:pt x="445" y="537"/>
                  <a:pt x="448" y="536"/>
                </a:cubicBezTo>
                <a:cubicBezTo>
                  <a:pt x="442" y="538"/>
                  <a:pt x="458" y="537"/>
                  <a:pt x="464" y="536"/>
                </a:cubicBezTo>
                <a:cubicBezTo>
                  <a:pt x="477" y="533"/>
                  <a:pt x="505" y="528"/>
                  <a:pt x="524" y="524"/>
                </a:cubicBezTo>
                <a:cubicBezTo>
                  <a:pt x="522" y="524"/>
                  <a:pt x="519" y="525"/>
                  <a:pt x="521" y="525"/>
                </a:cubicBezTo>
                <a:cubicBezTo>
                  <a:pt x="548" y="519"/>
                  <a:pt x="559" y="518"/>
                  <a:pt x="589" y="509"/>
                </a:cubicBezTo>
                <a:cubicBezTo>
                  <a:pt x="592" y="506"/>
                  <a:pt x="592" y="506"/>
                  <a:pt x="592" y="506"/>
                </a:cubicBezTo>
                <a:cubicBezTo>
                  <a:pt x="618" y="498"/>
                  <a:pt x="603" y="498"/>
                  <a:pt x="609" y="495"/>
                </a:cubicBezTo>
                <a:cubicBezTo>
                  <a:pt x="615" y="494"/>
                  <a:pt x="619" y="491"/>
                  <a:pt x="625" y="490"/>
                </a:cubicBezTo>
                <a:cubicBezTo>
                  <a:pt x="622" y="492"/>
                  <a:pt x="622" y="492"/>
                  <a:pt x="622" y="492"/>
                </a:cubicBezTo>
                <a:cubicBezTo>
                  <a:pt x="638" y="486"/>
                  <a:pt x="627" y="488"/>
                  <a:pt x="641" y="484"/>
                </a:cubicBezTo>
                <a:cubicBezTo>
                  <a:pt x="652" y="478"/>
                  <a:pt x="631" y="487"/>
                  <a:pt x="638" y="483"/>
                </a:cubicBezTo>
                <a:cubicBezTo>
                  <a:pt x="653" y="478"/>
                  <a:pt x="646" y="477"/>
                  <a:pt x="670" y="469"/>
                </a:cubicBezTo>
                <a:cubicBezTo>
                  <a:pt x="669" y="470"/>
                  <a:pt x="673" y="470"/>
                  <a:pt x="660" y="476"/>
                </a:cubicBezTo>
                <a:cubicBezTo>
                  <a:pt x="664" y="475"/>
                  <a:pt x="669" y="473"/>
                  <a:pt x="673" y="472"/>
                </a:cubicBezTo>
                <a:cubicBezTo>
                  <a:pt x="658" y="479"/>
                  <a:pt x="667" y="475"/>
                  <a:pt x="651" y="481"/>
                </a:cubicBezTo>
                <a:cubicBezTo>
                  <a:pt x="644" y="485"/>
                  <a:pt x="646" y="486"/>
                  <a:pt x="640" y="490"/>
                </a:cubicBezTo>
                <a:cubicBezTo>
                  <a:pt x="646" y="487"/>
                  <a:pt x="644" y="486"/>
                  <a:pt x="654" y="483"/>
                </a:cubicBezTo>
                <a:cubicBezTo>
                  <a:pt x="665" y="479"/>
                  <a:pt x="652" y="484"/>
                  <a:pt x="651" y="485"/>
                </a:cubicBezTo>
                <a:cubicBezTo>
                  <a:pt x="665" y="478"/>
                  <a:pt x="668" y="481"/>
                  <a:pt x="681" y="474"/>
                </a:cubicBezTo>
                <a:cubicBezTo>
                  <a:pt x="677" y="473"/>
                  <a:pt x="680" y="472"/>
                  <a:pt x="670" y="474"/>
                </a:cubicBezTo>
                <a:cubicBezTo>
                  <a:pt x="679" y="470"/>
                  <a:pt x="691" y="466"/>
                  <a:pt x="691" y="468"/>
                </a:cubicBezTo>
                <a:cubicBezTo>
                  <a:pt x="692" y="466"/>
                  <a:pt x="692" y="466"/>
                  <a:pt x="692" y="466"/>
                </a:cubicBezTo>
                <a:cubicBezTo>
                  <a:pt x="695" y="466"/>
                  <a:pt x="702" y="462"/>
                  <a:pt x="702" y="462"/>
                </a:cubicBezTo>
                <a:cubicBezTo>
                  <a:pt x="705" y="460"/>
                  <a:pt x="705" y="460"/>
                  <a:pt x="705" y="460"/>
                </a:cubicBezTo>
                <a:cubicBezTo>
                  <a:pt x="698" y="462"/>
                  <a:pt x="692" y="464"/>
                  <a:pt x="681" y="469"/>
                </a:cubicBezTo>
                <a:cubicBezTo>
                  <a:pt x="685" y="467"/>
                  <a:pt x="674" y="470"/>
                  <a:pt x="688" y="463"/>
                </a:cubicBezTo>
                <a:cubicBezTo>
                  <a:pt x="695" y="460"/>
                  <a:pt x="690" y="464"/>
                  <a:pt x="690" y="464"/>
                </a:cubicBezTo>
                <a:cubicBezTo>
                  <a:pt x="723" y="447"/>
                  <a:pt x="725" y="451"/>
                  <a:pt x="750" y="436"/>
                </a:cubicBezTo>
                <a:cubicBezTo>
                  <a:pt x="744" y="440"/>
                  <a:pt x="728" y="448"/>
                  <a:pt x="716" y="455"/>
                </a:cubicBezTo>
                <a:cubicBezTo>
                  <a:pt x="724" y="452"/>
                  <a:pt x="732" y="446"/>
                  <a:pt x="739" y="442"/>
                </a:cubicBezTo>
                <a:cubicBezTo>
                  <a:pt x="733" y="446"/>
                  <a:pt x="732" y="448"/>
                  <a:pt x="740" y="444"/>
                </a:cubicBezTo>
                <a:cubicBezTo>
                  <a:pt x="743" y="441"/>
                  <a:pt x="743" y="441"/>
                  <a:pt x="743" y="441"/>
                </a:cubicBezTo>
                <a:cubicBezTo>
                  <a:pt x="747" y="439"/>
                  <a:pt x="755" y="434"/>
                  <a:pt x="756" y="434"/>
                </a:cubicBezTo>
                <a:cubicBezTo>
                  <a:pt x="756" y="434"/>
                  <a:pt x="754" y="435"/>
                  <a:pt x="749" y="437"/>
                </a:cubicBezTo>
                <a:cubicBezTo>
                  <a:pt x="760" y="430"/>
                  <a:pt x="780" y="416"/>
                  <a:pt x="799" y="403"/>
                </a:cubicBezTo>
                <a:cubicBezTo>
                  <a:pt x="799" y="406"/>
                  <a:pt x="773" y="422"/>
                  <a:pt x="788" y="415"/>
                </a:cubicBezTo>
                <a:cubicBezTo>
                  <a:pt x="795" y="409"/>
                  <a:pt x="800" y="403"/>
                  <a:pt x="813" y="394"/>
                </a:cubicBezTo>
                <a:cubicBezTo>
                  <a:pt x="809" y="399"/>
                  <a:pt x="820" y="390"/>
                  <a:pt x="820" y="391"/>
                </a:cubicBezTo>
                <a:cubicBezTo>
                  <a:pt x="826" y="385"/>
                  <a:pt x="831" y="379"/>
                  <a:pt x="836" y="374"/>
                </a:cubicBezTo>
                <a:cubicBezTo>
                  <a:pt x="844" y="366"/>
                  <a:pt x="853" y="357"/>
                  <a:pt x="859" y="348"/>
                </a:cubicBezTo>
                <a:cubicBezTo>
                  <a:pt x="857" y="351"/>
                  <a:pt x="854" y="355"/>
                  <a:pt x="850" y="359"/>
                </a:cubicBezTo>
                <a:cubicBezTo>
                  <a:pt x="858" y="345"/>
                  <a:pt x="870" y="337"/>
                  <a:pt x="879" y="319"/>
                </a:cubicBezTo>
                <a:cubicBezTo>
                  <a:pt x="875" y="328"/>
                  <a:pt x="875" y="328"/>
                  <a:pt x="875" y="328"/>
                </a:cubicBezTo>
                <a:cubicBezTo>
                  <a:pt x="883" y="315"/>
                  <a:pt x="888" y="304"/>
                  <a:pt x="892" y="292"/>
                </a:cubicBezTo>
                <a:cubicBezTo>
                  <a:pt x="893" y="293"/>
                  <a:pt x="893" y="293"/>
                  <a:pt x="893" y="293"/>
                </a:cubicBezTo>
                <a:cubicBezTo>
                  <a:pt x="893" y="291"/>
                  <a:pt x="900" y="266"/>
                  <a:pt x="900" y="260"/>
                </a:cubicBezTo>
                <a:cubicBezTo>
                  <a:pt x="892" y="296"/>
                  <a:pt x="890" y="290"/>
                  <a:pt x="875" y="322"/>
                </a:cubicBezTo>
                <a:cubicBezTo>
                  <a:pt x="880" y="310"/>
                  <a:pt x="884" y="301"/>
                  <a:pt x="888" y="287"/>
                </a:cubicBezTo>
                <a:cubicBezTo>
                  <a:pt x="890" y="282"/>
                  <a:pt x="891" y="280"/>
                  <a:pt x="891" y="280"/>
                </a:cubicBezTo>
                <a:cubicBezTo>
                  <a:pt x="892" y="275"/>
                  <a:pt x="891" y="273"/>
                  <a:pt x="893" y="265"/>
                </a:cubicBezTo>
                <a:cubicBezTo>
                  <a:pt x="894" y="263"/>
                  <a:pt x="894" y="263"/>
                  <a:pt x="894" y="263"/>
                </a:cubicBezTo>
                <a:cubicBezTo>
                  <a:pt x="900" y="239"/>
                  <a:pt x="895" y="241"/>
                  <a:pt x="896" y="219"/>
                </a:cubicBezTo>
                <a:cubicBezTo>
                  <a:pt x="898" y="214"/>
                  <a:pt x="899" y="238"/>
                  <a:pt x="897" y="253"/>
                </a:cubicBezTo>
                <a:cubicBezTo>
                  <a:pt x="901" y="242"/>
                  <a:pt x="894" y="275"/>
                  <a:pt x="898" y="263"/>
                </a:cubicBezTo>
                <a:cubicBezTo>
                  <a:pt x="899" y="256"/>
                  <a:pt x="899" y="256"/>
                  <a:pt x="899" y="256"/>
                </a:cubicBezTo>
                <a:cubicBezTo>
                  <a:pt x="900" y="249"/>
                  <a:pt x="901" y="250"/>
                  <a:pt x="900" y="254"/>
                </a:cubicBezTo>
                <a:cubicBezTo>
                  <a:pt x="901" y="245"/>
                  <a:pt x="901" y="247"/>
                  <a:pt x="901" y="243"/>
                </a:cubicBezTo>
                <a:cubicBezTo>
                  <a:pt x="902" y="206"/>
                  <a:pt x="905" y="248"/>
                  <a:pt x="905" y="211"/>
                </a:cubicBezTo>
                <a:cubicBezTo>
                  <a:pt x="905" y="215"/>
                  <a:pt x="906" y="225"/>
                  <a:pt x="907" y="223"/>
                </a:cubicBezTo>
                <a:cubicBezTo>
                  <a:pt x="907" y="230"/>
                  <a:pt x="906" y="237"/>
                  <a:pt x="905" y="243"/>
                </a:cubicBezTo>
                <a:cubicBezTo>
                  <a:pt x="907" y="244"/>
                  <a:pt x="907" y="244"/>
                  <a:pt x="907" y="244"/>
                </a:cubicBezTo>
                <a:cubicBezTo>
                  <a:pt x="910" y="218"/>
                  <a:pt x="905" y="203"/>
                  <a:pt x="900" y="193"/>
                </a:cubicBezTo>
                <a:close/>
                <a:moveTo>
                  <a:pt x="568" y="512"/>
                </a:moveTo>
                <a:cubicBezTo>
                  <a:pt x="578" y="510"/>
                  <a:pt x="578" y="510"/>
                  <a:pt x="578" y="510"/>
                </a:cubicBezTo>
                <a:cubicBezTo>
                  <a:pt x="574" y="511"/>
                  <a:pt x="571" y="512"/>
                  <a:pt x="568" y="512"/>
                </a:cubicBezTo>
                <a:close/>
                <a:moveTo>
                  <a:pt x="443" y="18"/>
                </a:moveTo>
                <a:cubicBezTo>
                  <a:pt x="465" y="12"/>
                  <a:pt x="465" y="12"/>
                  <a:pt x="465" y="12"/>
                </a:cubicBezTo>
                <a:cubicBezTo>
                  <a:pt x="454" y="13"/>
                  <a:pt x="452" y="16"/>
                  <a:pt x="438" y="18"/>
                </a:cubicBezTo>
                <a:cubicBezTo>
                  <a:pt x="439" y="16"/>
                  <a:pt x="438" y="15"/>
                  <a:pt x="453" y="12"/>
                </a:cubicBezTo>
                <a:cubicBezTo>
                  <a:pt x="466" y="11"/>
                  <a:pt x="452" y="13"/>
                  <a:pt x="459" y="13"/>
                </a:cubicBezTo>
                <a:cubicBezTo>
                  <a:pt x="469" y="9"/>
                  <a:pt x="472" y="13"/>
                  <a:pt x="483" y="10"/>
                </a:cubicBezTo>
                <a:cubicBezTo>
                  <a:pt x="496" y="9"/>
                  <a:pt x="492" y="11"/>
                  <a:pt x="496" y="11"/>
                </a:cubicBezTo>
                <a:cubicBezTo>
                  <a:pt x="483" y="12"/>
                  <a:pt x="502" y="12"/>
                  <a:pt x="486" y="14"/>
                </a:cubicBezTo>
                <a:cubicBezTo>
                  <a:pt x="499" y="14"/>
                  <a:pt x="495" y="11"/>
                  <a:pt x="506" y="11"/>
                </a:cubicBezTo>
                <a:cubicBezTo>
                  <a:pt x="508" y="13"/>
                  <a:pt x="508" y="13"/>
                  <a:pt x="508" y="13"/>
                </a:cubicBezTo>
                <a:cubicBezTo>
                  <a:pt x="518" y="13"/>
                  <a:pt x="540" y="14"/>
                  <a:pt x="553" y="12"/>
                </a:cubicBezTo>
                <a:cubicBezTo>
                  <a:pt x="542" y="11"/>
                  <a:pt x="560" y="11"/>
                  <a:pt x="558" y="10"/>
                </a:cubicBezTo>
                <a:cubicBezTo>
                  <a:pt x="556" y="12"/>
                  <a:pt x="540" y="11"/>
                  <a:pt x="541" y="10"/>
                </a:cubicBezTo>
                <a:cubicBezTo>
                  <a:pt x="548" y="9"/>
                  <a:pt x="565" y="9"/>
                  <a:pt x="573" y="10"/>
                </a:cubicBezTo>
                <a:cubicBezTo>
                  <a:pt x="560" y="8"/>
                  <a:pt x="560" y="8"/>
                  <a:pt x="560" y="8"/>
                </a:cubicBezTo>
                <a:cubicBezTo>
                  <a:pt x="566" y="8"/>
                  <a:pt x="588" y="7"/>
                  <a:pt x="589" y="7"/>
                </a:cubicBezTo>
                <a:cubicBezTo>
                  <a:pt x="596" y="8"/>
                  <a:pt x="606" y="8"/>
                  <a:pt x="609" y="10"/>
                </a:cubicBezTo>
                <a:cubicBezTo>
                  <a:pt x="605" y="9"/>
                  <a:pt x="601" y="10"/>
                  <a:pt x="597" y="10"/>
                </a:cubicBezTo>
                <a:cubicBezTo>
                  <a:pt x="592" y="9"/>
                  <a:pt x="592" y="9"/>
                  <a:pt x="592" y="9"/>
                </a:cubicBezTo>
                <a:cubicBezTo>
                  <a:pt x="585" y="10"/>
                  <a:pt x="585" y="10"/>
                  <a:pt x="585" y="10"/>
                </a:cubicBezTo>
                <a:cubicBezTo>
                  <a:pt x="593" y="11"/>
                  <a:pt x="610" y="13"/>
                  <a:pt x="614" y="15"/>
                </a:cubicBezTo>
                <a:cubicBezTo>
                  <a:pt x="595" y="13"/>
                  <a:pt x="565" y="12"/>
                  <a:pt x="530" y="16"/>
                </a:cubicBezTo>
                <a:cubicBezTo>
                  <a:pt x="530" y="16"/>
                  <a:pt x="530" y="16"/>
                  <a:pt x="532" y="16"/>
                </a:cubicBezTo>
                <a:cubicBezTo>
                  <a:pt x="514" y="16"/>
                  <a:pt x="512" y="16"/>
                  <a:pt x="498" y="17"/>
                </a:cubicBezTo>
                <a:cubicBezTo>
                  <a:pt x="502" y="16"/>
                  <a:pt x="502" y="16"/>
                  <a:pt x="502" y="16"/>
                </a:cubicBezTo>
                <a:cubicBezTo>
                  <a:pt x="500" y="15"/>
                  <a:pt x="488" y="17"/>
                  <a:pt x="476" y="18"/>
                </a:cubicBezTo>
                <a:cubicBezTo>
                  <a:pt x="473" y="19"/>
                  <a:pt x="466" y="20"/>
                  <a:pt x="461" y="20"/>
                </a:cubicBezTo>
                <a:cubicBezTo>
                  <a:pt x="463" y="19"/>
                  <a:pt x="463" y="19"/>
                  <a:pt x="463" y="19"/>
                </a:cubicBezTo>
                <a:cubicBezTo>
                  <a:pt x="460" y="19"/>
                  <a:pt x="449" y="20"/>
                  <a:pt x="436" y="22"/>
                </a:cubicBezTo>
                <a:cubicBezTo>
                  <a:pt x="441" y="20"/>
                  <a:pt x="441" y="20"/>
                  <a:pt x="441" y="20"/>
                </a:cubicBezTo>
                <a:cubicBezTo>
                  <a:pt x="444" y="19"/>
                  <a:pt x="448" y="18"/>
                  <a:pt x="453" y="17"/>
                </a:cubicBezTo>
                <a:cubicBezTo>
                  <a:pt x="450" y="18"/>
                  <a:pt x="447" y="18"/>
                  <a:pt x="443" y="18"/>
                </a:cubicBezTo>
                <a:close/>
                <a:moveTo>
                  <a:pt x="598" y="486"/>
                </a:moveTo>
                <a:cubicBezTo>
                  <a:pt x="594" y="487"/>
                  <a:pt x="592" y="488"/>
                  <a:pt x="591" y="488"/>
                </a:cubicBezTo>
                <a:cubicBezTo>
                  <a:pt x="599" y="486"/>
                  <a:pt x="599" y="486"/>
                  <a:pt x="599" y="486"/>
                </a:cubicBezTo>
                <a:lnTo>
                  <a:pt x="598" y="486"/>
                </a:lnTo>
                <a:close/>
                <a:moveTo>
                  <a:pt x="620" y="481"/>
                </a:moveTo>
                <a:cubicBezTo>
                  <a:pt x="617" y="481"/>
                  <a:pt x="616" y="481"/>
                  <a:pt x="615" y="481"/>
                </a:cubicBezTo>
                <a:cubicBezTo>
                  <a:pt x="622" y="479"/>
                  <a:pt x="622" y="479"/>
                  <a:pt x="622" y="479"/>
                </a:cubicBezTo>
                <a:lnTo>
                  <a:pt x="620" y="481"/>
                </a:lnTo>
                <a:close/>
                <a:moveTo>
                  <a:pt x="679" y="440"/>
                </a:moveTo>
                <a:cubicBezTo>
                  <a:pt x="679" y="440"/>
                  <a:pt x="671" y="444"/>
                  <a:pt x="660" y="449"/>
                </a:cubicBezTo>
                <a:cubicBezTo>
                  <a:pt x="660" y="448"/>
                  <a:pt x="660" y="448"/>
                  <a:pt x="660" y="448"/>
                </a:cubicBezTo>
                <a:cubicBezTo>
                  <a:pt x="661" y="448"/>
                  <a:pt x="661" y="448"/>
                  <a:pt x="661" y="447"/>
                </a:cubicBezTo>
                <a:cubicBezTo>
                  <a:pt x="664" y="446"/>
                  <a:pt x="665" y="446"/>
                  <a:pt x="666" y="446"/>
                </a:cubicBezTo>
                <a:cubicBezTo>
                  <a:pt x="672" y="441"/>
                  <a:pt x="662" y="445"/>
                  <a:pt x="651" y="450"/>
                </a:cubicBezTo>
                <a:cubicBezTo>
                  <a:pt x="648" y="452"/>
                  <a:pt x="648" y="452"/>
                  <a:pt x="648" y="452"/>
                </a:cubicBezTo>
                <a:cubicBezTo>
                  <a:pt x="638" y="455"/>
                  <a:pt x="632" y="456"/>
                  <a:pt x="619" y="461"/>
                </a:cubicBezTo>
                <a:cubicBezTo>
                  <a:pt x="590" y="476"/>
                  <a:pt x="590" y="476"/>
                  <a:pt x="590" y="476"/>
                </a:cubicBezTo>
                <a:cubicBezTo>
                  <a:pt x="581" y="479"/>
                  <a:pt x="581" y="479"/>
                  <a:pt x="581" y="479"/>
                </a:cubicBezTo>
                <a:cubicBezTo>
                  <a:pt x="577" y="479"/>
                  <a:pt x="563" y="483"/>
                  <a:pt x="568" y="480"/>
                </a:cubicBezTo>
                <a:cubicBezTo>
                  <a:pt x="566" y="480"/>
                  <a:pt x="571" y="478"/>
                  <a:pt x="577" y="477"/>
                </a:cubicBezTo>
                <a:cubicBezTo>
                  <a:pt x="578" y="477"/>
                  <a:pt x="577" y="477"/>
                  <a:pt x="578" y="477"/>
                </a:cubicBezTo>
                <a:cubicBezTo>
                  <a:pt x="579" y="476"/>
                  <a:pt x="579" y="475"/>
                  <a:pt x="572" y="476"/>
                </a:cubicBezTo>
                <a:cubicBezTo>
                  <a:pt x="579" y="474"/>
                  <a:pt x="580" y="474"/>
                  <a:pt x="585" y="472"/>
                </a:cubicBezTo>
                <a:cubicBezTo>
                  <a:pt x="578" y="474"/>
                  <a:pt x="578" y="474"/>
                  <a:pt x="578" y="474"/>
                </a:cubicBezTo>
                <a:cubicBezTo>
                  <a:pt x="589" y="471"/>
                  <a:pt x="605" y="463"/>
                  <a:pt x="605" y="462"/>
                </a:cubicBezTo>
                <a:cubicBezTo>
                  <a:pt x="602" y="465"/>
                  <a:pt x="594" y="466"/>
                  <a:pt x="588" y="467"/>
                </a:cubicBezTo>
                <a:cubicBezTo>
                  <a:pt x="593" y="465"/>
                  <a:pt x="602" y="461"/>
                  <a:pt x="595" y="464"/>
                </a:cubicBezTo>
                <a:cubicBezTo>
                  <a:pt x="592" y="465"/>
                  <a:pt x="572" y="472"/>
                  <a:pt x="587" y="468"/>
                </a:cubicBezTo>
                <a:cubicBezTo>
                  <a:pt x="581" y="471"/>
                  <a:pt x="573" y="474"/>
                  <a:pt x="566" y="475"/>
                </a:cubicBezTo>
                <a:cubicBezTo>
                  <a:pt x="574" y="472"/>
                  <a:pt x="568" y="473"/>
                  <a:pt x="570" y="471"/>
                </a:cubicBezTo>
                <a:cubicBezTo>
                  <a:pt x="563" y="474"/>
                  <a:pt x="564" y="475"/>
                  <a:pt x="563" y="476"/>
                </a:cubicBezTo>
                <a:cubicBezTo>
                  <a:pt x="541" y="480"/>
                  <a:pt x="532" y="479"/>
                  <a:pt x="509" y="485"/>
                </a:cubicBezTo>
                <a:cubicBezTo>
                  <a:pt x="506" y="486"/>
                  <a:pt x="523" y="482"/>
                  <a:pt x="521" y="483"/>
                </a:cubicBezTo>
                <a:cubicBezTo>
                  <a:pt x="504" y="489"/>
                  <a:pt x="498" y="486"/>
                  <a:pt x="483" y="489"/>
                </a:cubicBezTo>
                <a:cubicBezTo>
                  <a:pt x="488" y="490"/>
                  <a:pt x="488" y="490"/>
                  <a:pt x="488" y="490"/>
                </a:cubicBezTo>
                <a:cubicBezTo>
                  <a:pt x="483" y="492"/>
                  <a:pt x="472" y="494"/>
                  <a:pt x="466" y="495"/>
                </a:cubicBezTo>
                <a:cubicBezTo>
                  <a:pt x="464" y="494"/>
                  <a:pt x="448" y="496"/>
                  <a:pt x="460" y="493"/>
                </a:cubicBezTo>
                <a:cubicBezTo>
                  <a:pt x="434" y="496"/>
                  <a:pt x="437" y="500"/>
                  <a:pt x="407" y="504"/>
                </a:cubicBezTo>
                <a:cubicBezTo>
                  <a:pt x="421" y="502"/>
                  <a:pt x="423" y="502"/>
                  <a:pt x="434" y="501"/>
                </a:cubicBezTo>
                <a:cubicBezTo>
                  <a:pt x="422" y="503"/>
                  <a:pt x="432" y="502"/>
                  <a:pt x="431" y="503"/>
                </a:cubicBezTo>
                <a:cubicBezTo>
                  <a:pt x="424" y="503"/>
                  <a:pt x="401" y="507"/>
                  <a:pt x="417" y="503"/>
                </a:cubicBezTo>
                <a:cubicBezTo>
                  <a:pt x="407" y="505"/>
                  <a:pt x="388" y="506"/>
                  <a:pt x="384" y="507"/>
                </a:cubicBezTo>
                <a:cubicBezTo>
                  <a:pt x="392" y="507"/>
                  <a:pt x="392" y="507"/>
                  <a:pt x="392" y="507"/>
                </a:cubicBezTo>
                <a:cubicBezTo>
                  <a:pt x="379" y="508"/>
                  <a:pt x="366" y="510"/>
                  <a:pt x="360" y="512"/>
                </a:cubicBezTo>
                <a:cubicBezTo>
                  <a:pt x="377" y="511"/>
                  <a:pt x="376" y="508"/>
                  <a:pt x="398" y="507"/>
                </a:cubicBezTo>
                <a:cubicBezTo>
                  <a:pt x="421" y="506"/>
                  <a:pt x="392" y="508"/>
                  <a:pt x="408" y="509"/>
                </a:cubicBezTo>
                <a:cubicBezTo>
                  <a:pt x="424" y="506"/>
                  <a:pt x="424" y="506"/>
                  <a:pt x="424" y="506"/>
                </a:cubicBezTo>
                <a:cubicBezTo>
                  <a:pt x="416" y="506"/>
                  <a:pt x="416" y="506"/>
                  <a:pt x="416" y="506"/>
                </a:cubicBezTo>
                <a:cubicBezTo>
                  <a:pt x="419" y="504"/>
                  <a:pt x="442" y="503"/>
                  <a:pt x="439" y="501"/>
                </a:cubicBezTo>
                <a:cubicBezTo>
                  <a:pt x="456" y="501"/>
                  <a:pt x="461" y="499"/>
                  <a:pt x="480" y="498"/>
                </a:cubicBezTo>
                <a:cubicBezTo>
                  <a:pt x="484" y="496"/>
                  <a:pt x="477" y="497"/>
                  <a:pt x="472" y="498"/>
                </a:cubicBezTo>
                <a:cubicBezTo>
                  <a:pt x="481" y="497"/>
                  <a:pt x="481" y="494"/>
                  <a:pt x="494" y="493"/>
                </a:cubicBezTo>
                <a:cubicBezTo>
                  <a:pt x="500" y="492"/>
                  <a:pt x="495" y="491"/>
                  <a:pt x="485" y="493"/>
                </a:cubicBezTo>
                <a:cubicBezTo>
                  <a:pt x="494" y="492"/>
                  <a:pt x="503" y="490"/>
                  <a:pt x="513" y="488"/>
                </a:cubicBezTo>
                <a:cubicBezTo>
                  <a:pt x="502" y="489"/>
                  <a:pt x="502" y="489"/>
                  <a:pt x="502" y="489"/>
                </a:cubicBezTo>
                <a:cubicBezTo>
                  <a:pt x="513" y="487"/>
                  <a:pt x="513" y="487"/>
                  <a:pt x="513" y="487"/>
                </a:cubicBezTo>
                <a:cubicBezTo>
                  <a:pt x="504" y="487"/>
                  <a:pt x="504" y="487"/>
                  <a:pt x="504" y="487"/>
                </a:cubicBezTo>
                <a:cubicBezTo>
                  <a:pt x="524" y="483"/>
                  <a:pt x="548" y="478"/>
                  <a:pt x="559" y="477"/>
                </a:cubicBezTo>
                <a:cubicBezTo>
                  <a:pt x="541" y="483"/>
                  <a:pt x="512" y="489"/>
                  <a:pt x="502" y="493"/>
                </a:cubicBezTo>
                <a:cubicBezTo>
                  <a:pt x="506" y="493"/>
                  <a:pt x="516" y="489"/>
                  <a:pt x="521" y="490"/>
                </a:cubicBezTo>
                <a:cubicBezTo>
                  <a:pt x="527" y="487"/>
                  <a:pt x="527" y="487"/>
                  <a:pt x="527" y="487"/>
                </a:cubicBezTo>
                <a:cubicBezTo>
                  <a:pt x="533" y="485"/>
                  <a:pt x="547" y="482"/>
                  <a:pt x="549" y="483"/>
                </a:cubicBezTo>
                <a:cubicBezTo>
                  <a:pt x="532" y="487"/>
                  <a:pt x="527" y="490"/>
                  <a:pt x="519" y="493"/>
                </a:cubicBezTo>
                <a:cubicBezTo>
                  <a:pt x="519" y="493"/>
                  <a:pt x="518" y="494"/>
                  <a:pt x="515" y="494"/>
                </a:cubicBezTo>
                <a:cubicBezTo>
                  <a:pt x="515" y="494"/>
                  <a:pt x="515" y="494"/>
                  <a:pt x="515" y="494"/>
                </a:cubicBezTo>
                <a:cubicBezTo>
                  <a:pt x="515" y="494"/>
                  <a:pt x="515" y="494"/>
                  <a:pt x="515" y="494"/>
                </a:cubicBezTo>
                <a:cubicBezTo>
                  <a:pt x="510" y="495"/>
                  <a:pt x="501" y="497"/>
                  <a:pt x="497" y="498"/>
                </a:cubicBezTo>
                <a:cubicBezTo>
                  <a:pt x="490" y="499"/>
                  <a:pt x="495" y="497"/>
                  <a:pt x="495" y="497"/>
                </a:cubicBezTo>
                <a:cubicBezTo>
                  <a:pt x="474" y="499"/>
                  <a:pt x="460" y="505"/>
                  <a:pt x="438" y="507"/>
                </a:cubicBezTo>
                <a:cubicBezTo>
                  <a:pt x="437" y="506"/>
                  <a:pt x="420" y="508"/>
                  <a:pt x="425" y="507"/>
                </a:cubicBezTo>
                <a:cubicBezTo>
                  <a:pt x="412" y="508"/>
                  <a:pt x="405" y="510"/>
                  <a:pt x="397" y="512"/>
                </a:cubicBezTo>
                <a:cubicBezTo>
                  <a:pt x="395" y="511"/>
                  <a:pt x="377" y="513"/>
                  <a:pt x="384" y="512"/>
                </a:cubicBezTo>
                <a:cubicBezTo>
                  <a:pt x="372" y="514"/>
                  <a:pt x="372" y="514"/>
                  <a:pt x="372" y="514"/>
                </a:cubicBezTo>
                <a:cubicBezTo>
                  <a:pt x="363" y="514"/>
                  <a:pt x="346" y="516"/>
                  <a:pt x="343" y="515"/>
                </a:cubicBezTo>
                <a:cubicBezTo>
                  <a:pt x="334" y="516"/>
                  <a:pt x="341" y="517"/>
                  <a:pt x="328" y="517"/>
                </a:cubicBezTo>
                <a:cubicBezTo>
                  <a:pt x="329" y="517"/>
                  <a:pt x="328" y="517"/>
                  <a:pt x="331" y="517"/>
                </a:cubicBezTo>
                <a:cubicBezTo>
                  <a:pt x="325" y="516"/>
                  <a:pt x="311" y="517"/>
                  <a:pt x="305" y="518"/>
                </a:cubicBezTo>
                <a:cubicBezTo>
                  <a:pt x="314" y="518"/>
                  <a:pt x="307" y="518"/>
                  <a:pt x="318" y="518"/>
                </a:cubicBezTo>
                <a:cubicBezTo>
                  <a:pt x="318" y="519"/>
                  <a:pt x="306" y="520"/>
                  <a:pt x="294" y="519"/>
                </a:cubicBezTo>
                <a:cubicBezTo>
                  <a:pt x="310" y="518"/>
                  <a:pt x="281" y="518"/>
                  <a:pt x="289" y="517"/>
                </a:cubicBezTo>
                <a:cubicBezTo>
                  <a:pt x="263" y="517"/>
                  <a:pt x="248" y="519"/>
                  <a:pt x="226" y="520"/>
                </a:cubicBezTo>
                <a:cubicBezTo>
                  <a:pt x="201" y="519"/>
                  <a:pt x="170" y="514"/>
                  <a:pt x="151" y="511"/>
                </a:cubicBezTo>
                <a:cubicBezTo>
                  <a:pt x="153" y="512"/>
                  <a:pt x="153" y="512"/>
                  <a:pt x="153" y="512"/>
                </a:cubicBezTo>
                <a:cubicBezTo>
                  <a:pt x="142" y="510"/>
                  <a:pt x="142" y="510"/>
                  <a:pt x="142" y="510"/>
                </a:cubicBezTo>
                <a:cubicBezTo>
                  <a:pt x="135" y="508"/>
                  <a:pt x="142" y="508"/>
                  <a:pt x="132" y="506"/>
                </a:cubicBezTo>
                <a:cubicBezTo>
                  <a:pt x="136" y="505"/>
                  <a:pt x="150" y="510"/>
                  <a:pt x="160" y="511"/>
                </a:cubicBezTo>
                <a:cubicBezTo>
                  <a:pt x="143" y="506"/>
                  <a:pt x="177" y="513"/>
                  <a:pt x="166" y="509"/>
                </a:cubicBezTo>
                <a:cubicBezTo>
                  <a:pt x="158" y="512"/>
                  <a:pt x="128" y="502"/>
                  <a:pt x="113" y="497"/>
                </a:cubicBezTo>
                <a:cubicBezTo>
                  <a:pt x="99" y="491"/>
                  <a:pt x="120" y="498"/>
                  <a:pt x="113" y="495"/>
                </a:cubicBezTo>
                <a:cubicBezTo>
                  <a:pt x="108" y="495"/>
                  <a:pt x="108" y="495"/>
                  <a:pt x="108" y="495"/>
                </a:cubicBezTo>
                <a:cubicBezTo>
                  <a:pt x="102" y="492"/>
                  <a:pt x="101" y="491"/>
                  <a:pt x="101" y="490"/>
                </a:cubicBezTo>
                <a:cubicBezTo>
                  <a:pt x="87" y="484"/>
                  <a:pt x="71" y="475"/>
                  <a:pt x="60" y="467"/>
                </a:cubicBezTo>
                <a:cubicBezTo>
                  <a:pt x="74" y="477"/>
                  <a:pt x="54" y="465"/>
                  <a:pt x="68" y="475"/>
                </a:cubicBezTo>
                <a:cubicBezTo>
                  <a:pt x="63" y="473"/>
                  <a:pt x="54" y="466"/>
                  <a:pt x="47" y="459"/>
                </a:cubicBezTo>
                <a:cubicBezTo>
                  <a:pt x="54" y="465"/>
                  <a:pt x="39" y="448"/>
                  <a:pt x="54" y="464"/>
                </a:cubicBezTo>
                <a:cubicBezTo>
                  <a:pt x="53" y="460"/>
                  <a:pt x="46" y="456"/>
                  <a:pt x="40" y="448"/>
                </a:cubicBezTo>
                <a:cubicBezTo>
                  <a:pt x="42" y="450"/>
                  <a:pt x="44" y="452"/>
                  <a:pt x="47" y="454"/>
                </a:cubicBezTo>
                <a:cubicBezTo>
                  <a:pt x="35" y="443"/>
                  <a:pt x="25" y="419"/>
                  <a:pt x="23" y="415"/>
                </a:cubicBezTo>
                <a:cubicBezTo>
                  <a:pt x="18" y="406"/>
                  <a:pt x="13" y="390"/>
                  <a:pt x="12" y="376"/>
                </a:cubicBezTo>
                <a:cubicBezTo>
                  <a:pt x="12" y="363"/>
                  <a:pt x="13" y="348"/>
                  <a:pt x="17" y="333"/>
                </a:cubicBezTo>
                <a:cubicBezTo>
                  <a:pt x="17" y="336"/>
                  <a:pt x="17" y="336"/>
                  <a:pt x="17" y="336"/>
                </a:cubicBezTo>
                <a:cubicBezTo>
                  <a:pt x="19" y="327"/>
                  <a:pt x="22" y="314"/>
                  <a:pt x="27" y="303"/>
                </a:cubicBezTo>
                <a:cubicBezTo>
                  <a:pt x="29" y="300"/>
                  <a:pt x="29" y="300"/>
                  <a:pt x="29" y="300"/>
                </a:cubicBezTo>
                <a:cubicBezTo>
                  <a:pt x="32" y="292"/>
                  <a:pt x="39" y="277"/>
                  <a:pt x="45" y="265"/>
                </a:cubicBezTo>
                <a:cubicBezTo>
                  <a:pt x="45" y="265"/>
                  <a:pt x="39" y="276"/>
                  <a:pt x="41" y="270"/>
                </a:cubicBezTo>
                <a:cubicBezTo>
                  <a:pt x="38" y="276"/>
                  <a:pt x="35" y="281"/>
                  <a:pt x="37" y="280"/>
                </a:cubicBezTo>
                <a:cubicBezTo>
                  <a:pt x="34" y="286"/>
                  <a:pt x="33" y="285"/>
                  <a:pt x="30" y="290"/>
                </a:cubicBezTo>
                <a:cubicBezTo>
                  <a:pt x="34" y="282"/>
                  <a:pt x="37" y="274"/>
                  <a:pt x="41" y="266"/>
                </a:cubicBezTo>
                <a:cubicBezTo>
                  <a:pt x="42" y="265"/>
                  <a:pt x="43" y="264"/>
                  <a:pt x="43" y="264"/>
                </a:cubicBezTo>
                <a:cubicBezTo>
                  <a:pt x="43" y="262"/>
                  <a:pt x="43" y="262"/>
                  <a:pt x="43" y="262"/>
                </a:cubicBezTo>
                <a:cubicBezTo>
                  <a:pt x="46" y="256"/>
                  <a:pt x="48" y="254"/>
                  <a:pt x="47" y="255"/>
                </a:cubicBezTo>
                <a:cubicBezTo>
                  <a:pt x="55" y="243"/>
                  <a:pt x="56" y="237"/>
                  <a:pt x="66" y="225"/>
                </a:cubicBezTo>
                <a:cubicBezTo>
                  <a:pt x="63" y="231"/>
                  <a:pt x="61" y="235"/>
                  <a:pt x="55" y="244"/>
                </a:cubicBezTo>
                <a:cubicBezTo>
                  <a:pt x="58" y="239"/>
                  <a:pt x="62" y="234"/>
                  <a:pt x="65" y="230"/>
                </a:cubicBezTo>
                <a:cubicBezTo>
                  <a:pt x="61" y="237"/>
                  <a:pt x="44" y="262"/>
                  <a:pt x="49" y="259"/>
                </a:cubicBezTo>
                <a:cubicBezTo>
                  <a:pt x="58" y="242"/>
                  <a:pt x="74" y="218"/>
                  <a:pt x="84" y="205"/>
                </a:cubicBezTo>
                <a:cubicBezTo>
                  <a:pt x="92" y="199"/>
                  <a:pt x="100" y="188"/>
                  <a:pt x="111" y="178"/>
                </a:cubicBezTo>
                <a:cubicBezTo>
                  <a:pt x="113" y="177"/>
                  <a:pt x="116" y="174"/>
                  <a:pt x="115" y="176"/>
                </a:cubicBezTo>
                <a:cubicBezTo>
                  <a:pt x="112" y="179"/>
                  <a:pt x="112" y="179"/>
                  <a:pt x="112" y="179"/>
                </a:cubicBezTo>
                <a:cubicBezTo>
                  <a:pt x="126" y="166"/>
                  <a:pt x="144" y="151"/>
                  <a:pt x="157" y="140"/>
                </a:cubicBezTo>
                <a:cubicBezTo>
                  <a:pt x="166" y="136"/>
                  <a:pt x="166" y="136"/>
                  <a:pt x="166" y="136"/>
                </a:cubicBezTo>
                <a:cubicBezTo>
                  <a:pt x="192" y="120"/>
                  <a:pt x="159" y="137"/>
                  <a:pt x="186" y="120"/>
                </a:cubicBezTo>
                <a:cubicBezTo>
                  <a:pt x="193" y="117"/>
                  <a:pt x="220" y="102"/>
                  <a:pt x="222" y="103"/>
                </a:cubicBezTo>
                <a:cubicBezTo>
                  <a:pt x="227" y="101"/>
                  <a:pt x="229" y="100"/>
                  <a:pt x="230" y="99"/>
                </a:cubicBezTo>
                <a:cubicBezTo>
                  <a:pt x="225" y="100"/>
                  <a:pt x="214" y="106"/>
                  <a:pt x="220" y="102"/>
                </a:cubicBezTo>
                <a:cubicBezTo>
                  <a:pt x="229" y="97"/>
                  <a:pt x="234" y="96"/>
                  <a:pt x="242" y="93"/>
                </a:cubicBezTo>
                <a:cubicBezTo>
                  <a:pt x="242" y="93"/>
                  <a:pt x="236" y="96"/>
                  <a:pt x="239" y="95"/>
                </a:cubicBezTo>
                <a:cubicBezTo>
                  <a:pt x="258" y="86"/>
                  <a:pt x="295" y="75"/>
                  <a:pt x="314" y="69"/>
                </a:cubicBezTo>
                <a:cubicBezTo>
                  <a:pt x="307" y="71"/>
                  <a:pt x="306" y="72"/>
                  <a:pt x="296" y="74"/>
                </a:cubicBezTo>
                <a:cubicBezTo>
                  <a:pt x="296" y="73"/>
                  <a:pt x="301" y="72"/>
                  <a:pt x="303" y="71"/>
                </a:cubicBezTo>
                <a:cubicBezTo>
                  <a:pt x="302" y="70"/>
                  <a:pt x="294" y="74"/>
                  <a:pt x="283" y="76"/>
                </a:cubicBezTo>
                <a:cubicBezTo>
                  <a:pt x="289" y="74"/>
                  <a:pt x="294" y="72"/>
                  <a:pt x="300" y="70"/>
                </a:cubicBezTo>
                <a:cubicBezTo>
                  <a:pt x="290" y="71"/>
                  <a:pt x="290" y="71"/>
                  <a:pt x="290" y="71"/>
                </a:cubicBezTo>
                <a:cubicBezTo>
                  <a:pt x="303" y="66"/>
                  <a:pt x="315" y="63"/>
                  <a:pt x="328" y="59"/>
                </a:cubicBezTo>
                <a:cubicBezTo>
                  <a:pt x="322" y="60"/>
                  <a:pt x="316" y="61"/>
                  <a:pt x="311" y="63"/>
                </a:cubicBezTo>
                <a:cubicBezTo>
                  <a:pt x="312" y="61"/>
                  <a:pt x="315" y="59"/>
                  <a:pt x="307" y="61"/>
                </a:cubicBezTo>
                <a:cubicBezTo>
                  <a:pt x="327" y="54"/>
                  <a:pt x="325" y="51"/>
                  <a:pt x="348" y="47"/>
                </a:cubicBezTo>
                <a:cubicBezTo>
                  <a:pt x="348" y="47"/>
                  <a:pt x="348" y="47"/>
                  <a:pt x="348" y="47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71" y="41"/>
                  <a:pt x="371" y="41"/>
                  <a:pt x="371" y="41"/>
                </a:cubicBezTo>
                <a:cubicBezTo>
                  <a:pt x="363" y="45"/>
                  <a:pt x="353" y="47"/>
                  <a:pt x="346" y="49"/>
                </a:cubicBezTo>
                <a:cubicBezTo>
                  <a:pt x="363" y="48"/>
                  <a:pt x="367" y="42"/>
                  <a:pt x="386" y="38"/>
                </a:cubicBezTo>
                <a:cubicBezTo>
                  <a:pt x="402" y="38"/>
                  <a:pt x="367" y="44"/>
                  <a:pt x="368" y="46"/>
                </a:cubicBezTo>
                <a:cubicBezTo>
                  <a:pt x="372" y="44"/>
                  <a:pt x="382" y="43"/>
                  <a:pt x="381" y="44"/>
                </a:cubicBezTo>
                <a:cubicBezTo>
                  <a:pt x="363" y="47"/>
                  <a:pt x="370" y="48"/>
                  <a:pt x="351" y="51"/>
                </a:cubicBezTo>
                <a:cubicBezTo>
                  <a:pt x="360" y="48"/>
                  <a:pt x="349" y="50"/>
                  <a:pt x="351" y="49"/>
                </a:cubicBezTo>
                <a:cubicBezTo>
                  <a:pt x="348" y="50"/>
                  <a:pt x="331" y="55"/>
                  <a:pt x="318" y="58"/>
                </a:cubicBezTo>
                <a:cubicBezTo>
                  <a:pt x="315" y="61"/>
                  <a:pt x="329" y="57"/>
                  <a:pt x="337" y="55"/>
                </a:cubicBezTo>
                <a:cubicBezTo>
                  <a:pt x="352" y="50"/>
                  <a:pt x="368" y="49"/>
                  <a:pt x="380" y="45"/>
                </a:cubicBezTo>
                <a:cubicBezTo>
                  <a:pt x="396" y="41"/>
                  <a:pt x="381" y="46"/>
                  <a:pt x="382" y="46"/>
                </a:cubicBezTo>
                <a:cubicBezTo>
                  <a:pt x="397" y="44"/>
                  <a:pt x="388" y="43"/>
                  <a:pt x="393" y="42"/>
                </a:cubicBezTo>
                <a:cubicBezTo>
                  <a:pt x="415" y="37"/>
                  <a:pt x="418" y="39"/>
                  <a:pt x="434" y="37"/>
                </a:cubicBezTo>
                <a:cubicBezTo>
                  <a:pt x="447" y="34"/>
                  <a:pt x="480" y="30"/>
                  <a:pt x="503" y="29"/>
                </a:cubicBezTo>
                <a:cubicBezTo>
                  <a:pt x="500" y="30"/>
                  <a:pt x="503" y="31"/>
                  <a:pt x="505" y="31"/>
                </a:cubicBezTo>
                <a:cubicBezTo>
                  <a:pt x="518" y="27"/>
                  <a:pt x="514" y="29"/>
                  <a:pt x="531" y="27"/>
                </a:cubicBezTo>
                <a:cubicBezTo>
                  <a:pt x="516" y="26"/>
                  <a:pt x="516" y="26"/>
                  <a:pt x="516" y="26"/>
                </a:cubicBezTo>
                <a:cubicBezTo>
                  <a:pt x="528" y="26"/>
                  <a:pt x="537" y="24"/>
                  <a:pt x="548" y="25"/>
                </a:cubicBezTo>
                <a:cubicBezTo>
                  <a:pt x="534" y="23"/>
                  <a:pt x="567" y="23"/>
                  <a:pt x="575" y="23"/>
                </a:cubicBezTo>
                <a:cubicBezTo>
                  <a:pt x="587" y="24"/>
                  <a:pt x="599" y="23"/>
                  <a:pt x="605" y="25"/>
                </a:cubicBezTo>
                <a:cubicBezTo>
                  <a:pt x="604" y="25"/>
                  <a:pt x="604" y="25"/>
                  <a:pt x="604" y="25"/>
                </a:cubicBezTo>
                <a:cubicBezTo>
                  <a:pt x="621" y="27"/>
                  <a:pt x="621" y="27"/>
                  <a:pt x="621" y="27"/>
                </a:cubicBezTo>
                <a:cubicBezTo>
                  <a:pt x="619" y="29"/>
                  <a:pt x="619" y="29"/>
                  <a:pt x="619" y="29"/>
                </a:cubicBezTo>
                <a:cubicBezTo>
                  <a:pt x="630" y="31"/>
                  <a:pt x="645" y="31"/>
                  <a:pt x="641" y="30"/>
                </a:cubicBezTo>
                <a:cubicBezTo>
                  <a:pt x="653" y="32"/>
                  <a:pt x="646" y="31"/>
                  <a:pt x="648" y="33"/>
                </a:cubicBezTo>
                <a:cubicBezTo>
                  <a:pt x="641" y="33"/>
                  <a:pt x="625" y="33"/>
                  <a:pt x="621" y="31"/>
                </a:cubicBezTo>
                <a:cubicBezTo>
                  <a:pt x="622" y="31"/>
                  <a:pt x="625" y="31"/>
                  <a:pt x="626" y="31"/>
                </a:cubicBezTo>
                <a:cubicBezTo>
                  <a:pt x="594" y="27"/>
                  <a:pt x="615" y="33"/>
                  <a:pt x="599" y="32"/>
                </a:cubicBezTo>
                <a:cubicBezTo>
                  <a:pt x="607" y="33"/>
                  <a:pt x="613" y="35"/>
                  <a:pt x="622" y="35"/>
                </a:cubicBezTo>
                <a:cubicBezTo>
                  <a:pt x="626" y="35"/>
                  <a:pt x="643" y="36"/>
                  <a:pt x="652" y="36"/>
                </a:cubicBezTo>
                <a:cubicBezTo>
                  <a:pt x="640" y="36"/>
                  <a:pt x="634" y="34"/>
                  <a:pt x="625" y="33"/>
                </a:cubicBezTo>
                <a:cubicBezTo>
                  <a:pt x="633" y="34"/>
                  <a:pt x="634" y="32"/>
                  <a:pt x="641" y="34"/>
                </a:cubicBezTo>
                <a:cubicBezTo>
                  <a:pt x="639" y="34"/>
                  <a:pt x="639" y="34"/>
                  <a:pt x="639" y="34"/>
                </a:cubicBezTo>
                <a:cubicBezTo>
                  <a:pt x="647" y="34"/>
                  <a:pt x="647" y="34"/>
                  <a:pt x="647" y="34"/>
                </a:cubicBezTo>
                <a:cubicBezTo>
                  <a:pt x="648" y="36"/>
                  <a:pt x="670" y="39"/>
                  <a:pt x="657" y="38"/>
                </a:cubicBezTo>
                <a:cubicBezTo>
                  <a:pt x="669" y="40"/>
                  <a:pt x="661" y="37"/>
                  <a:pt x="672" y="39"/>
                </a:cubicBezTo>
                <a:cubicBezTo>
                  <a:pt x="651" y="35"/>
                  <a:pt x="651" y="35"/>
                  <a:pt x="651" y="35"/>
                </a:cubicBezTo>
                <a:cubicBezTo>
                  <a:pt x="652" y="33"/>
                  <a:pt x="652" y="33"/>
                  <a:pt x="652" y="33"/>
                </a:cubicBezTo>
                <a:cubicBezTo>
                  <a:pt x="660" y="34"/>
                  <a:pt x="661" y="35"/>
                  <a:pt x="669" y="36"/>
                </a:cubicBezTo>
                <a:cubicBezTo>
                  <a:pt x="669" y="34"/>
                  <a:pt x="669" y="34"/>
                  <a:pt x="669" y="34"/>
                </a:cubicBezTo>
                <a:cubicBezTo>
                  <a:pt x="683" y="38"/>
                  <a:pt x="683" y="38"/>
                  <a:pt x="683" y="38"/>
                </a:cubicBezTo>
                <a:cubicBezTo>
                  <a:pt x="682" y="37"/>
                  <a:pt x="694" y="39"/>
                  <a:pt x="696" y="40"/>
                </a:cubicBezTo>
                <a:cubicBezTo>
                  <a:pt x="703" y="42"/>
                  <a:pt x="698" y="44"/>
                  <a:pt x="711" y="46"/>
                </a:cubicBezTo>
                <a:cubicBezTo>
                  <a:pt x="710" y="45"/>
                  <a:pt x="710" y="45"/>
                  <a:pt x="710" y="45"/>
                </a:cubicBezTo>
                <a:cubicBezTo>
                  <a:pt x="718" y="47"/>
                  <a:pt x="723" y="48"/>
                  <a:pt x="733" y="52"/>
                </a:cubicBezTo>
                <a:cubicBezTo>
                  <a:pt x="732" y="52"/>
                  <a:pt x="730" y="51"/>
                  <a:pt x="728" y="51"/>
                </a:cubicBezTo>
                <a:cubicBezTo>
                  <a:pt x="743" y="57"/>
                  <a:pt x="766" y="65"/>
                  <a:pt x="771" y="71"/>
                </a:cubicBezTo>
                <a:cubicBezTo>
                  <a:pt x="770" y="71"/>
                  <a:pt x="764" y="68"/>
                  <a:pt x="763" y="69"/>
                </a:cubicBezTo>
                <a:cubicBezTo>
                  <a:pt x="743" y="57"/>
                  <a:pt x="747" y="64"/>
                  <a:pt x="721" y="53"/>
                </a:cubicBezTo>
                <a:cubicBezTo>
                  <a:pt x="721" y="49"/>
                  <a:pt x="698" y="48"/>
                  <a:pt x="694" y="44"/>
                </a:cubicBezTo>
                <a:cubicBezTo>
                  <a:pt x="704" y="47"/>
                  <a:pt x="719" y="49"/>
                  <a:pt x="717" y="48"/>
                </a:cubicBezTo>
                <a:cubicBezTo>
                  <a:pt x="708" y="46"/>
                  <a:pt x="693" y="42"/>
                  <a:pt x="687" y="41"/>
                </a:cubicBezTo>
                <a:cubicBezTo>
                  <a:pt x="693" y="43"/>
                  <a:pt x="691" y="44"/>
                  <a:pt x="686" y="44"/>
                </a:cubicBezTo>
                <a:cubicBezTo>
                  <a:pt x="701" y="46"/>
                  <a:pt x="730" y="57"/>
                  <a:pt x="751" y="67"/>
                </a:cubicBezTo>
                <a:cubicBezTo>
                  <a:pt x="749" y="64"/>
                  <a:pt x="749" y="64"/>
                  <a:pt x="749" y="64"/>
                </a:cubicBezTo>
                <a:cubicBezTo>
                  <a:pt x="768" y="71"/>
                  <a:pt x="746" y="65"/>
                  <a:pt x="760" y="71"/>
                </a:cubicBezTo>
                <a:cubicBezTo>
                  <a:pt x="767" y="73"/>
                  <a:pt x="767" y="73"/>
                  <a:pt x="767" y="73"/>
                </a:cubicBezTo>
                <a:cubicBezTo>
                  <a:pt x="768" y="74"/>
                  <a:pt x="768" y="74"/>
                  <a:pt x="768" y="74"/>
                </a:cubicBezTo>
                <a:cubicBezTo>
                  <a:pt x="771" y="75"/>
                  <a:pt x="775" y="76"/>
                  <a:pt x="779" y="78"/>
                </a:cubicBezTo>
                <a:cubicBezTo>
                  <a:pt x="772" y="73"/>
                  <a:pt x="774" y="77"/>
                  <a:pt x="767" y="72"/>
                </a:cubicBezTo>
                <a:cubicBezTo>
                  <a:pt x="760" y="68"/>
                  <a:pt x="768" y="71"/>
                  <a:pt x="770" y="71"/>
                </a:cubicBezTo>
                <a:cubicBezTo>
                  <a:pt x="775" y="73"/>
                  <a:pt x="791" y="83"/>
                  <a:pt x="781" y="78"/>
                </a:cubicBezTo>
                <a:cubicBezTo>
                  <a:pt x="787" y="81"/>
                  <a:pt x="793" y="84"/>
                  <a:pt x="799" y="88"/>
                </a:cubicBezTo>
                <a:cubicBezTo>
                  <a:pt x="799" y="88"/>
                  <a:pt x="795" y="86"/>
                  <a:pt x="793" y="85"/>
                </a:cubicBezTo>
                <a:cubicBezTo>
                  <a:pt x="797" y="88"/>
                  <a:pt x="801" y="91"/>
                  <a:pt x="805" y="94"/>
                </a:cubicBezTo>
                <a:cubicBezTo>
                  <a:pt x="805" y="94"/>
                  <a:pt x="805" y="94"/>
                  <a:pt x="805" y="94"/>
                </a:cubicBezTo>
                <a:cubicBezTo>
                  <a:pt x="815" y="100"/>
                  <a:pt x="827" y="112"/>
                  <a:pt x="835" y="118"/>
                </a:cubicBezTo>
                <a:cubicBezTo>
                  <a:pt x="821" y="102"/>
                  <a:pt x="843" y="124"/>
                  <a:pt x="842" y="122"/>
                </a:cubicBezTo>
                <a:cubicBezTo>
                  <a:pt x="847" y="128"/>
                  <a:pt x="846" y="132"/>
                  <a:pt x="835" y="121"/>
                </a:cubicBezTo>
                <a:cubicBezTo>
                  <a:pt x="832" y="117"/>
                  <a:pt x="824" y="110"/>
                  <a:pt x="818" y="105"/>
                </a:cubicBezTo>
                <a:cubicBezTo>
                  <a:pt x="825" y="112"/>
                  <a:pt x="828" y="114"/>
                  <a:pt x="833" y="120"/>
                </a:cubicBezTo>
                <a:cubicBezTo>
                  <a:pt x="829" y="116"/>
                  <a:pt x="840" y="128"/>
                  <a:pt x="839" y="129"/>
                </a:cubicBezTo>
                <a:cubicBezTo>
                  <a:pt x="837" y="128"/>
                  <a:pt x="835" y="127"/>
                  <a:pt x="828" y="119"/>
                </a:cubicBezTo>
                <a:cubicBezTo>
                  <a:pt x="818" y="108"/>
                  <a:pt x="828" y="117"/>
                  <a:pt x="825" y="114"/>
                </a:cubicBezTo>
                <a:cubicBezTo>
                  <a:pt x="823" y="109"/>
                  <a:pt x="809" y="100"/>
                  <a:pt x="802" y="94"/>
                </a:cubicBezTo>
                <a:cubicBezTo>
                  <a:pt x="801" y="93"/>
                  <a:pt x="804" y="95"/>
                  <a:pt x="805" y="95"/>
                </a:cubicBezTo>
                <a:cubicBezTo>
                  <a:pt x="799" y="91"/>
                  <a:pt x="784" y="81"/>
                  <a:pt x="782" y="82"/>
                </a:cubicBezTo>
                <a:cubicBezTo>
                  <a:pt x="789" y="85"/>
                  <a:pt x="794" y="89"/>
                  <a:pt x="800" y="92"/>
                </a:cubicBezTo>
                <a:cubicBezTo>
                  <a:pt x="803" y="95"/>
                  <a:pt x="794" y="90"/>
                  <a:pt x="799" y="94"/>
                </a:cubicBezTo>
                <a:cubicBezTo>
                  <a:pt x="803" y="96"/>
                  <a:pt x="807" y="99"/>
                  <a:pt x="811" y="103"/>
                </a:cubicBezTo>
                <a:cubicBezTo>
                  <a:pt x="810" y="103"/>
                  <a:pt x="810" y="103"/>
                  <a:pt x="810" y="103"/>
                </a:cubicBezTo>
                <a:cubicBezTo>
                  <a:pt x="819" y="111"/>
                  <a:pt x="832" y="124"/>
                  <a:pt x="841" y="135"/>
                </a:cubicBezTo>
                <a:cubicBezTo>
                  <a:pt x="845" y="135"/>
                  <a:pt x="851" y="140"/>
                  <a:pt x="856" y="143"/>
                </a:cubicBezTo>
                <a:cubicBezTo>
                  <a:pt x="867" y="161"/>
                  <a:pt x="876" y="182"/>
                  <a:pt x="879" y="203"/>
                </a:cubicBezTo>
                <a:cubicBezTo>
                  <a:pt x="879" y="203"/>
                  <a:pt x="880" y="203"/>
                  <a:pt x="880" y="204"/>
                </a:cubicBezTo>
                <a:cubicBezTo>
                  <a:pt x="881" y="210"/>
                  <a:pt x="882" y="222"/>
                  <a:pt x="880" y="221"/>
                </a:cubicBezTo>
                <a:cubicBezTo>
                  <a:pt x="883" y="228"/>
                  <a:pt x="882" y="247"/>
                  <a:pt x="883" y="244"/>
                </a:cubicBezTo>
                <a:cubicBezTo>
                  <a:pt x="883" y="246"/>
                  <a:pt x="883" y="246"/>
                  <a:pt x="883" y="246"/>
                </a:cubicBezTo>
                <a:cubicBezTo>
                  <a:pt x="880" y="254"/>
                  <a:pt x="877" y="266"/>
                  <a:pt x="868" y="286"/>
                </a:cubicBezTo>
                <a:cubicBezTo>
                  <a:pt x="867" y="290"/>
                  <a:pt x="867" y="291"/>
                  <a:pt x="869" y="291"/>
                </a:cubicBezTo>
                <a:cubicBezTo>
                  <a:pt x="867" y="295"/>
                  <a:pt x="864" y="298"/>
                  <a:pt x="862" y="302"/>
                </a:cubicBezTo>
                <a:cubicBezTo>
                  <a:pt x="863" y="299"/>
                  <a:pt x="863" y="297"/>
                  <a:pt x="866" y="291"/>
                </a:cubicBezTo>
                <a:cubicBezTo>
                  <a:pt x="861" y="301"/>
                  <a:pt x="855" y="311"/>
                  <a:pt x="849" y="320"/>
                </a:cubicBezTo>
                <a:cubicBezTo>
                  <a:pt x="850" y="318"/>
                  <a:pt x="850" y="318"/>
                  <a:pt x="850" y="318"/>
                </a:cubicBezTo>
                <a:cubicBezTo>
                  <a:pt x="842" y="329"/>
                  <a:pt x="842" y="329"/>
                  <a:pt x="842" y="329"/>
                </a:cubicBezTo>
                <a:cubicBezTo>
                  <a:pt x="847" y="323"/>
                  <a:pt x="854" y="313"/>
                  <a:pt x="853" y="317"/>
                </a:cubicBezTo>
                <a:cubicBezTo>
                  <a:pt x="845" y="330"/>
                  <a:pt x="839" y="336"/>
                  <a:pt x="831" y="347"/>
                </a:cubicBezTo>
                <a:cubicBezTo>
                  <a:pt x="829" y="345"/>
                  <a:pt x="826" y="348"/>
                  <a:pt x="828" y="344"/>
                </a:cubicBezTo>
                <a:cubicBezTo>
                  <a:pt x="828" y="343"/>
                  <a:pt x="829" y="343"/>
                  <a:pt x="829" y="343"/>
                </a:cubicBezTo>
                <a:cubicBezTo>
                  <a:pt x="831" y="338"/>
                  <a:pt x="837" y="329"/>
                  <a:pt x="841" y="323"/>
                </a:cubicBezTo>
                <a:cubicBezTo>
                  <a:pt x="823" y="344"/>
                  <a:pt x="828" y="339"/>
                  <a:pt x="810" y="356"/>
                </a:cubicBezTo>
                <a:cubicBezTo>
                  <a:pt x="807" y="357"/>
                  <a:pt x="825" y="339"/>
                  <a:pt x="820" y="342"/>
                </a:cubicBezTo>
                <a:cubicBezTo>
                  <a:pt x="826" y="337"/>
                  <a:pt x="831" y="331"/>
                  <a:pt x="836" y="325"/>
                </a:cubicBezTo>
                <a:cubicBezTo>
                  <a:pt x="833" y="328"/>
                  <a:pt x="833" y="329"/>
                  <a:pt x="832" y="331"/>
                </a:cubicBezTo>
                <a:cubicBezTo>
                  <a:pt x="841" y="318"/>
                  <a:pt x="846" y="314"/>
                  <a:pt x="850" y="303"/>
                </a:cubicBezTo>
                <a:cubicBezTo>
                  <a:pt x="855" y="297"/>
                  <a:pt x="845" y="313"/>
                  <a:pt x="850" y="306"/>
                </a:cubicBezTo>
                <a:cubicBezTo>
                  <a:pt x="847" y="313"/>
                  <a:pt x="844" y="319"/>
                  <a:pt x="843" y="323"/>
                </a:cubicBezTo>
                <a:cubicBezTo>
                  <a:pt x="854" y="308"/>
                  <a:pt x="847" y="313"/>
                  <a:pt x="855" y="300"/>
                </a:cubicBezTo>
                <a:cubicBezTo>
                  <a:pt x="861" y="290"/>
                  <a:pt x="861" y="290"/>
                  <a:pt x="861" y="290"/>
                </a:cubicBezTo>
                <a:cubicBezTo>
                  <a:pt x="864" y="284"/>
                  <a:pt x="859" y="292"/>
                  <a:pt x="859" y="292"/>
                </a:cubicBezTo>
                <a:cubicBezTo>
                  <a:pt x="862" y="285"/>
                  <a:pt x="864" y="282"/>
                  <a:pt x="866" y="276"/>
                </a:cubicBezTo>
                <a:cubicBezTo>
                  <a:pt x="865" y="278"/>
                  <a:pt x="863" y="281"/>
                  <a:pt x="863" y="280"/>
                </a:cubicBezTo>
                <a:cubicBezTo>
                  <a:pt x="868" y="271"/>
                  <a:pt x="870" y="261"/>
                  <a:pt x="874" y="252"/>
                </a:cubicBezTo>
                <a:cubicBezTo>
                  <a:pt x="872" y="257"/>
                  <a:pt x="873" y="246"/>
                  <a:pt x="873" y="241"/>
                </a:cubicBezTo>
                <a:cubicBezTo>
                  <a:pt x="872" y="248"/>
                  <a:pt x="869" y="254"/>
                  <a:pt x="867" y="260"/>
                </a:cubicBezTo>
                <a:cubicBezTo>
                  <a:pt x="861" y="283"/>
                  <a:pt x="853" y="297"/>
                  <a:pt x="838" y="320"/>
                </a:cubicBezTo>
                <a:cubicBezTo>
                  <a:pt x="839" y="318"/>
                  <a:pt x="839" y="318"/>
                  <a:pt x="839" y="318"/>
                </a:cubicBezTo>
                <a:cubicBezTo>
                  <a:pt x="810" y="350"/>
                  <a:pt x="819" y="348"/>
                  <a:pt x="790" y="373"/>
                </a:cubicBezTo>
                <a:cubicBezTo>
                  <a:pt x="788" y="373"/>
                  <a:pt x="775" y="384"/>
                  <a:pt x="775" y="382"/>
                </a:cubicBezTo>
                <a:cubicBezTo>
                  <a:pt x="785" y="375"/>
                  <a:pt x="782" y="376"/>
                  <a:pt x="779" y="377"/>
                </a:cubicBezTo>
                <a:cubicBezTo>
                  <a:pt x="774" y="381"/>
                  <a:pt x="771" y="386"/>
                  <a:pt x="760" y="392"/>
                </a:cubicBezTo>
                <a:cubicBezTo>
                  <a:pt x="763" y="388"/>
                  <a:pt x="753" y="394"/>
                  <a:pt x="763" y="387"/>
                </a:cubicBezTo>
                <a:cubicBezTo>
                  <a:pt x="748" y="396"/>
                  <a:pt x="741" y="402"/>
                  <a:pt x="733" y="407"/>
                </a:cubicBezTo>
                <a:cubicBezTo>
                  <a:pt x="709" y="423"/>
                  <a:pt x="725" y="410"/>
                  <a:pt x="700" y="424"/>
                </a:cubicBezTo>
                <a:cubicBezTo>
                  <a:pt x="703" y="421"/>
                  <a:pt x="703" y="421"/>
                  <a:pt x="703" y="421"/>
                </a:cubicBezTo>
                <a:cubicBezTo>
                  <a:pt x="687" y="430"/>
                  <a:pt x="687" y="430"/>
                  <a:pt x="687" y="430"/>
                </a:cubicBezTo>
                <a:cubicBezTo>
                  <a:pt x="693" y="428"/>
                  <a:pt x="693" y="428"/>
                  <a:pt x="693" y="428"/>
                </a:cubicBezTo>
                <a:cubicBezTo>
                  <a:pt x="687" y="432"/>
                  <a:pt x="680" y="435"/>
                  <a:pt x="674" y="438"/>
                </a:cubicBezTo>
                <a:cubicBezTo>
                  <a:pt x="662" y="444"/>
                  <a:pt x="679" y="437"/>
                  <a:pt x="678" y="439"/>
                </a:cubicBezTo>
                <a:cubicBezTo>
                  <a:pt x="681" y="435"/>
                  <a:pt x="681" y="435"/>
                  <a:pt x="681" y="435"/>
                </a:cubicBezTo>
                <a:cubicBezTo>
                  <a:pt x="690" y="432"/>
                  <a:pt x="700" y="425"/>
                  <a:pt x="702" y="426"/>
                </a:cubicBezTo>
                <a:cubicBezTo>
                  <a:pt x="689" y="432"/>
                  <a:pt x="693" y="432"/>
                  <a:pt x="688" y="435"/>
                </a:cubicBezTo>
                <a:cubicBezTo>
                  <a:pt x="700" y="428"/>
                  <a:pt x="700" y="428"/>
                  <a:pt x="700" y="428"/>
                </a:cubicBezTo>
                <a:cubicBezTo>
                  <a:pt x="704" y="427"/>
                  <a:pt x="704" y="427"/>
                  <a:pt x="704" y="427"/>
                </a:cubicBezTo>
                <a:cubicBezTo>
                  <a:pt x="717" y="422"/>
                  <a:pt x="726" y="416"/>
                  <a:pt x="732" y="412"/>
                </a:cubicBezTo>
                <a:cubicBezTo>
                  <a:pt x="727" y="414"/>
                  <a:pt x="725" y="417"/>
                  <a:pt x="720" y="419"/>
                </a:cubicBezTo>
                <a:cubicBezTo>
                  <a:pt x="725" y="413"/>
                  <a:pt x="740" y="406"/>
                  <a:pt x="752" y="396"/>
                </a:cubicBezTo>
                <a:cubicBezTo>
                  <a:pt x="753" y="397"/>
                  <a:pt x="757" y="394"/>
                  <a:pt x="756" y="395"/>
                </a:cubicBezTo>
                <a:cubicBezTo>
                  <a:pt x="755" y="396"/>
                  <a:pt x="753" y="397"/>
                  <a:pt x="752" y="398"/>
                </a:cubicBezTo>
                <a:cubicBezTo>
                  <a:pt x="753" y="398"/>
                  <a:pt x="746" y="403"/>
                  <a:pt x="759" y="396"/>
                </a:cubicBezTo>
                <a:cubicBezTo>
                  <a:pt x="755" y="400"/>
                  <a:pt x="747" y="408"/>
                  <a:pt x="747" y="408"/>
                </a:cubicBezTo>
                <a:cubicBezTo>
                  <a:pt x="740" y="413"/>
                  <a:pt x="729" y="419"/>
                  <a:pt x="723" y="422"/>
                </a:cubicBezTo>
                <a:cubicBezTo>
                  <a:pt x="723" y="422"/>
                  <a:pt x="723" y="422"/>
                  <a:pt x="723" y="422"/>
                </a:cubicBezTo>
                <a:cubicBezTo>
                  <a:pt x="716" y="426"/>
                  <a:pt x="702" y="433"/>
                  <a:pt x="700" y="433"/>
                </a:cubicBezTo>
                <a:cubicBezTo>
                  <a:pt x="696" y="435"/>
                  <a:pt x="684" y="441"/>
                  <a:pt x="697" y="436"/>
                </a:cubicBezTo>
                <a:cubicBezTo>
                  <a:pt x="690" y="440"/>
                  <a:pt x="684" y="443"/>
                  <a:pt x="677" y="446"/>
                </a:cubicBezTo>
                <a:cubicBezTo>
                  <a:pt x="679" y="443"/>
                  <a:pt x="660" y="450"/>
                  <a:pt x="679" y="440"/>
                </a:cubicBezTo>
                <a:close/>
                <a:moveTo>
                  <a:pt x="708" y="446"/>
                </a:moveTo>
                <a:cubicBezTo>
                  <a:pt x="708" y="448"/>
                  <a:pt x="694" y="455"/>
                  <a:pt x="690" y="458"/>
                </a:cubicBezTo>
                <a:cubicBezTo>
                  <a:pt x="687" y="460"/>
                  <a:pt x="670" y="467"/>
                  <a:pt x="673" y="465"/>
                </a:cubicBezTo>
                <a:cubicBezTo>
                  <a:pt x="685" y="460"/>
                  <a:pt x="683" y="457"/>
                  <a:pt x="694" y="455"/>
                </a:cubicBezTo>
                <a:cubicBezTo>
                  <a:pt x="695" y="453"/>
                  <a:pt x="693" y="454"/>
                  <a:pt x="688" y="455"/>
                </a:cubicBezTo>
                <a:cubicBezTo>
                  <a:pt x="690" y="454"/>
                  <a:pt x="690" y="454"/>
                  <a:pt x="690" y="454"/>
                </a:cubicBezTo>
                <a:cubicBezTo>
                  <a:pt x="695" y="452"/>
                  <a:pt x="698" y="450"/>
                  <a:pt x="702" y="448"/>
                </a:cubicBezTo>
                <a:cubicBezTo>
                  <a:pt x="706" y="447"/>
                  <a:pt x="709" y="445"/>
                  <a:pt x="708" y="446"/>
                </a:cubicBezTo>
                <a:close/>
                <a:moveTo>
                  <a:pt x="751" y="423"/>
                </a:moveTo>
                <a:cubicBezTo>
                  <a:pt x="740" y="429"/>
                  <a:pt x="729" y="436"/>
                  <a:pt x="722" y="439"/>
                </a:cubicBezTo>
                <a:cubicBezTo>
                  <a:pt x="725" y="437"/>
                  <a:pt x="725" y="437"/>
                  <a:pt x="725" y="437"/>
                </a:cubicBezTo>
                <a:cubicBezTo>
                  <a:pt x="776" y="409"/>
                  <a:pt x="753" y="418"/>
                  <a:pt x="722" y="432"/>
                </a:cubicBezTo>
                <a:cubicBezTo>
                  <a:pt x="738" y="423"/>
                  <a:pt x="756" y="414"/>
                  <a:pt x="772" y="403"/>
                </a:cubicBezTo>
                <a:cubicBezTo>
                  <a:pt x="770" y="403"/>
                  <a:pt x="770" y="403"/>
                  <a:pt x="770" y="403"/>
                </a:cubicBezTo>
                <a:cubicBezTo>
                  <a:pt x="775" y="400"/>
                  <a:pt x="779" y="397"/>
                  <a:pt x="782" y="395"/>
                </a:cubicBezTo>
                <a:cubicBezTo>
                  <a:pt x="783" y="396"/>
                  <a:pt x="759" y="417"/>
                  <a:pt x="751" y="423"/>
                </a:cubicBezTo>
                <a:close/>
                <a:moveTo>
                  <a:pt x="787" y="400"/>
                </a:moveTo>
                <a:cubicBezTo>
                  <a:pt x="788" y="399"/>
                  <a:pt x="787" y="399"/>
                  <a:pt x="785" y="400"/>
                </a:cubicBezTo>
                <a:cubicBezTo>
                  <a:pt x="795" y="393"/>
                  <a:pt x="795" y="393"/>
                  <a:pt x="795" y="393"/>
                </a:cubicBezTo>
                <a:cubicBezTo>
                  <a:pt x="794" y="394"/>
                  <a:pt x="796" y="393"/>
                  <a:pt x="787" y="400"/>
                </a:cubicBezTo>
                <a:close/>
                <a:moveTo>
                  <a:pt x="881" y="298"/>
                </a:moveTo>
                <a:cubicBezTo>
                  <a:pt x="879" y="305"/>
                  <a:pt x="871" y="317"/>
                  <a:pt x="870" y="318"/>
                </a:cubicBezTo>
                <a:cubicBezTo>
                  <a:pt x="871" y="321"/>
                  <a:pt x="857" y="340"/>
                  <a:pt x="851" y="347"/>
                </a:cubicBezTo>
                <a:cubicBezTo>
                  <a:pt x="836" y="364"/>
                  <a:pt x="840" y="356"/>
                  <a:pt x="826" y="371"/>
                </a:cubicBezTo>
                <a:cubicBezTo>
                  <a:pt x="832" y="367"/>
                  <a:pt x="832" y="367"/>
                  <a:pt x="832" y="367"/>
                </a:cubicBezTo>
                <a:cubicBezTo>
                  <a:pt x="819" y="380"/>
                  <a:pt x="813" y="385"/>
                  <a:pt x="797" y="396"/>
                </a:cubicBezTo>
                <a:cubicBezTo>
                  <a:pt x="794" y="397"/>
                  <a:pt x="805" y="391"/>
                  <a:pt x="808" y="388"/>
                </a:cubicBezTo>
                <a:cubicBezTo>
                  <a:pt x="805" y="389"/>
                  <a:pt x="802" y="391"/>
                  <a:pt x="799" y="392"/>
                </a:cubicBezTo>
                <a:cubicBezTo>
                  <a:pt x="803" y="390"/>
                  <a:pt x="808" y="383"/>
                  <a:pt x="809" y="385"/>
                </a:cubicBezTo>
                <a:cubicBezTo>
                  <a:pt x="809" y="384"/>
                  <a:pt x="813" y="379"/>
                  <a:pt x="804" y="387"/>
                </a:cubicBezTo>
                <a:cubicBezTo>
                  <a:pt x="810" y="381"/>
                  <a:pt x="810" y="381"/>
                  <a:pt x="810" y="381"/>
                </a:cubicBezTo>
                <a:cubicBezTo>
                  <a:pt x="809" y="381"/>
                  <a:pt x="809" y="381"/>
                  <a:pt x="809" y="381"/>
                </a:cubicBezTo>
                <a:cubicBezTo>
                  <a:pt x="815" y="376"/>
                  <a:pt x="815" y="376"/>
                  <a:pt x="815" y="376"/>
                </a:cubicBezTo>
                <a:cubicBezTo>
                  <a:pt x="818" y="374"/>
                  <a:pt x="823" y="370"/>
                  <a:pt x="827" y="367"/>
                </a:cubicBezTo>
                <a:cubicBezTo>
                  <a:pt x="828" y="367"/>
                  <a:pt x="824" y="371"/>
                  <a:pt x="821" y="373"/>
                </a:cubicBezTo>
                <a:cubicBezTo>
                  <a:pt x="828" y="368"/>
                  <a:pt x="834" y="363"/>
                  <a:pt x="837" y="359"/>
                </a:cubicBezTo>
                <a:cubicBezTo>
                  <a:pt x="827" y="368"/>
                  <a:pt x="832" y="363"/>
                  <a:pt x="829" y="364"/>
                </a:cubicBezTo>
                <a:cubicBezTo>
                  <a:pt x="834" y="358"/>
                  <a:pt x="843" y="348"/>
                  <a:pt x="846" y="344"/>
                </a:cubicBezTo>
                <a:cubicBezTo>
                  <a:pt x="854" y="336"/>
                  <a:pt x="860" y="329"/>
                  <a:pt x="857" y="336"/>
                </a:cubicBezTo>
                <a:cubicBezTo>
                  <a:pt x="860" y="330"/>
                  <a:pt x="866" y="324"/>
                  <a:pt x="868" y="316"/>
                </a:cubicBezTo>
                <a:cubicBezTo>
                  <a:pt x="862" y="329"/>
                  <a:pt x="866" y="315"/>
                  <a:pt x="857" y="331"/>
                </a:cubicBezTo>
                <a:cubicBezTo>
                  <a:pt x="852" y="334"/>
                  <a:pt x="865" y="318"/>
                  <a:pt x="870" y="310"/>
                </a:cubicBezTo>
                <a:cubicBezTo>
                  <a:pt x="868" y="315"/>
                  <a:pt x="871" y="311"/>
                  <a:pt x="870" y="313"/>
                </a:cubicBezTo>
                <a:cubicBezTo>
                  <a:pt x="877" y="300"/>
                  <a:pt x="872" y="305"/>
                  <a:pt x="867" y="313"/>
                </a:cubicBezTo>
                <a:cubicBezTo>
                  <a:pt x="869" y="309"/>
                  <a:pt x="871" y="304"/>
                  <a:pt x="873" y="299"/>
                </a:cubicBezTo>
                <a:cubicBezTo>
                  <a:pt x="873" y="300"/>
                  <a:pt x="873" y="300"/>
                  <a:pt x="873" y="300"/>
                </a:cubicBezTo>
                <a:cubicBezTo>
                  <a:pt x="875" y="295"/>
                  <a:pt x="877" y="290"/>
                  <a:pt x="879" y="285"/>
                </a:cubicBezTo>
                <a:cubicBezTo>
                  <a:pt x="881" y="284"/>
                  <a:pt x="882" y="284"/>
                  <a:pt x="880" y="288"/>
                </a:cubicBezTo>
                <a:cubicBezTo>
                  <a:pt x="882" y="285"/>
                  <a:pt x="883" y="283"/>
                  <a:pt x="885" y="280"/>
                </a:cubicBezTo>
                <a:cubicBezTo>
                  <a:pt x="883" y="284"/>
                  <a:pt x="882" y="288"/>
                  <a:pt x="880" y="293"/>
                </a:cubicBezTo>
                <a:cubicBezTo>
                  <a:pt x="884" y="288"/>
                  <a:pt x="886" y="279"/>
                  <a:pt x="888" y="272"/>
                </a:cubicBezTo>
                <a:cubicBezTo>
                  <a:pt x="891" y="265"/>
                  <a:pt x="884" y="290"/>
                  <a:pt x="881" y="298"/>
                </a:cubicBezTo>
                <a:close/>
                <a:moveTo>
                  <a:pt x="889" y="232"/>
                </a:moveTo>
                <a:cubicBezTo>
                  <a:pt x="889" y="226"/>
                  <a:pt x="889" y="220"/>
                  <a:pt x="888" y="215"/>
                </a:cubicBezTo>
                <a:cubicBezTo>
                  <a:pt x="889" y="213"/>
                  <a:pt x="889" y="213"/>
                  <a:pt x="889" y="213"/>
                </a:cubicBezTo>
                <a:cubicBezTo>
                  <a:pt x="887" y="186"/>
                  <a:pt x="878" y="168"/>
                  <a:pt x="864" y="143"/>
                </a:cubicBezTo>
                <a:cubicBezTo>
                  <a:pt x="867" y="146"/>
                  <a:pt x="872" y="156"/>
                  <a:pt x="871" y="154"/>
                </a:cubicBezTo>
                <a:cubicBezTo>
                  <a:pt x="863" y="139"/>
                  <a:pt x="862" y="143"/>
                  <a:pt x="854" y="128"/>
                </a:cubicBezTo>
                <a:cubicBezTo>
                  <a:pt x="868" y="148"/>
                  <a:pt x="845" y="116"/>
                  <a:pt x="859" y="133"/>
                </a:cubicBezTo>
                <a:cubicBezTo>
                  <a:pt x="841" y="109"/>
                  <a:pt x="817" y="86"/>
                  <a:pt x="800" y="75"/>
                </a:cubicBezTo>
                <a:cubicBezTo>
                  <a:pt x="804" y="79"/>
                  <a:pt x="793" y="72"/>
                  <a:pt x="792" y="72"/>
                </a:cubicBezTo>
                <a:cubicBezTo>
                  <a:pt x="788" y="69"/>
                  <a:pt x="790" y="69"/>
                  <a:pt x="793" y="72"/>
                </a:cubicBezTo>
                <a:cubicBezTo>
                  <a:pt x="785" y="66"/>
                  <a:pt x="784" y="64"/>
                  <a:pt x="786" y="64"/>
                </a:cubicBezTo>
                <a:cubicBezTo>
                  <a:pt x="792" y="67"/>
                  <a:pt x="798" y="71"/>
                  <a:pt x="804" y="75"/>
                </a:cubicBezTo>
                <a:cubicBezTo>
                  <a:pt x="798" y="71"/>
                  <a:pt x="796" y="68"/>
                  <a:pt x="791" y="65"/>
                </a:cubicBezTo>
                <a:cubicBezTo>
                  <a:pt x="791" y="65"/>
                  <a:pt x="791" y="65"/>
                  <a:pt x="791" y="65"/>
                </a:cubicBezTo>
                <a:cubicBezTo>
                  <a:pt x="791" y="65"/>
                  <a:pt x="791" y="65"/>
                  <a:pt x="791" y="65"/>
                </a:cubicBezTo>
                <a:cubicBezTo>
                  <a:pt x="789" y="63"/>
                  <a:pt x="786" y="62"/>
                  <a:pt x="783" y="60"/>
                </a:cubicBezTo>
                <a:cubicBezTo>
                  <a:pt x="780" y="59"/>
                  <a:pt x="780" y="60"/>
                  <a:pt x="780" y="60"/>
                </a:cubicBezTo>
                <a:cubicBezTo>
                  <a:pt x="773" y="58"/>
                  <a:pt x="765" y="55"/>
                  <a:pt x="755" y="52"/>
                </a:cubicBezTo>
                <a:cubicBezTo>
                  <a:pt x="756" y="52"/>
                  <a:pt x="756" y="52"/>
                  <a:pt x="756" y="52"/>
                </a:cubicBezTo>
                <a:cubicBezTo>
                  <a:pt x="749" y="49"/>
                  <a:pt x="741" y="46"/>
                  <a:pt x="734" y="44"/>
                </a:cubicBezTo>
                <a:cubicBezTo>
                  <a:pt x="737" y="44"/>
                  <a:pt x="737" y="44"/>
                  <a:pt x="737" y="44"/>
                </a:cubicBezTo>
                <a:cubicBezTo>
                  <a:pt x="733" y="43"/>
                  <a:pt x="729" y="42"/>
                  <a:pt x="724" y="41"/>
                </a:cubicBezTo>
                <a:cubicBezTo>
                  <a:pt x="725" y="39"/>
                  <a:pt x="720" y="39"/>
                  <a:pt x="722" y="38"/>
                </a:cubicBezTo>
                <a:cubicBezTo>
                  <a:pt x="714" y="33"/>
                  <a:pt x="693" y="31"/>
                  <a:pt x="675" y="27"/>
                </a:cubicBezTo>
                <a:cubicBezTo>
                  <a:pt x="678" y="27"/>
                  <a:pt x="678" y="27"/>
                  <a:pt x="678" y="27"/>
                </a:cubicBezTo>
                <a:cubicBezTo>
                  <a:pt x="668" y="27"/>
                  <a:pt x="644" y="21"/>
                  <a:pt x="628" y="20"/>
                </a:cubicBezTo>
                <a:cubicBezTo>
                  <a:pt x="629" y="19"/>
                  <a:pt x="629" y="19"/>
                  <a:pt x="629" y="19"/>
                </a:cubicBezTo>
                <a:cubicBezTo>
                  <a:pt x="638" y="20"/>
                  <a:pt x="640" y="19"/>
                  <a:pt x="636" y="18"/>
                </a:cubicBezTo>
                <a:cubicBezTo>
                  <a:pt x="639" y="18"/>
                  <a:pt x="644" y="18"/>
                  <a:pt x="648" y="18"/>
                </a:cubicBezTo>
                <a:cubicBezTo>
                  <a:pt x="653" y="19"/>
                  <a:pt x="668" y="21"/>
                  <a:pt x="669" y="23"/>
                </a:cubicBezTo>
                <a:cubicBezTo>
                  <a:pt x="658" y="21"/>
                  <a:pt x="659" y="21"/>
                  <a:pt x="664" y="23"/>
                </a:cubicBezTo>
                <a:cubicBezTo>
                  <a:pt x="675" y="24"/>
                  <a:pt x="695" y="28"/>
                  <a:pt x="694" y="25"/>
                </a:cubicBezTo>
                <a:cubicBezTo>
                  <a:pt x="709" y="29"/>
                  <a:pt x="699" y="27"/>
                  <a:pt x="709" y="30"/>
                </a:cubicBezTo>
                <a:cubicBezTo>
                  <a:pt x="710" y="31"/>
                  <a:pt x="707" y="31"/>
                  <a:pt x="703" y="30"/>
                </a:cubicBezTo>
                <a:cubicBezTo>
                  <a:pt x="717" y="34"/>
                  <a:pt x="732" y="38"/>
                  <a:pt x="746" y="43"/>
                </a:cubicBezTo>
                <a:cubicBezTo>
                  <a:pt x="748" y="42"/>
                  <a:pt x="719" y="32"/>
                  <a:pt x="734" y="35"/>
                </a:cubicBezTo>
                <a:cubicBezTo>
                  <a:pt x="738" y="36"/>
                  <a:pt x="738" y="34"/>
                  <a:pt x="753" y="40"/>
                </a:cubicBezTo>
                <a:cubicBezTo>
                  <a:pt x="753" y="40"/>
                  <a:pt x="751" y="40"/>
                  <a:pt x="750" y="39"/>
                </a:cubicBezTo>
                <a:cubicBezTo>
                  <a:pt x="757" y="42"/>
                  <a:pt x="757" y="43"/>
                  <a:pt x="764" y="46"/>
                </a:cubicBezTo>
                <a:cubicBezTo>
                  <a:pt x="766" y="49"/>
                  <a:pt x="755" y="43"/>
                  <a:pt x="750" y="42"/>
                </a:cubicBezTo>
                <a:cubicBezTo>
                  <a:pt x="755" y="44"/>
                  <a:pt x="760" y="46"/>
                  <a:pt x="765" y="48"/>
                </a:cubicBezTo>
                <a:cubicBezTo>
                  <a:pt x="764" y="48"/>
                  <a:pt x="764" y="48"/>
                  <a:pt x="764" y="48"/>
                </a:cubicBezTo>
                <a:cubicBezTo>
                  <a:pt x="769" y="50"/>
                  <a:pt x="773" y="53"/>
                  <a:pt x="778" y="55"/>
                </a:cubicBezTo>
                <a:cubicBezTo>
                  <a:pt x="785" y="57"/>
                  <a:pt x="767" y="49"/>
                  <a:pt x="767" y="48"/>
                </a:cubicBezTo>
                <a:cubicBezTo>
                  <a:pt x="770" y="49"/>
                  <a:pt x="773" y="51"/>
                  <a:pt x="777" y="52"/>
                </a:cubicBezTo>
                <a:cubicBezTo>
                  <a:pt x="788" y="56"/>
                  <a:pt x="815" y="73"/>
                  <a:pt x="822" y="83"/>
                </a:cubicBezTo>
                <a:cubicBezTo>
                  <a:pt x="832" y="92"/>
                  <a:pt x="829" y="87"/>
                  <a:pt x="832" y="88"/>
                </a:cubicBezTo>
                <a:cubicBezTo>
                  <a:pt x="839" y="93"/>
                  <a:pt x="844" y="100"/>
                  <a:pt x="850" y="105"/>
                </a:cubicBezTo>
                <a:cubicBezTo>
                  <a:pt x="851" y="104"/>
                  <a:pt x="857" y="112"/>
                  <a:pt x="858" y="111"/>
                </a:cubicBezTo>
                <a:cubicBezTo>
                  <a:pt x="861" y="115"/>
                  <a:pt x="864" y="119"/>
                  <a:pt x="866" y="122"/>
                </a:cubicBezTo>
                <a:cubicBezTo>
                  <a:pt x="873" y="127"/>
                  <a:pt x="857" y="109"/>
                  <a:pt x="855" y="106"/>
                </a:cubicBezTo>
                <a:cubicBezTo>
                  <a:pt x="852" y="99"/>
                  <a:pt x="862" y="113"/>
                  <a:pt x="860" y="109"/>
                </a:cubicBezTo>
                <a:cubicBezTo>
                  <a:pt x="853" y="101"/>
                  <a:pt x="851" y="101"/>
                  <a:pt x="847" y="98"/>
                </a:cubicBezTo>
                <a:cubicBezTo>
                  <a:pt x="843" y="93"/>
                  <a:pt x="841" y="91"/>
                  <a:pt x="842" y="90"/>
                </a:cubicBezTo>
                <a:cubicBezTo>
                  <a:pt x="853" y="103"/>
                  <a:pt x="850" y="95"/>
                  <a:pt x="859" y="106"/>
                </a:cubicBezTo>
                <a:cubicBezTo>
                  <a:pt x="859" y="107"/>
                  <a:pt x="859" y="107"/>
                  <a:pt x="859" y="107"/>
                </a:cubicBezTo>
                <a:cubicBezTo>
                  <a:pt x="860" y="106"/>
                  <a:pt x="872" y="122"/>
                  <a:pt x="876" y="128"/>
                </a:cubicBezTo>
                <a:cubicBezTo>
                  <a:pt x="883" y="142"/>
                  <a:pt x="868" y="119"/>
                  <a:pt x="867" y="120"/>
                </a:cubicBezTo>
                <a:cubicBezTo>
                  <a:pt x="871" y="125"/>
                  <a:pt x="875" y="130"/>
                  <a:pt x="878" y="135"/>
                </a:cubicBezTo>
                <a:cubicBezTo>
                  <a:pt x="873" y="129"/>
                  <a:pt x="877" y="136"/>
                  <a:pt x="870" y="128"/>
                </a:cubicBezTo>
                <a:cubicBezTo>
                  <a:pt x="876" y="137"/>
                  <a:pt x="876" y="139"/>
                  <a:pt x="882" y="148"/>
                </a:cubicBezTo>
                <a:cubicBezTo>
                  <a:pt x="874" y="138"/>
                  <a:pt x="887" y="162"/>
                  <a:pt x="886" y="164"/>
                </a:cubicBezTo>
                <a:cubicBezTo>
                  <a:pt x="882" y="153"/>
                  <a:pt x="872" y="134"/>
                  <a:pt x="872" y="134"/>
                </a:cubicBezTo>
                <a:cubicBezTo>
                  <a:pt x="871" y="132"/>
                  <a:pt x="864" y="121"/>
                  <a:pt x="861" y="117"/>
                </a:cubicBezTo>
                <a:cubicBezTo>
                  <a:pt x="854" y="111"/>
                  <a:pt x="854" y="111"/>
                  <a:pt x="854" y="111"/>
                </a:cubicBezTo>
                <a:cubicBezTo>
                  <a:pt x="860" y="119"/>
                  <a:pt x="868" y="129"/>
                  <a:pt x="865" y="127"/>
                </a:cubicBezTo>
                <a:cubicBezTo>
                  <a:pt x="868" y="130"/>
                  <a:pt x="870" y="134"/>
                  <a:pt x="873" y="138"/>
                </a:cubicBezTo>
                <a:cubicBezTo>
                  <a:pt x="864" y="127"/>
                  <a:pt x="864" y="128"/>
                  <a:pt x="855" y="119"/>
                </a:cubicBezTo>
                <a:cubicBezTo>
                  <a:pt x="869" y="140"/>
                  <a:pt x="882" y="156"/>
                  <a:pt x="887" y="176"/>
                </a:cubicBezTo>
                <a:cubicBezTo>
                  <a:pt x="886" y="173"/>
                  <a:pt x="886" y="173"/>
                  <a:pt x="886" y="173"/>
                </a:cubicBezTo>
                <a:cubicBezTo>
                  <a:pt x="898" y="213"/>
                  <a:pt x="892" y="224"/>
                  <a:pt x="889" y="23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5F7797"/>
              </a:solidFill>
              <a:cs typeface="+mn-ea"/>
              <a:sym typeface="+mn-lt"/>
            </a:endParaRPr>
          </a:p>
        </p:txBody>
      </p:sp>
      <p:sp>
        <p:nvSpPr>
          <p:cNvPr id="76" name="Freeform 376"/>
          <p:cNvSpPr>
            <a:spLocks noEditPoints="1"/>
          </p:cNvSpPr>
          <p:nvPr/>
        </p:nvSpPr>
        <p:spPr bwMode="auto">
          <a:xfrm rot="12101646">
            <a:off x="6492240" y="4135120"/>
            <a:ext cx="1557655" cy="1315720"/>
          </a:xfrm>
          <a:custGeom>
            <a:avLst/>
            <a:gdLst>
              <a:gd name="T0" fmla="*/ 715 w 910"/>
              <a:gd name="T1" fmla="*/ 20 h 538"/>
              <a:gd name="T2" fmla="*/ 489 w 910"/>
              <a:gd name="T3" fmla="*/ 6 h 538"/>
              <a:gd name="T4" fmla="*/ 372 w 910"/>
              <a:gd name="T5" fmla="*/ 17 h 538"/>
              <a:gd name="T6" fmla="*/ 263 w 910"/>
              <a:gd name="T7" fmla="*/ 50 h 538"/>
              <a:gd name="T8" fmla="*/ 193 w 910"/>
              <a:gd name="T9" fmla="*/ 77 h 538"/>
              <a:gd name="T10" fmla="*/ 195 w 910"/>
              <a:gd name="T11" fmla="*/ 82 h 538"/>
              <a:gd name="T12" fmla="*/ 286 w 910"/>
              <a:gd name="T13" fmla="*/ 51 h 538"/>
              <a:gd name="T14" fmla="*/ 157 w 910"/>
              <a:gd name="T15" fmla="*/ 110 h 538"/>
              <a:gd name="T16" fmla="*/ 257 w 910"/>
              <a:gd name="T17" fmla="*/ 78 h 538"/>
              <a:gd name="T18" fmla="*/ 283 w 910"/>
              <a:gd name="T19" fmla="*/ 68 h 538"/>
              <a:gd name="T20" fmla="*/ 290 w 910"/>
              <a:gd name="T21" fmla="*/ 68 h 538"/>
              <a:gd name="T22" fmla="*/ 84 w 910"/>
              <a:gd name="T23" fmla="*/ 191 h 538"/>
              <a:gd name="T24" fmla="*/ 32 w 910"/>
              <a:gd name="T25" fmla="*/ 456 h 538"/>
              <a:gd name="T26" fmla="*/ 227 w 910"/>
              <a:gd name="T27" fmla="*/ 535 h 538"/>
              <a:gd name="T28" fmla="*/ 392 w 910"/>
              <a:gd name="T29" fmla="*/ 531 h 538"/>
              <a:gd name="T30" fmla="*/ 505 w 910"/>
              <a:gd name="T31" fmla="*/ 511 h 538"/>
              <a:gd name="T32" fmla="*/ 547 w 910"/>
              <a:gd name="T33" fmla="*/ 500 h 538"/>
              <a:gd name="T34" fmla="*/ 565 w 910"/>
              <a:gd name="T35" fmla="*/ 510 h 538"/>
              <a:gd name="T36" fmla="*/ 438 w 910"/>
              <a:gd name="T37" fmla="*/ 538 h 538"/>
              <a:gd name="T38" fmla="*/ 670 w 910"/>
              <a:gd name="T39" fmla="*/ 469 h 538"/>
              <a:gd name="T40" fmla="*/ 705 w 910"/>
              <a:gd name="T41" fmla="*/ 460 h 538"/>
              <a:gd name="T42" fmla="*/ 788 w 910"/>
              <a:gd name="T43" fmla="*/ 415 h 538"/>
              <a:gd name="T44" fmla="*/ 888 w 910"/>
              <a:gd name="T45" fmla="*/ 287 h 538"/>
              <a:gd name="T46" fmla="*/ 905 w 910"/>
              <a:gd name="T47" fmla="*/ 243 h 538"/>
              <a:gd name="T48" fmla="*/ 496 w 910"/>
              <a:gd name="T49" fmla="*/ 11 h 538"/>
              <a:gd name="T50" fmla="*/ 592 w 910"/>
              <a:gd name="T51" fmla="*/ 9 h 538"/>
              <a:gd name="T52" fmla="*/ 453 w 910"/>
              <a:gd name="T53" fmla="*/ 17 h 538"/>
              <a:gd name="T54" fmla="*/ 660 w 910"/>
              <a:gd name="T55" fmla="*/ 448 h 538"/>
              <a:gd name="T56" fmla="*/ 585 w 910"/>
              <a:gd name="T57" fmla="*/ 472 h 538"/>
              <a:gd name="T58" fmla="*/ 488 w 910"/>
              <a:gd name="T59" fmla="*/ 490 h 538"/>
              <a:gd name="T60" fmla="*/ 424 w 910"/>
              <a:gd name="T61" fmla="*/ 506 h 538"/>
              <a:gd name="T62" fmla="*/ 502 w 910"/>
              <a:gd name="T63" fmla="*/ 493 h 538"/>
              <a:gd name="T64" fmla="*/ 397 w 910"/>
              <a:gd name="T65" fmla="*/ 512 h 538"/>
              <a:gd name="T66" fmla="*/ 153 w 910"/>
              <a:gd name="T67" fmla="*/ 512 h 538"/>
              <a:gd name="T68" fmla="*/ 54 w 910"/>
              <a:gd name="T69" fmla="*/ 464 h 538"/>
              <a:gd name="T70" fmla="*/ 30 w 910"/>
              <a:gd name="T71" fmla="*/ 290 h 538"/>
              <a:gd name="T72" fmla="*/ 112 w 910"/>
              <a:gd name="T73" fmla="*/ 179 h 538"/>
              <a:gd name="T74" fmla="*/ 283 w 910"/>
              <a:gd name="T75" fmla="*/ 76 h 538"/>
              <a:gd name="T76" fmla="*/ 368 w 910"/>
              <a:gd name="T77" fmla="*/ 46 h 538"/>
              <a:gd name="T78" fmla="*/ 531 w 910"/>
              <a:gd name="T79" fmla="*/ 27 h 538"/>
              <a:gd name="T80" fmla="*/ 599 w 910"/>
              <a:gd name="T81" fmla="*/ 32 h 538"/>
              <a:gd name="T82" fmla="*/ 669 w 910"/>
              <a:gd name="T83" fmla="*/ 34 h 538"/>
              <a:gd name="T84" fmla="*/ 687 w 910"/>
              <a:gd name="T85" fmla="*/ 41 h 538"/>
              <a:gd name="T86" fmla="*/ 793 w 910"/>
              <a:gd name="T87" fmla="*/ 85 h 538"/>
              <a:gd name="T88" fmla="*/ 805 w 910"/>
              <a:gd name="T89" fmla="*/ 95 h 538"/>
              <a:gd name="T90" fmla="*/ 883 w 910"/>
              <a:gd name="T91" fmla="*/ 246 h 538"/>
              <a:gd name="T92" fmla="*/ 841 w 910"/>
              <a:gd name="T93" fmla="*/ 323 h 538"/>
              <a:gd name="T94" fmla="*/ 863 w 910"/>
              <a:gd name="T95" fmla="*/ 280 h 538"/>
              <a:gd name="T96" fmla="*/ 700 w 910"/>
              <a:gd name="T97" fmla="*/ 424 h 538"/>
              <a:gd name="T98" fmla="*/ 720 w 910"/>
              <a:gd name="T99" fmla="*/ 419 h 538"/>
              <a:gd name="T100" fmla="*/ 708 w 910"/>
              <a:gd name="T101" fmla="*/ 446 h 538"/>
              <a:gd name="T102" fmla="*/ 772 w 910"/>
              <a:gd name="T103" fmla="*/ 403 h 538"/>
              <a:gd name="T104" fmla="*/ 832 w 910"/>
              <a:gd name="T105" fmla="*/ 367 h 538"/>
              <a:gd name="T106" fmla="*/ 829 w 910"/>
              <a:gd name="T107" fmla="*/ 364 h 538"/>
              <a:gd name="T108" fmla="*/ 885 w 910"/>
              <a:gd name="T109" fmla="*/ 280 h 538"/>
              <a:gd name="T110" fmla="*/ 792 w 910"/>
              <a:gd name="T111" fmla="*/ 72 h 538"/>
              <a:gd name="T112" fmla="*/ 737 w 910"/>
              <a:gd name="T113" fmla="*/ 44 h 538"/>
              <a:gd name="T114" fmla="*/ 709 w 910"/>
              <a:gd name="T115" fmla="*/ 30 h 538"/>
              <a:gd name="T116" fmla="*/ 777 w 910"/>
              <a:gd name="T117" fmla="*/ 52 h 538"/>
              <a:gd name="T118" fmla="*/ 876 w 910"/>
              <a:gd name="T119" fmla="*/ 128 h 538"/>
              <a:gd name="T120" fmla="*/ 887 w 910"/>
              <a:gd name="T121" fmla="*/ 176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10" h="538">
                <a:moveTo>
                  <a:pt x="900" y="193"/>
                </a:moveTo>
                <a:cubicBezTo>
                  <a:pt x="905" y="215"/>
                  <a:pt x="899" y="195"/>
                  <a:pt x="900" y="207"/>
                </a:cubicBezTo>
                <a:cubicBezTo>
                  <a:pt x="899" y="203"/>
                  <a:pt x="899" y="199"/>
                  <a:pt x="899" y="196"/>
                </a:cubicBezTo>
                <a:cubicBezTo>
                  <a:pt x="898" y="195"/>
                  <a:pt x="895" y="184"/>
                  <a:pt x="895" y="185"/>
                </a:cubicBezTo>
                <a:cubicBezTo>
                  <a:pt x="899" y="179"/>
                  <a:pt x="879" y="134"/>
                  <a:pt x="886" y="143"/>
                </a:cubicBezTo>
                <a:cubicBezTo>
                  <a:pt x="882" y="129"/>
                  <a:pt x="854" y="95"/>
                  <a:pt x="830" y="77"/>
                </a:cubicBezTo>
                <a:cubicBezTo>
                  <a:pt x="832" y="79"/>
                  <a:pt x="835" y="80"/>
                  <a:pt x="837" y="82"/>
                </a:cubicBezTo>
                <a:cubicBezTo>
                  <a:pt x="815" y="59"/>
                  <a:pt x="813" y="67"/>
                  <a:pt x="798" y="58"/>
                </a:cubicBezTo>
                <a:cubicBezTo>
                  <a:pt x="812" y="65"/>
                  <a:pt x="787" y="49"/>
                  <a:pt x="782" y="45"/>
                </a:cubicBezTo>
                <a:cubicBezTo>
                  <a:pt x="768" y="40"/>
                  <a:pt x="757" y="37"/>
                  <a:pt x="739" y="30"/>
                </a:cubicBezTo>
                <a:cubicBezTo>
                  <a:pt x="736" y="27"/>
                  <a:pt x="736" y="25"/>
                  <a:pt x="724" y="21"/>
                </a:cubicBezTo>
                <a:cubicBezTo>
                  <a:pt x="715" y="20"/>
                  <a:pt x="715" y="20"/>
                  <a:pt x="715" y="20"/>
                </a:cubicBezTo>
                <a:cubicBezTo>
                  <a:pt x="703" y="16"/>
                  <a:pt x="686" y="14"/>
                  <a:pt x="678" y="12"/>
                </a:cubicBezTo>
                <a:cubicBezTo>
                  <a:pt x="680" y="12"/>
                  <a:pt x="680" y="12"/>
                  <a:pt x="680" y="12"/>
                </a:cubicBezTo>
                <a:cubicBezTo>
                  <a:pt x="666" y="9"/>
                  <a:pt x="666" y="11"/>
                  <a:pt x="676" y="13"/>
                </a:cubicBezTo>
                <a:cubicBezTo>
                  <a:pt x="663" y="12"/>
                  <a:pt x="663" y="12"/>
                  <a:pt x="663" y="12"/>
                </a:cubicBezTo>
                <a:cubicBezTo>
                  <a:pt x="663" y="11"/>
                  <a:pt x="663" y="11"/>
                  <a:pt x="663" y="11"/>
                </a:cubicBezTo>
                <a:cubicBezTo>
                  <a:pt x="645" y="9"/>
                  <a:pt x="629" y="10"/>
                  <a:pt x="601" y="8"/>
                </a:cubicBezTo>
                <a:cubicBezTo>
                  <a:pt x="609" y="7"/>
                  <a:pt x="581" y="4"/>
                  <a:pt x="606" y="5"/>
                </a:cubicBezTo>
                <a:cubicBezTo>
                  <a:pt x="598" y="5"/>
                  <a:pt x="610" y="7"/>
                  <a:pt x="611" y="8"/>
                </a:cubicBezTo>
                <a:cubicBezTo>
                  <a:pt x="620" y="9"/>
                  <a:pt x="628" y="8"/>
                  <a:pt x="632" y="8"/>
                </a:cubicBezTo>
                <a:cubicBezTo>
                  <a:pt x="629" y="7"/>
                  <a:pt x="632" y="6"/>
                  <a:pt x="637" y="5"/>
                </a:cubicBezTo>
                <a:cubicBezTo>
                  <a:pt x="619" y="5"/>
                  <a:pt x="569" y="0"/>
                  <a:pt x="565" y="4"/>
                </a:cubicBezTo>
                <a:cubicBezTo>
                  <a:pt x="542" y="4"/>
                  <a:pt x="514" y="5"/>
                  <a:pt x="489" y="6"/>
                </a:cubicBezTo>
                <a:cubicBezTo>
                  <a:pt x="490" y="6"/>
                  <a:pt x="492" y="6"/>
                  <a:pt x="491" y="7"/>
                </a:cubicBezTo>
                <a:cubicBezTo>
                  <a:pt x="469" y="6"/>
                  <a:pt x="469" y="6"/>
                  <a:pt x="469" y="6"/>
                </a:cubicBezTo>
                <a:cubicBezTo>
                  <a:pt x="474" y="6"/>
                  <a:pt x="474" y="6"/>
                  <a:pt x="474" y="6"/>
                </a:cubicBezTo>
                <a:cubicBezTo>
                  <a:pt x="469" y="6"/>
                  <a:pt x="465" y="6"/>
                  <a:pt x="460" y="6"/>
                </a:cubicBezTo>
                <a:cubicBezTo>
                  <a:pt x="458" y="6"/>
                  <a:pt x="464" y="4"/>
                  <a:pt x="470" y="3"/>
                </a:cubicBezTo>
                <a:cubicBezTo>
                  <a:pt x="473" y="3"/>
                  <a:pt x="476" y="3"/>
                  <a:pt x="473" y="4"/>
                </a:cubicBezTo>
                <a:cubicBezTo>
                  <a:pt x="488" y="1"/>
                  <a:pt x="460" y="4"/>
                  <a:pt x="470" y="2"/>
                </a:cubicBezTo>
                <a:cubicBezTo>
                  <a:pt x="474" y="2"/>
                  <a:pt x="479" y="1"/>
                  <a:pt x="481" y="1"/>
                </a:cubicBezTo>
                <a:cubicBezTo>
                  <a:pt x="464" y="1"/>
                  <a:pt x="456" y="5"/>
                  <a:pt x="445" y="4"/>
                </a:cubicBezTo>
                <a:cubicBezTo>
                  <a:pt x="436" y="6"/>
                  <a:pt x="420" y="10"/>
                  <a:pt x="404" y="12"/>
                </a:cubicBezTo>
                <a:cubicBezTo>
                  <a:pt x="410" y="10"/>
                  <a:pt x="387" y="15"/>
                  <a:pt x="394" y="12"/>
                </a:cubicBezTo>
                <a:cubicBezTo>
                  <a:pt x="388" y="14"/>
                  <a:pt x="374" y="15"/>
                  <a:pt x="372" y="17"/>
                </a:cubicBezTo>
                <a:cubicBezTo>
                  <a:pt x="374" y="16"/>
                  <a:pt x="381" y="14"/>
                  <a:pt x="386" y="14"/>
                </a:cubicBezTo>
                <a:cubicBezTo>
                  <a:pt x="379" y="16"/>
                  <a:pt x="379" y="17"/>
                  <a:pt x="371" y="18"/>
                </a:cubicBezTo>
                <a:cubicBezTo>
                  <a:pt x="370" y="19"/>
                  <a:pt x="370" y="18"/>
                  <a:pt x="370" y="18"/>
                </a:cubicBezTo>
                <a:cubicBezTo>
                  <a:pt x="360" y="21"/>
                  <a:pt x="368" y="22"/>
                  <a:pt x="350" y="26"/>
                </a:cubicBezTo>
                <a:cubicBezTo>
                  <a:pt x="303" y="38"/>
                  <a:pt x="355" y="21"/>
                  <a:pt x="349" y="22"/>
                </a:cubicBezTo>
                <a:cubicBezTo>
                  <a:pt x="347" y="23"/>
                  <a:pt x="327" y="29"/>
                  <a:pt x="317" y="31"/>
                </a:cubicBezTo>
                <a:cubicBezTo>
                  <a:pt x="319" y="30"/>
                  <a:pt x="319" y="30"/>
                  <a:pt x="319" y="30"/>
                </a:cubicBezTo>
                <a:cubicBezTo>
                  <a:pt x="315" y="31"/>
                  <a:pt x="308" y="34"/>
                  <a:pt x="303" y="34"/>
                </a:cubicBezTo>
                <a:cubicBezTo>
                  <a:pt x="300" y="37"/>
                  <a:pt x="295" y="39"/>
                  <a:pt x="292" y="41"/>
                </a:cubicBezTo>
                <a:cubicBezTo>
                  <a:pt x="272" y="48"/>
                  <a:pt x="272" y="48"/>
                  <a:pt x="272" y="48"/>
                </a:cubicBezTo>
                <a:cubicBezTo>
                  <a:pt x="276" y="46"/>
                  <a:pt x="276" y="46"/>
                  <a:pt x="276" y="46"/>
                </a:cubicBezTo>
                <a:cubicBezTo>
                  <a:pt x="271" y="48"/>
                  <a:pt x="267" y="49"/>
                  <a:pt x="263" y="50"/>
                </a:cubicBezTo>
                <a:cubicBezTo>
                  <a:pt x="261" y="50"/>
                  <a:pt x="267" y="48"/>
                  <a:pt x="273" y="46"/>
                </a:cubicBezTo>
                <a:cubicBezTo>
                  <a:pt x="269" y="46"/>
                  <a:pt x="265" y="47"/>
                  <a:pt x="261" y="50"/>
                </a:cubicBezTo>
                <a:cubicBezTo>
                  <a:pt x="263" y="49"/>
                  <a:pt x="263" y="49"/>
                  <a:pt x="263" y="49"/>
                </a:cubicBezTo>
                <a:cubicBezTo>
                  <a:pt x="258" y="51"/>
                  <a:pt x="239" y="59"/>
                  <a:pt x="255" y="54"/>
                </a:cubicBezTo>
                <a:cubicBezTo>
                  <a:pt x="244" y="59"/>
                  <a:pt x="239" y="59"/>
                  <a:pt x="232" y="62"/>
                </a:cubicBezTo>
                <a:cubicBezTo>
                  <a:pt x="231" y="61"/>
                  <a:pt x="238" y="59"/>
                  <a:pt x="234" y="59"/>
                </a:cubicBezTo>
                <a:cubicBezTo>
                  <a:pt x="226" y="62"/>
                  <a:pt x="221" y="63"/>
                  <a:pt x="215" y="66"/>
                </a:cubicBezTo>
                <a:cubicBezTo>
                  <a:pt x="221" y="64"/>
                  <a:pt x="214" y="68"/>
                  <a:pt x="223" y="65"/>
                </a:cubicBezTo>
                <a:cubicBezTo>
                  <a:pt x="220" y="66"/>
                  <a:pt x="210" y="70"/>
                  <a:pt x="211" y="70"/>
                </a:cubicBezTo>
                <a:cubicBezTo>
                  <a:pt x="214" y="69"/>
                  <a:pt x="216" y="68"/>
                  <a:pt x="221" y="67"/>
                </a:cubicBezTo>
                <a:cubicBezTo>
                  <a:pt x="211" y="70"/>
                  <a:pt x="201" y="75"/>
                  <a:pt x="190" y="78"/>
                </a:cubicBezTo>
                <a:cubicBezTo>
                  <a:pt x="191" y="78"/>
                  <a:pt x="192" y="77"/>
                  <a:pt x="193" y="77"/>
                </a:cubicBezTo>
                <a:cubicBezTo>
                  <a:pt x="180" y="83"/>
                  <a:pt x="160" y="91"/>
                  <a:pt x="152" y="97"/>
                </a:cubicBezTo>
                <a:cubicBezTo>
                  <a:pt x="156" y="96"/>
                  <a:pt x="156" y="96"/>
                  <a:pt x="156" y="96"/>
                </a:cubicBezTo>
                <a:cubicBezTo>
                  <a:pt x="159" y="94"/>
                  <a:pt x="165" y="91"/>
                  <a:pt x="168" y="90"/>
                </a:cubicBezTo>
                <a:cubicBezTo>
                  <a:pt x="158" y="95"/>
                  <a:pt x="175" y="89"/>
                  <a:pt x="165" y="94"/>
                </a:cubicBezTo>
                <a:cubicBezTo>
                  <a:pt x="151" y="101"/>
                  <a:pt x="138" y="105"/>
                  <a:pt x="131" y="110"/>
                </a:cubicBezTo>
                <a:cubicBezTo>
                  <a:pt x="144" y="104"/>
                  <a:pt x="163" y="97"/>
                  <a:pt x="168" y="94"/>
                </a:cubicBezTo>
                <a:cubicBezTo>
                  <a:pt x="160" y="98"/>
                  <a:pt x="160" y="98"/>
                  <a:pt x="160" y="98"/>
                </a:cubicBezTo>
                <a:cubicBezTo>
                  <a:pt x="166" y="94"/>
                  <a:pt x="172" y="90"/>
                  <a:pt x="179" y="87"/>
                </a:cubicBezTo>
                <a:cubicBezTo>
                  <a:pt x="180" y="87"/>
                  <a:pt x="197" y="79"/>
                  <a:pt x="197" y="81"/>
                </a:cubicBezTo>
                <a:cubicBezTo>
                  <a:pt x="190" y="84"/>
                  <a:pt x="184" y="86"/>
                  <a:pt x="178" y="89"/>
                </a:cubicBezTo>
                <a:cubicBezTo>
                  <a:pt x="180" y="89"/>
                  <a:pt x="197" y="81"/>
                  <a:pt x="205" y="79"/>
                </a:cubicBezTo>
                <a:cubicBezTo>
                  <a:pt x="195" y="82"/>
                  <a:pt x="195" y="82"/>
                  <a:pt x="195" y="82"/>
                </a:cubicBezTo>
                <a:cubicBezTo>
                  <a:pt x="211" y="74"/>
                  <a:pt x="233" y="67"/>
                  <a:pt x="249" y="60"/>
                </a:cubicBezTo>
                <a:cubicBezTo>
                  <a:pt x="236" y="66"/>
                  <a:pt x="266" y="55"/>
                  <a:pt x="256" y="60"/>
                </a:cubicBezTo>
                <a:cubicBezTo>
                  <a:pt x="252" y="62"/>
                  <a:pt x="245" y="64"/>
                  <a:pt x="247" y="63"/>
                </a:cubicBezTo>
                <a:cubicBezTo>
                  <a:pt x="246" y="65"/>
                  <a:pt x="257" y="60"/>
                  <a:pt x="260" y="60"/>
                </a:cubicBezTo>
                <a:cubicBezTo>
                  <a:pt x="262" y="58"/>
                  <a:pt x="279" y="53"/>
                  <a:pt x="268" y="55"/>
                </a:cubicBezTo>
                <a:cubicBezTo>
                  <a:pt x="274" y="54"/>
                  <a:pt x="286" y="49"/>
                  <a:pt x="293" y="47"/>
                </a:cubicBezTo>
                <a:cubicBezTo>
                  <a:pt x="291" y="46"/>
                  <a:pt x="307" y="42"/>
                  <a:pt x="310" y="41"/>
                </a:cubicBezTo>
                <a:cubicBezTo>
                  <a:pt x="313" y="40"/>
                  <a:pt x="316" y="40"/>
                  <a:pt x="318" y="39"/>
                </a:cubicBezTo>
                <a:cubicBezTo>
                  <a:pt x="312" y="42"/>
                  <a:pt x="303" y="45"/>
                  <a:pt x="295" y="48"/>
                </a:cubicBezTo>
                <a:cubicBezTo>
                  <a:pt x="295" y="48"/>
                  <a:pt x="295" y="48"/>
                  <a:pt x="295" y="48"/>
                </a:cubicBezTo>
                <a:cubicBezTo>
                  <a:pt x="291" y="49"/>
                  <a:pt x="284" y="51"/>
                  <a:pt x="286" y="50"/>
                </a:cubicBezTo>
                <a:cubicBezTo>
                  <a:pt x="286" y="51"/>
                  <a:pt x="286" y="51"/>
                  <a:pt x="286" y="51"/>
                </a:cubicBezTo>
                <a:cubicBezTo>
                  <a:pt x="269" y="58"/>
                  <a:pt x="252" y="65"/>
                  <a:pt x="244" y="69"/>
                </a:cubicBezTo>
                <a:cubicBezTo>
                  <a:pt x="248" y="66"/>
                  <a:pt x="248" y="66"/>
                  <a:pt x="248" y="66"/>
                </a:cubicBezTo>
                <a:cubicBezTo>
                  <a:pt x="235" y="73"/>
                  <a:pt x="221" y="76"/>
                  <a:pt x="209" y="82"/>
                </a:cubicBezTo>
                <a:cubicBezTo>
                  <a:pt x="209" y="82"/>
                  <a:pt x="211" y="81"/>
                  <a:pt x="208" y="82"/>
                </a:cubicBezTo>
                <a:cubicBezTo>
                  <a:pt x="192" y="88"/>
                  <a:pt x="186" y="93"/>
                  <a:pt x="173" y="97"/>
                </a:cubicBezTo>
                <a:cubicBezTo>
                  <a:pt x="174" y="96"/>
                  <a:pt x="174" y="96"/>
                  <a:pt x="174" y="96"/>
                </a:cubicBezTo>
                <a:cubicBezTo>
                  <a:pt x="173" y="96"/>
                  <a:pt x="166" y="100"/>
                  <a:pt x="168" y="100"/>
                </a:cubicBezTo>
                <a:cubicBezTo>
                  <a:pt x="178" y="95"/>
                  <a:pt x="180" y="95"/>
                  <a:pt x="190" y="91"/>
                </a:cubicBezTo>
                <a:cubicBezTo>
                  <a:pt x="186" y="93"/>
                  <a:pt x="178" y="97"/>
                  <a:pt x="172" y="100"/>
                </a:cubicBezTo>
                <a:cubicBezTo>
                  <a:pt x="171" y="101"/>
                  <a:pt x="171" y="101"/>
                  <a:pt x="171" y="101"/>
                </a:cubicBezTo>
                <a:cubicBezTo>
                  <a:pt x="164" y="106"/>
                  <a:pt x="155" y="108"/>
                  <a:pt x="147" y="113"/>
                </a:cubicBezTo>
                <a:cubicBezTo>
                  <a:pt x="157" y="110"/>
                  <a:pt x="157" y="110"/>
                  <a:pt x="157" y="110"/>
                </a:cubicBezTo>
                <a:cubicBezTo>
                  <a:pt x="157" y="110"/>
                  <a:pt x="156" y="110"/>
                  <a:pt x="156" y="111"/>
                </a:cubicBezTo>
                <a:cubicBezTo>
                  <a:pt x="160" y="109"/>
                  <a:pt x="163" y="107"/>
                  <a:pt x="164" y="106"/>
                </a:cubicBezTo>
                <a:cubicBezTo>
                  <a:pt x="178" y="99"/>
                  <a:pt x="187" y="98"/>
                  <a:pt x="189" y="98"/>
                </a:cubicBezTo>
                <a:cubicBezTo>
                  <a:pt x="196" y="96"/>
                  <a:pt x="187" y="101"/>
                  <a:pt x="189" y="101"/>
                </a:cubicBezTo>
                <a:cubicBezTo>
                  <a:pt x="199" y="97"/>
                  <a:pt x="198" y="95"/>
                  <a:pt x="209" y="91"/>
                </a:cubicBezTo>
                <a:cubicBezTo>
                  <a:pt x="212" y="90"/>
                  <a:pt x="211" y="90"/>
                  <a:pt x="210" y="91"/>
                </a:cubicBezTo>
                <a:cubicBezTo>
                  <a:pt x="217" y="87"/>
                  <a:pt x="217" y="87"/>
                  <a:pt x="217" y="87"/>
                </a:cubicBezTo>
                <a:cubicBezTo>
                  <a:pt x="217" y="88"/>
                  <a:pt x="236" y="81"/>
                  <a:pt x="225" y="86"/>
                </a:cubicBezTo>
                <a:cubicBezTo>
                  <a:pt x="224" y="87"/>
                  <a:pt x="221" y="88"/>
                  <a:pt x="218" y="89"/>
                </a:cubicBezTo>
                <a:cubicBezTo>
                  <a:pt x="230" y="85"/>
                  <a:pt x="248" y="80"/>
                  <a:pt x="256" y="78"/>
                </a:cubicBezTo>
                <a:cubicBezTo>
                  <a:pt x="254" y="79"/>
                  <a:pt x="254" y="79"/>
                  <a:pt x="255" y="79"/>
                </a:cubicBezTo>
                <a:cubicBezTo>
                  <a:pt x="256" y="79"/>
                  <a:pt x="256" y="78"/>
                  <a:pt x="257" y="78"/>
                </a:cubicBezTo>
                <a:cubicBezTo>
                  <a:pt x="259" y="77"/>
                  <a:pt x="261" y="77"/>
                  <a:pt x="261" y="78"/>
                </a:cubicBezTo>
                <a:cubicBezTo>
                  <a:pt x="269" y="75"/>
                  <a:pt x="267" y="75"/>
                  <a:pt x="280" y="72"/>
                </a:cubicBezTo>
                <a:cubicBezTo>
                  <a:pt x="284" y="70"/>
                  <a:pt x="282" y="69"/>
                  <a:pt x="285" y="68"/>
                </a:cubicBezTo>
                <a:cubicBezTo>
                  <a:pt x="288" y="67"/>
                  <a:pt x="291" y="66"/>
                  <a:pt x="293" y="65"/>
                </a:cubicBezTo>
                <a:cubicBezTo>
                  <a:pt x="292" y="66"/>
                  <a:pt x="292" y="66"/>
                  <a:pt x="292" y="66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297" y="64"/>
                  <a:pt x="292" y="65"/>
                  <a:pt x="287" y="67"/>
                </a:cubicBezTo>
                <a:cubicBezTo>
                  <a:pt x="289" y="66"/>
                  <a:pt x="291" y="65"/>
                  <a:pt x="293" y="64"/>
                </a:cubicBezTo>
                <a:cubicBezTo>
                  <a:pt x="282" y="67"/>
                  <a:pt x="282" y="67"/>
                  <a:pt x="282" y="67"/>
                </a:cubicBezTo>
                <a:cubicBezTo>
                  <a:pt x="279" y="68"/>
                  <a:pt x="277" y="69"/>
                  <a:pt x="275" y="70"/>
                </a:cubicBezTo>
                <a:cubicBezTo>
                  <a:pt x="287" y="66"/>
                  <a:pt x="287" y="66"/>
                  <a:pt x="287" y="66"/>
                </a:cubicBezTo>
                <a:cubicBezTo>
                  <a:pt x="285" y="67"/>
                  <a:pt x="284" y="67"/>
                  <a:pt x="283" y="68"/>
                </a:cubicBezTo>
                <a:cubicBezTo>
                  <a:pt x="279" y="69"/>
                  <a:pt x="275" y="70"/>
                  <a:pt x="273" y="71"/>
                </a:cubicBezTo>
                <a:cubicBezTo>
                  <a:pt x="275" y="71"/>
                  <a:pt x="278" y="70"/>
                  <a:pt x="281" y="69"/>
                </a:cubicBezTo>
                <a:cubicBezTo>
                  <a:pt x="280" y="70"/>
                  <a:pt x="280" y="70"/>
                  <a:pt x="279" y="71"/>
                </a:cubicBezTo>
                <a:cubicBezTo>
                  <a:pt x="261" y="77"/>
                  <a:pt x="255" y="77"/>
                  <a:pt x="245" y="80"/>
                </a:cubicBezTo>
                <a:cubicBezTo>
                  <a:pt x="251" y="77"/>
                  <a:pt x="261" y="73"/>
                  <a:pt x="257" y="73"/>
                </a:cubicBezTo>
                <a:cubicBezTo>
                  <a:pt x="266" y="72"/>
                  <a:pt x="267" y="69"/>
                  <a:pt x="278" y="67"/>
                </a:cubicBezTo>
                <a:cubicBezTo>
                  <a:pt x="276" y="68"/>
                  <a:pt x="276" y="68"/>
                  <a:pt x="276" y="68"/>
                </a:cubicBezTo>
                <a:cubicBezTo>
                  <a:pt x="284" y="64"/>
                  <a:pt x="286" y="65"/>
                  <a:pt x="293" y="62"/>
                </a:cubicBezTo>
                <a:cubicBezTo>
                  <a:pt x="292" y="62"/>
                  <a:pt x="293" y="62"/>
                  <a:pt x="294" y="62"/>
                </a:cubicBezTo>
                <a:cubicBezTo>
                  <a:pt x="310" y="56"/>
                  <a:pt x="289" y="62"/>
                  <a:pt x="305" y="56"/>
                </a:cubicBezTo>
                <a:cubicBezTo>
                  <a:pt x="319" y="53"/>
                  <a:pt x="310" y="57"/>
                  <a:pt x="314" y="57"/>
                </a:cubicBezTo>
                <a:cubicBezTo>
                  <a:pt x="291" y="65"/>
                  <a:pt x="315" y="59"/>
                  <a:pt x="290" y="68"/>
                </a:cubicBezTo>
                <a:cubicBezTo>
                  <a:pt x="290" y="68"/>
                  <a:pt x="290" y="68"/>
                  <a:pt x="291" y="68"/>
                </a:cubicBezTo>
                <a:cubicBezTo>
                  <a:pt x="279" y="72"/>
                  <a:pt x="269" y="76"/>
                  <a:pt x="256" y="80"/>
                </a:cubicBezTo>
                <a:cubicBezTo>
                  <a:pt x="260" y="78"/>
                  <a:pt x="256" y="79"/>
                  <a:pt x="255" y="79"/>
                </a:cubicBezTo>
                <a:cubicBezTo>
                  <a:pt x="247" y="82"/>
                  <a:pt x="237" y="86"/>
                  <a:pt x="233" y="89"/>
                </a:cubicBezTo>
                <a:cubicBezTo>
                  <a:pt x="220" y="95"/>
                  <a:pt x="220" y="95"/>
                  <a:pt x="220" y="95"/>
                </a:cubicBezTo>
                <a:cubicBezTo>
                  <a:pt x="220" y="94"/>
                  <a:pt x="224" y="90"/>
                  <a:pt x="237" y="85"/>
                </a:cubicBezTo>
                <a:cubicBezTo>
                  <a:pt x="192" y="104"/>
                  <a:pt x="161" y="126"/>
                  <a:pt x="123" y="156"/>
                </a:cubicBezTo>
                <a:cubicBezTo>
                  <a:pt x="121" y="157"/>
                  <a:pt x="128" y="152"/>
                  <a:pt x="125" y="154"/>
                </a:cubicBezTo>
                <a:cubicBezTo>
                  <a:pt x="120" y="158"/>
                  <a:pt x="114" y="164"/>
                  <a:pt x="113" y="165"/>
                </a:cubicBezTo>
                <a:cubicBezTo>
                  <a:pt x="113" y="165"/>
                  <a:pt x="114" y="164"/>
                  <a:pt x="117" y="161"/>
                </a:cubicBezTo>
                <a:cubicBezTo>
                  <a:pt x="98" y="179"/>
                  <a:pt x="87" y="187"/>
                  <a:pt x="77" y="200"/>
                </a:cubicBezTo>
                <a:cubicBezTo>
                  <a:pt x="76" y="200"/>
                  <a:pt x="85" y="190"/>
                  <a:pt x="84" y="191"/>
                </a:cubicBezTo>
                <a:cubicBezTo>
                  <a:pt x="66" y="209"/>
                  <a:pt x="60" y="221"/>
                  <a:pt x="46" y="242"/>
                </a:cubicBezTo>
                <a:cubicBezTo>
                  <a:pt x="50" y="235"/>
                  <a:pt x="42" y="246"/>
                  <a:pt x="38" y="252"/>
                </a:cubicBezTo>
                <a:cubicBezTo>
                  <a:pt x="27" y="270"/>
                  <a:pt x="8" y="310"/>
                  <a:pt x="5" y="342"/>
                </a:cubicBezTo>
                <a:cubicBezTo>
                  <a:pt x="2" y="333"/>
                  <a:pt x="1" y="376"/>
                  <a:pt x="0" y="379"/>
                </a:cubicBezTo>
                <a:cubicBezTo>
                  <a:pt x="0" y="386"/>
                  <a:pt x="2" y="397"/>
                  <a:pt x="3" y="398"/>
                </a:cubicBezTo>
                <a:cubicBezTo>
                  <a:pt x="2" y="394"/>
                  <a:pt x="2" y="384"/>
                  <a:pt x="2" y="386"/>
                </a:cubicBezTo>
                <a:cubicBezTo>
                  <a:pt x="3" y="396"/>
                  <a:pt x="7" y="411"/>
                  <a:pt x="9" y="412"/>
                </a:cubicBezTo>
                <a:cubicBezTo>
                  <a:pt x="10" y="416"/>
                  <a:pt x="11" y="420"/>
                  <a:pt x="12" y="424"/>
                </a:cubicBezTo>
                <a:cubicBezTo>
                  <a:pt x="13" y="425"/>
                  <a:pt x="16" y="428"/>
                  <a:pt x="19" y="434"/>
                </a:cubicBezTo>
                <a:cubicBezTo>
                  <a:pt x="25" y="449"/>
                  <a:pt x="19" y="432"/>
                  <a:pt x="30" y="451"/>
                </a:cubicBezTo>
                <a:cubicBezTo>
                  <a:pt x="26" y="448"/>
                  <a:pt x="23" y="444"/>
                  <a:pt x="22" y="443"/>
                </a:cubicBezTo>
                <a:cubicBezTo>
                  <a:pt x="27" y="452"/>
                  <a:pt x="27" y="451"/>
                  <a:pt x="32" y="456"/>
                </a:cubicBezTo>
                <a:cubicBezTo>
                  <a:pt x="33" y="459"/>
                  <a:pt x="25" y="452"/>
                  <a:pt x="20" y="445"/>
                </a:cubicBezTo>
                <a:cubicBezTo>
                  <a:pt x="23" y="449"/>
                  <a:pt x="25" y="453"/>
                  <a:pt x="28" y="457"/>
                </a:cubicBezTo>
                <a:cubicBezTo>
                  <a:pt x="38" y="467"/>
                  <a:pt x="56" y="481"/>
                  <a:pt x="74" y="492"/>
                </a:cubicBezTo>
                <a:cubicBezTo>
                  <a:pt x="71" y="491"/>
                  <a:pt x="65" y="488"/>
                  <a:pt x="69" y="492"/>
                </a:cubicBezTo>
                <a:cubicBezTo>
                  <a:pt x="77" y="496"/>
                  <a:pt x="89" y="500"/>
                  <a:pt x="100" y="506"/>
                </a:cubicBezTo>
                <a:cubicBezTo>
                  <a:pt x="98" y="505"/>
                  <a:pt x="99" y="506"/>
                  <a:pt x="98" y="505"/>
                </a:cubicBezTo>
                <a:cubicBezTo>
                  <a:pt x="118" y="512"/>
                  <a:pt x="112" y="512"/>
                  <a:pt x="131" y="518"/>
                </a:cubicBezTo>
                <a:cubicBezTo>
                  <a:pt x="131" y="518"/>
                  <a:pt x="130" y="518"/>
                  <a:pt x="130" y="518"/>
                </a:cubicBezTo>
                <a:cubicBezTo>
                  <a:pt x="134" y="519"/>
                  <a:pt x="138" y="519"/>
                  <a:pt x="141" y="520"/>
                </a:cubicBezTo>
                <a:cubicBezTo>
                  <a:pt x="166" y="523"/>
                  <a:pt x="168" y="527"/>
                  <a:pt x="183" y="530"/>
                </a:cubicBezTo>
                <a:cubicBezTo>
                  <a:pt x="179" y="530"/>
                  <a:pt x="179" y="530"/>
                  <a:pt x="179" y="530"/>
                </a:cubicBezTo>
                <a:cubicBezTo>
                  <a:pt x="189" y="533"/>
                  <a:pt x="219" y="534"/>
                  <a:pt x="227" y="535"/>
                </a:cubicBezTo>
                <a:cubicBezTo>
                  <a:pt x="217" y="533"/>
                  <a:pt x="224" y="534"/>
                  <a:pt x="216" y="532"/>
                </a:cubicBezTo>
                <a:cubicBezTo>
                  <a:pt x="207" y="531"/>
                  <a:pt x="209" y="534"/>
                  <a:pt x="194" y="531"/>
                </a:cubicBezTo>
                <a:cubicBezTo>
                  <a:pt x="196" y="530"/>
                  <a:pt x="216" y="531"/>
                  <a:pt x="220" y="530"/>
                </a:cubicBezTo>
                <a:cubicBezTo>
                  <a:pt x="228" y="530"/>
                  <a:pt x="234" y="533"/>
                  <a:pt x="235" y="534"/>
                </a:cubicBezTo>
                <a:cubicBezTo>
                  <a:pt x="256" y="535"/>
                  <a:pt x="268" y="536"/>
                  <a:pt x="295" y="535"/>
                </a:cubicBezTo>
                <a:cubicBezTo>
                  <a:pt x="304" y="534"/>
                  <a:pt x="311" y="530"/>
                  <a:pt x="333" y="532"/>
                </a:cubicBezTo>
                <a:cubicBezTo>
                  <a:pt x="332" y="532"/>
                  <a:pt x="332" y="532"/>
                  <a:pt x="332" y="532"/>
                </a:cubicBezTo>
                <a:cubicBezTo>
                  <a:pt x="334" y="531"/>
                  <a:pt x="343" y="532"/>
                  <a:pt x="347" y="531"/>
                </a:cubicBezTo>
                <a:cubicBezTo>
                  <a:pt x="339" y="530"/>
                  <a:pt x="356" y="529"/>
                  <a:pt x="347" y="528"/>
                </a:cubicBezTo>
                <a:cubicBezTo>
                  <a:pt x="360" y="527"/>
                  <a:pt x="362" y="529"/>
                  <a:pt x="363" y="531"/>
                </a:cubicBezTo>
                <a:cubicBezTo>
                  <a:pt x="372" y="528"/>
                  <a:pt x="389" y="530"/>
                  <a:pt x="408" y="527"/>
                </a:cubicBezTo>
                <a:cubicBezTo>
                  <a:pt x="405" y="528"/>
                  <a:pt x="383" y="530"/>
                  <a:pt x="392" y="531"/>
                </a:cubicBezTo>
                <a:cubicBezTo>
                  <a:pt x="401" y="529"/>
                  <a:pt x="409" y="528"/>
                  <a:pt x="417" y="526"/>
                </a:cubicBezTo>
                <a:cubicBezTo>
                  <a:pt x="406" y="527"/>
                  <a:pt x="406" y="527"/>
                  <a:pt x="406" y="527"/>
                </a:cubicBezTo>
                <a:cubicBezTo>
                  <a:pt x="425" y="523"/>
                  <a:pt x="430" y="524"/>
                  <a:pt x="441" y="524"/>
                </a:cubicBezTo>
                <a:cubicBezTo>
                  <a:pt x="444" y="524"/>
                  <a:pt x="437" y="525"/>
                  <a:pt x="431" y="526"/>
                </a:cubicBezTo>
                <a:cubicBezTo>
                  <a:pt x="437" y="525"/>
                  <a:pt x="446" y="524"/>
                  <a:pt x="454" y="522"/>
                </a:cubicBezTo>
                <a:cubicBezTo>
                  <a:pt x="459" y="520"/>
                  <a:pt x="479" y="517"/>
                  <a:pt x="487" y="514"/>
                </a:cubicBezTo>
                <a:cubicBezTo>
                  <a:pt x="490" y="513"/>
                  <a:pt x="490" y="513"/>
                  <a:pt x="490" y="513"/>
                </a:cubicBezTo>
                <a:cubicBezTo>
                  <a:pt x="490" y="514"/>
                  <a:pt x="489" y="514"/>
                  <a:pt x="489" y="514"/>
                </a:cubicBezTo>
                <a:cubicBezTo>
                  <a:pt x="490" y="514"/>
                  <a:pt x="492" y="513"/>
                  <a:pt x="493" y="513"/>
                </a:cubicBezTo>
                <a:cubicBezTo>
                  <a:pt x="503" y="512"/>
                  <a:pt x="503" y="512"/>
                  <a:pt x="503" y="512"/>
                </a:cubicBezTo>
                <a:cubicBezTo>
                  <a:pt x="501" y="512"/>
                  <a:pt x="501" y="512"/>
                  <a:pt x="501" y="512"/>
                </a:cubicBezTo>
                <a:cubicBezTo>
                  <a:pt x="505" y="511"/>
                  <a:pt x="505" y="511"/>
                  <a:pt x="505" y="511"/>
                </a:cubicBezTo>
                <a:cubicBezTo>
                  <a:pt x="515" y="510"/>
                  <a:pt x="515" y="510"/>
                  <a:pt x="515" y="510"/>
                </a:cubicBezTo>
                <a:cubicBezTo>
                  <a:pt x="520" y="508"/>
                  <a:pt x="520" y="508"/>
                  <a:pt x="520" y="508"/>
                </a:cubicBezTo>
                <a:cubicBezTo>
                  <a:pt x="518" y="509"/>
                  <a:pt x="518" y="509"/>
                  <a:pt x="518" y="509"/>
                </a:cubicBezTo>
                <a:cubicBezTo>
                  <a:pt x="518" y="507"/>
                  <a:pt x="530" y="503"/>
                  <a:pt x="545" y="500"/>
                </a:cubicBezTo>
                <a:cubicBezTo>
                  <a:pt x="544" y="500"/>
                  <a:pt x="536" y="501"/>
                  <a:pt x="525" y="503"/>
                </a:cubicBezTo>
                <a:cubicBezTo>
                  <a:pt x="529" y="502"/>
                  <a:pt x="529" y="502"/>
                  <a:pt x="529" y="502"/>
                </a:cubicBezTo>
                <a:cubicBezTo>
                  <a:pt x="545" y="499"/>
                  <a:pt x="560" y="496"/>
                  <a:pt x="574" y="492"/>
                </a:cubicBezTo>
                <a:cubicBezTo>
                  <a:pt x="569" y="494"/>
                  <a:pt x="564" y="495"/>
                  <a:pt x="558" y="497"/>
                </a:cubicBezTo>
                <a:cubicBezTo>
                  <a:pt x="573" y="495"/>
                  <a:pt x="596" y="486"/>
                  <a:pt x="603" y="486"/>
                </a:cubicBezTo>
                <a:cubicBezTo>
                  <a:pt x="581" y="495"/>
                  <a:pt x="569" y="496"/>
                  <a:pt x="545" y="503"/>
                </a:cubicBezTo>
                <a:cubicBezTo>
                  <a:pt x="532" y="504"/>
                  <a:pt x="561" y="498"/>
                  <a:pt x="561" y="497"/>
                </a:cubicBezTo>
                <a:cubicBezTo>
                  <a:pt x="557" y="498"/>
                  <a:pt x="552" y="499"/>
                  <a:pt x="547" y="500"/>
                </a:cubicBezTo>
                <a:cubicBezTo>
                  <a:pt x="549" y="500"/>
                  <a:pt x="520" y="507"/>
                  <a:pt x="528" y="507"/>
                </a:cubicBezTo>
                <a:cubicBezTo>
                  <a:pt x="559" y="501"/>
                  <a:pt x="589" y="494"/>
                  <a:pt x="615" y="485"/>
                </a:cubicBezTo>
                <a:cubicBezTo>
                  <a:pt x="608" y="492"/>
                  <a:pt x="601" y="498"/>
                  <a:pt x="593" y="505"/>
                </a:cubicBezTo>
                <a:cubicBezTo>
                  <a:pt x="593" y="505"/>
                  <a:pt x="593" y="505"/>
                  <a:pt x="592" y="506"/>
                </a:cubicBezTo>
                <a:cubicBezTo>
                  <a:pt x="593" y="505"/>
                  <a:pt x="593" y="505"/>
                  <a:pt x="593" y="505"/>
                </a:cubicBezTo>
                <a:cubicBezTo>
                  <a:pt x="593" y="504"/>
                  <a:pt x="588" y="506"/>
                  <a:pt x="582" y="508"/>
                </a:cubicBezTo>
                <a:cubicBezTo>
                  <a:pt x="583" y="507"/>
                  <a:pt x="584" y="506"/>
                  <a:pt x="577" y="508"/>
                </a:cubicBezTo>
                <a:cubicBezTo>
                  <a:pt x="563" y="511"/>
                  <a:pt x="555" y="516"/>
                  <a:pt x="545" y="518"/>
                </a:cubicBezTo>
                <a:cubicBezTo>
                  <a:pt x="548" y="517"/>
                  <a:pt x="548" y="517"/>
                  <a:pt x="548" y="517"/>
                </a:cubicBezTo>
                <a:cubicBezTo>
                  <a:pt x="538" y="519"/>
                  <a:pt x="525" y="522"/>
                  <a:pt x="518" y="524"/>
                </a:cubicBezTo>
                <a:cubicBezTo>
                  <a:pt x="509" y="524"/>
                  <a:pt x="546" y="517"/>
                  <a:pt x="530" y="519"/>
                </a:cubicBezTo>
                <a:cubicBezTo>
                  <a:pt x="541" y="517"/>
                  <a:pt x="557" y="512"/>
                  <a:pt x="565" y="510"/>
                </a:cubicBezTo>
                <a:cubicBezTo>
                  <a:pt x="551" y="513"/>
                  <a:pt x="538" y="513"/>
                  <a:pt x="542" y="511"/>
                </a:cubicBezTo>
                <a:cubicBezTo>
                  <a:pt x="512" y="520"/>
                  <a:pt x="543" y="516"/>
                  <a:pt x="517" y="523"/>
                </a:cubicBezTo>
                <a:cubicBezTo>
                  <a:pt x="498" y="526"/>
                  <a:pt x="498" y="526"/>
                  <a:pt x="498" y="526"/>
                </a:cubicBezTo>
                <a:cubicBezTo>
                  <a:pt x="492" y="529"/>
                  <a:pt x="492" y="529"/>
                  <a:pt x="492" y="529"/>
                </a:cubicBezTo>
                <a:cubicBezTo>
                  <a:pt x="481" y="531"/>
                  <a:pt x="499" y="526"/>
                  <a:pt x="482" y="529"/>
                </a:cubicBezTo>
                <a:cubicBezTo>
                  <a:pt x="477" y="531"/>
                  <a:pt x="466" y="532"/>
                  <a:pt x="463" y="533"/>
                </a:cubicBezTo>
                <a:cubicBezTo>
                  <a:pt x="463" y="532"/>
                  <a:pt x="463" y="532"/>
                  <a:pt x="454" y="533"/>
                </a:cubicBezTo>
                <a:cubicBezTo>
                  <a:pt x="454" y="534"/>
                  <a:pt x="455" y="534"/>
                  <a:pt x="448" y="535"/>
                </a:cubicBezTo>
                <a:cubicBezTo>
                  <a:pt x="443" y="534"/>
                  <a:pt x="465" y="532"/>
                  <a:pt x="457" y="531"/>
                </a:cubicBezTo>
                <a:cubicBezTo>
                  <a:pt x="436" y="534"/>
                  <a:pt x="446" y="535"/>
                  <a:pt x="441" y="537"/>
                </a:cubicBezTo>
                <a:cubicBezTo>
                  <a:pt x="442" y="536"/>
                  <a:pt x="443" y="536"/>
                  <a:pt x="446" y="536"/>
                </a:cubicBezTo>
                <a:cubicBezTo>
                  <a:pt x="445" y="537"/>
                  <a:pt x="437" y="537"/>
                  <a:pt x="438" y="538"/>
                </a:cubicBezTo>
                <a:cubicBezTo>
                  <a:pt x="441" y="538"/>
                  <a:pt x="445" y="537"/>
                  <a:pt x="448" y="536"/>
                </a:cubicBezTo>
                <a:cubicBezTo>
                  <a:pt x="442" y="538"/>
                  <a:pt x="458" y="537"/>
                  <a:pt x="464" y="536"/>
                </a:cubicBezTo>
                <a:cubicBezTo>
                  <a:pt x="477" y="533"/>
                  <a:pt x="505" y="528"/>
                  <a:pt x="524" y="524"/>
                </a:cubicBezTo>
                <a:cubicBezTo>
                  <a:pt x="522" y="524"/>
                  <a:pt x="519" y="525"/>
                  <a:pt x="521" y="525"/>
                </a:cubicBezTo>
                <a:cubicBezTo>
                  <a:pt x="548" y="519"/>
                  <a:pt x="559" y="518"/>
                  <a:pt x="589" y="509"/>
                </a:cubicBezTo>
                <a:cubicBezTo>
                  <a:pt x="592" y="506"/>
                  <a:pt x="592" y="506"/>
                  <a:pt x="592" y="506"/>
                </a:cubicBezTo>
                <a:cubicBezTo>
                  <a:pt x="618" y="498"/>
                  <a:pt x="603" y="498"/>
                  <a:pt x="609" y="495"/>
                </a:cubicBezTo>
                <a:cubicBezTo>
                  <a:pt x="615" y="494"/>
                  <a:pt x="619" y="491"/>
                  <a:pt x="625" y="490"/>
                </a:cubicBezTo>
                <a:cubicBezTo>
                  <a:pt x="622" y="492"/>
                  <a:pt x="622" y="492"/>
                  <a:pt x="622" y="492"/>
                </a:cubicBezTo>
                <a:cubicBezTo>
                  <a:pt x="638" y="486"/>
                  <a:pt x="627" y="488"/>
                  <a:pt x="641" y="484"/>
                </a:cubicBezTo>
                <a:cubicBezTo>
                  <a:pt x="652" y="478"/>
                  <a:pt x="631" y="487"/>
                  <a:pt x="638" y="483"/>
                </a:cubicBezTo>
                <a:cubicBezTo>
                  <a:pt x="653" y="478"/>
                  <a:pt x="646" y="477"/>
                  <a:pt x="670" y="469"/>
                </a:cubicBezTo>
                <a:cubicBezTo>
                  <a:pt x="669" y="470"/>
                  <a:pt x="673" y="470"/>
                  <a:pt x="660" y="476"/>
                </a:cubicBezTo>
                <a:cubicBezTo>
                  <a:pt x="664" y="475"/>
                  <a:pt x="669" y="473"/>
                  <a:pt x="673" y="472"/>
                </a:cubicBezTo>
                <a:cubicBezTo>
                  <a:pt x="658" y="479"/>
                  <a:pt x="667" y="475"/>
                  <a:pt x="651" y="481"/>
                </a:cubicBezTo>
                <a:cubicBezTo>
                  <a:pt x="644" y="485"/>
                  <a:pt x="646" y="486"/>
                  <a:pt x="640" y="490"/>
                </a:cubicBezTo>
                <a:cubicBezTo>
                  <a:pt x="646" y="487"/>
                  <a:pt x="644" y="486"/>
                  <a:pt x="654" y="483"/>
                </a:cubicBezTo>
                <a:cubicBezTo>
                  <a:pt x="665" y="479"/>
                  <a:pt x="652" y="484"/>
                  <a:pt x="651" y="485"/>
                </a:cubicBezTo>
                <a:cubicBezTo>
                  <a:pt x="665" y="478"/>
                  <a:pt x="668" y="481"/>
                  <a:pt x="681" y="474"/>
                </a:cubicBezTo>
                <a:cubicBezTo>
                  <a:pt x="677" y="473"/>
                  <a:pt x="680" y="472"/>
                  <a:pt x="670" y="474"/>
                </a:cubicBezTo>
                <a:cubicBezTo>
                  <a:pt x="679" y="470"/>
                  <a:pt x="691" y="466"/>
                  <a:pt x="691" y="468"/>
                </a:cubicBezTo>
                <a:cubicBezTo>
                  <a:pt x="692" y="466"/>
                  <a:pt x="692" y="466"/>
                  <a:pt x="692" y="466"/>
                </a:cubicBezTo>
                <a:cubicBezTo>
                  <a:pt x="695" y="466"/>
                  <a:pt x="702" y="462"/>
                  <a:pt x="702" y="462"/>
                </a:cubicBezTo>
                <a:cubicBezTo>
                  <a:pt x="705" y="460"/>
                  <a:pt x="705" y="460"/>
                  <a:pt x="705" y="460"/>
                </a:cubicBezTo>
                <a:cubicBezTo>
                  <a:pt x="698" y="462"/>
                  <a:pt x="692" y="464"/>
                  <a:pt x="681" y="469"/>
                </a:cubicBezTo>
                <a:cubicBezTo>
                  <a:pt x="685" y="467"/>
                  <a:pt x="674" y="470"/>
                  <a:pt x="688" y="463"/>
                </a:cubicBezTo>
                <a:cubicBezTo>
                  <a:pt x="695" y="460"/>
                  <a:pt x="690" y="464"/>
                  <a:pt x="690" y="464"/>
                </a:cubicBezTo>
                <a:cubicBezTo>
                  <a:pt x="723" y="447"/>
                  <a:pt x="725" y="451"/>
                  <a:pt x="750" y="436"/>
                </a:cubicBezTo>
                <a:cubicBezTo>
                  <a:pt x="744" y="440"/>
                  <a:pt x="728" y="448"/>
                  <a:pt x="716" y="455"/>
                </a:cubicBezTo>
                <a:cubicBezTo>
                  <a:pt x="724" y="452"/>
                  <a:pt x="732" y="446"/>
                  <a:pt x="739" y="442"/>
                </a:cubicBezTo>
                <a:cubicBezTo>
                  <a:pt x="733" y="446"/>
                  <a:pt x="732" y="448"/>
                  <a:pt x="740" y="444"/>
                </a:cubicBezTo>
                <a:cubicBezTo>
                  <a:pt x="743" y="441"/>
                  <a:pt x="743" y="441"/>
                  <a:pt x="743" y="441"/>
                </a:cubicBezTo>
                <a:cubicBezTo>
                  <a:pt x="747" y="439"/>
                  <a:pt x="755" y="434"/>
                  <a:pt x="756" y="434"/>
                </a:cubicBezTo>
                <a:cubicBezTo>
                  <a:pt x="756" y="434"/>
                  <a:pt x="754" y="435"/>
                  <a:pt x="749" y="437"/>
                </a:cubicBezTo>
                <a:cubicBezTo>
                  <a:pt x="760" y="430"/>
                  <a:pt x="780" y="416"/>
                  <a:pt x="799" y="403"/>
                </a:cubicBezTo>
                <a:cubicBezTo>
                  <a:pt x="799" y="406"/>
                  <a:pt x="773" y="422"/>
                  <a:pt x="788" y="415"/>
                </a:cubicBezTo>
                <a:cubicBezTo>
                  <a:pt x="795" y="409"/>
                  <a:pt x="800" y="403"/>
                  <a:pt x="813" y="394"/>
                </a:cubicBezTo>
                <a:cubicBezTo>
                  <a:pt x="809" y="399"/>
                  <a:pt x="820" y="390"/>
                  <a:pt x="820" y="391"/>
                </a:cubicBezTo>
                <a:cubicBezTo>
                  <a:pt x="826" y="385"/>
                  <a:pt x="831" y="379"/>
                  <a:pt x="836" y="374"/>
                </a:cubicBezTo>
                <a:cubicBezTo>
                  <a:pt x="844" y="366"/>
                  <a:pt x="853" y="357"/>
                  <a:pt x="859" y="348"/>
                </a:cubicBezTo>
                <a:cubicBezTo>
                  <a:pt x="857" y="351"/>
                  <a:pt x="854" y="355"/>
                  <a:pt x="850" y="359"/>
                </a:cubicBezTo>
                <a:cubicBezTo>
                  <a:pt x="858" y="345"/>
                  <a:pt x="870" y="337"/>
                  <a:pt x="879" y="319"/>
                </a:cubicBezTo>
                <a:cubicBezTo>
                  <a:pt x="875" y="328"/>
                  <a:pt x="875" y="328"/>
                  <a:pt x="875" y="328"/>
                </a:cubicBezTo>
                <a:cubicBezTo>
                  <a:pt x="883" y="315"/>
                  <a:pt x="888" y="304"/>
                  <a:pt x="892" y="292"/>
                </a:cubicBezTo>
                <a:cubicBezTo>
                  <a:pt x="893" y="293"/>
                  <a:pt x="893" y="293"/>
                  <a:pt x="893" y="293"/>
                </a:cubicBezTo>
                <a:cubicBezTo>
                  <a:pt x="893" y="291"/>
                  <a:pt x="900" y="266"/>
                  <a:pt x="900" y="260"/>
                </a:cubicBezTo>
                <a:cubicBezTo>
                  <a:pt x="892" y="296"/>
                  <a:pt x="890" y="290"/>
                  <a:pt x="875" y="322"/>
                </a:cubicBezTo>
                <a:cubicBezTo>
                  <a:pt x="880" y="310"/>
                  <a:pt x="884" y="301"/>
                  <a:pt x="888" y="287"/>
                </a:cubicBezTo>
                <a:cubicBezTo>
                  <a:pt x="890" y="282"/>
                  <a:pt x="891" y="280"/>
                  <a:pt x="891" y="280"/>
                </a:cubicBezTo>
                <a:cubicBezTo>
                  <a:pt x="892" y="275"/>
                  <a:pt x="891" y="273"/>
                  <a:pt x="893" y="265"/>
                </a:cubicBezTo>
                <a:cubicBezTo>
                  <a:pt x="894" y="263"/>
                  <a:pt x="894" y="263"/>
                  <a:pt x="894" y="263"/>
                </a:cubicBezTo>
                <a:cubicBezTo>
                  <a:pt x="900" y="239"/>
                  <a:pt x="895" y="241"/>
                  <a:pt x="896" y="219"/>
                </a:cubicBezTo>
                <a:cubicBezTo>
                  <a:pt x="898" y="214"/>
                  <a:pt x="899" y="238"/>
                  <a:pt x="897" y="253"/>
                </a:cubicBezTo>
                <a:cubicBezTo>
                  <a:pt x="901" y="242"/>
                  <a:pt x="894" y="275"/>
                  <a:pt x="898" y="263"/>
                </a:cubicBezTo>
                <a:cubicBezTo>
                  <a:pt x="899" y="256"/>
                  <a:pt x="899" y="256"/>
                  <a:pt x="899" y="256"/>
                </a:cubicBezTo>
                <a:cubicBezTo>
                  <a:pt x="900" y="249"/>
                  <a:pt x="901" y="250"/>
                  <a:pt x="900" y="254"/>
                </a:cubicBezTo>
                <a:cubicBezTo>
                  <a:pt x="901" y="245"/>
                  <a:pt x="901" y="247"/>
                  <a:pt x="901" y="243"/>
                </a:cubicBezTo>
                <a:cubicBezTo>
                  <a:pt x="902" y="206"/>
                  <a:pt x="905" y="248"/>
                  <a:pt x="905" y="211"/>
                </a:cubicBezTo>
                <a:cubicBezTo>
                  <a:pt x="905" y="215"/>
                  <a:pt x="906" y="225"/>
                  <a:pt x="907" y="223"/>
                </a:cubicBezTo>
                <a:cubicBezTo>
                  <a:pt x="907" y="230"/>
                  <a:pt x="906" y="237"/>
                  <a:pt x="905" y="243"/>
                </a:cubicBezTo>
                <a:cubicBezTo>
                  <a:pt x="907" y="244"/>
                  <a:pt x="907" y="244"/>
                  <a:pt x="907" y="244"/>
                </a:cubicBezTo>
                <a:cubicBezTo>
                  <a:pt x="910" y="218"/>
                  <a:pt x="905" y="203"/>
                  <a:pt x="900" y="193"/>
                </a:cubicBezTo>
                <a:close/>
                <a:moveTo>
                  <a:pt x="568" y="512"/>
                </a:moveTo>
                <a:cubicBezTo>
                  <a:pt x="578" y="510"/>
                  <a:pt x="578" y="510"/>
                  <a:pt x="578" y="510"/>
                </a:cubicBezTo>
                <a:cubicBezTo>
                  <a:pt x="574" y="511"/>
                  <a:pt x="571" y="512"/>
                  <a:pt x="568" y="512"/>
                </a:cubicBezTo>
                <a:close/>
                <a:moveTo>
                  <a:pt x="443" y="18"/>
                </a:moveTo>
                <a:cubicBezTo>
                  <a:pt x="465" y="12"/>
                  <a:pt x="465" y="12"/>
                  <a:pt x="465" y="12"/>
                </a:cubicBezTo>
                <a:cubicBezTo>
                  <a:pt x="454" y="13"/>
                  <a:pt x="452" y="16"/>
                  <a:pt x="438" y="18"/>
                </a:cubicBezTo>
                <a:cubicBezTo>
                  <a:pt x="439" y="16"/>
                  <a:pt x="438" y="15"/>
                  <a:pt x="453" y="12"/>
                </a:cubicBezTo>
                <a:cubicBezTo>
                  <a:pt x="466" y="11"/>
                  <a:pt x="452" y="13"/>
                  <a:pt x="459" y="13"/>
                </a:cubicBezTo>
                <a:cubicBezTo>
                  <a:pt x="469" y="9"/>
                  <a:pt x="472" y="13"/>
                  <a:pt x="483" y="10"/>
                </a:cubicBezTo>
                <a:cubicBezTo>
                  <a:pt x="496" y="9"/>
                  <a:pt x="492" y="11"/>
                  <a:pt x="496" y="11"/>
                </a:cubicBezTo>
                <a:cubicBezTo>
                  <a:pt x="483" y="12"/>
                  <a:pt x="502" y="12"/>
                  <a:pt x="486" y="14"/>
                </a:cubicBezTo>
                <a:cubicBezTo>
                  <a:pt x="499" y="14"/>
                  <a:pt x="495" y="11"/>
                  <a:pt x="506" y="11"/>
                </a:cubicBezTo>
                <a:cubicBezTo>
                  <a:pt x="508" y="13"/>
                  <a:pt x="508" y="13"/>
                  <a:pt x="508" y="13"/>
                </a:cubicBezTo>
                <a:cubicBezTo>
                  <a:pt x="518" y="13"/>
                  <a:pt x="540" y="14"/>
                  <a:pt x="553" y="12"/>
                </a:cubicBezTo>
                <a:cubicBezTo>
                  <a:pt x="542" y="11"/>
                  <a:pt x="560" y="11"/>
                  <a:pt x="558" y="10"/>
                </a:cubicBezTo>
                <a:cubicBezTo>
                  <a:pt x="556" y="12"/>
                  <a:pt x="540" y="11"/>
                  <a:pt x="541" y="10"/>
                </a:cubicBezTo>
                <a:cubicBezTo>
                  <a:pt x="548" y="9"/>
                  <a:pt x="565" y="9"/>
                  <a:pt x="573" y="10"/>
                </a:cubicBezTo>
                <a:cubicBezTo>
                  <a:pt x="560" y="8"/>
                  <a:pt x="560" y="8"/>
                  <a:pt x="560" y="8"/>
                </a:cubicBezTo>
                <a:cubicBezTo>
                  <a:pt x="566" y="8"/>
                  <a:pt x="588" y="7"/>
                  <a:pt x="589" y="7"/>
                </a:cubicBezTo>
                <a:cubicBezTo>
                  <a:pt x="596" y="8"/>
                  <a:pt x="606" y="8"/>
                  <a:pt x="609" y="10"/>
                </a:cubicBezTo>
                <a:cubicBezTo>
                  <a:pt x="605" y="9"/>
                  <a:pt x="601" y="10"/>
                  <a:pt x="597" y="10"/>
                </a:cubicBezTo>
                <a:cubicBezTo>
                  <a:pt x="592" y="9"/>
                  <a:pt x="592" y="9"/>
                  <a:pt x="592" y="9"/>
                </a:cubicBezTo>
                <a:cubicBezTo>
                  <a:pt x="585" y="10"/>
                  <a:pt x="585" y="10"/>
                  <a:pt x="585" y="10"/>
                </a:cubicBezTo>
                <a:cubicBezTo>
                  <a:pt x="593" y="11"/>
                  <a:pt x="610" y="13"/>
                  <a:pt x="614" y="15"/>
                </a:cubicBezTo>
                <a:cubicBezTo>
                  <a:pt x="595" y="13"/>
                  <a:pt x="565" y="12"/>
                  <a:pt x="530" y="16"/>
                </a:cubicBezTo>
                <a:cubicBezTo>
                  <a:pt x="530" y="16"/>
                  <a:pt x="530" y="16"/>
                  <a:pt x="532" y="16"/>
                </a:cubicBezTo>
                <a:cubicBezTo>
                  <a:pt x="514" y="16"/>
                  <a:pt x="512" y="16"/>
                  <a:pt x="498" y="17"/>
                </a:cubicBezTo>
                <a:cubicBezTo>
                  <a:pt x="502" y="16"/>
                  <a:pt x="502" y="16"/>
                  <a:pt x="502" y="16"/>
                </a:cubicBezTo>
                <a:cubicBezTo>
                  <a:pt x="500" y="15"/>
                  <a:pt x="488" y="17"/>
                  <a:pt x="476" y="18"/>
                </a:cubicBezTo>
                <a:cubicBezTo>
                  <a:pt x="473" y="19"/>
                  <a:pt x="466" y="20"/>
                  <a:pt x="461" y="20"/>
                </a:cubicBezTo>
                <a:cubicBezTo>
                  <a:pt x="463" y="19"/>
                  <a:pt x="463" y="19"/>
                  <a:pt x="463" y="19"/>
                </a:cubicBezTo>
                <a:cubicBezTo>
                  <a:pt x="460" y="19"/>
                  <a:pt x="449" y="20"/>
                  <a:pt x="436" y="22"/>
                </a:cubicBezTo>
                <a:cubicBezTo>
                  <a:pt x="441" y="20"/>
                  <a:pt x="441" y="20"/>
                  <a:pt x="441" y="20"/>
                </a:cubicBezTo>
                <a:cubicBezTo>
                  <a:pt x="444" y="19"/>
                  <a:pt x="448" y="18"/>
                  <a:pt x="453" y="17"/>
                </a:cubicBezTo>
                <a:cubicBezTo>
                  <a:pt x="450" y="18"/>
                  <a:pt x="447" y="18"/>
                  <a:pt x="443" y="18"/>
                </a:cubicBezTo>
                <a:close/>
                <a:moveTo>
                  <a:pt x="598" y="486"/>
                </a:moveTo>
                <a:cubicBezTo>
                  <a:pt x="594" y="487"/>
                  <a:pt x="592" y="488"/>
                  <a:pt x="591" y="488"/>
                </a:cubicBezTo>
                <a:cubicBezTo>
                  <a:pt x="599" y="486"/>
                  <a:pt x="599" y="486"/>
                  <a:pt x="599" y="486"/>
                </a:cubicBezTo>
                <a:lnTo>
                  <a:pt x="598" y="486"/>
                </a:lnTo>
                <a:close/>
                <a:moveTo>
                  <a:pt x="620" y="481"/>
                </a:moveTo>
                <a:cubicBezTo>
                  <a:pt x="617" y="481"/>
                  <a:pt x="616" y="481"/>
                  <a:pt x="615" y="481"/>
                </a:cubicBezTo>
                <a:cubicBezTo>
                  <a:pt x="622" y="479"/>
                  <a:pt x="622" y="479"/>
                  <a:pt x="622" y="479"/>
                </a:cubicBezTo>
                <a:lnTo>
                  <a:pt x="620" y="481"/>
                </a:lnTo>
                <a:close/>
                <a:moveTo>
                  <a:pt x="679" y="440"/>
                </a:moveTo>
                <a:cubicBezTo>
                  <a:pt x="679" y="440"/>
                  <a:pt x="671" y="444"/>
                  <a:pt x="660" y="449"/>
                </a:cubicBezTo>
                <a:cubicBezTo>
                  <a:pt x="660" y="448"/>
                  <a:pt x="660" y="448"/>
                  <a:pt x="660" y="448"/>
                </a:cubicBezTo>
                <a:cubicBezTo>
                  <a:pt x="661" y="448"/>
                  <a:pt x="661" y="448"/>
                  <a:pt x="661" y="447"/>
                </a:cubicBezTo>
                <a:cubicBezTo>
                  <a:pt x="664" y="446"/>
                  <a:pt x="665" y="446"/>
                  <a:pt x="666" y="446"/>
                </a:cubicBezTo>
                <a:cubicBezTo>
                  <a:pt x="672" y="441"/>
                  <a:pt x="662" y="445"/>
                  <a:pt x="651" y="450"/>
                </a:cubicBezTo>
                <a:cubicBezTo>
                  <a:pt x="648" y="452"/>
                  <a:pt x="648" y="452"/>
                  <a:pt x="648" y="452"/>
                </a:cubicBezTo>
                <a:cubicBezTo>
                  <a:pt x="638" y="455"/>
                  <a:pt x="632" y="456"/>
                  <a:pt x="619" y="461"/>
                </a:cubicBezTo>
                <a:cubicBezTo>
                  <a:pt x="590" y="476"/>
                  <a:pt x="590" y="476"/>
                  <a:pt x="590" y="476"/>
                </a:cubicBezTo>
                <a:cubicBezTo>
                  <a:pt x="581" y="479"/>
                  <a:pt x="581" y="479"/>
                  <a:pt x="581" y="479"/>
                </a:cubicBezTo>
                <a:cubicBezTo>
                  <a:pt x="577" y="479"/>
                  <a:pt x="563" y="483"/>
                  <a:pt x="568" y="480"/>
                </a:cubicBezTo>
                <a:cubicBezTo>
                  <a:pt x="566" y="480"/>
                  <a:pt x="571" y="478"/>
                  <a:pt x="577" y="477"/>
                </a:cubicBezTo>
                <a:cubicBezTo>
                  <a:pt x="578" y="477"/>
                  <a:pt x="577" y="477"/>
                  <a:pt x="578" y="477"/>
                </a:cubicBezTo>
                <a:cubicBezTo>
                  <a:pt x="579" y="476"/>
                  <a:pt x="579" y="475"/>
                  <a:pt x="572" y="476"/>
                </a:cubicBezTo>
                <a:cubicBezTo>
                  <a:pt x="579" y="474"/>
                  <a:pt x="580" y="474"/>
                  <a:pt x="585" y="472"/>
                </a:cubicBezTo>
                <a:cubicBezTo>
                  <a:pt x="578" y="474"/>
                  <a:pt x="578" y="474"/>
                  <a:pt x="578" y="474"/>
                </a:cubicBezTo>
                <a:cubicBezTo>
                  <a:pt x="589" y="471"/>
                  <a:pt x="605" y="463"/>
                  <a:pt x="605" y="462"/>
                </a:cubicBezTo>
                <a:cubicBezTo>
                  <a:pt x="602" y="465"/>
                  <a:pt x="594" y="466"/>
                  <a:pt x="588" y="467"/>
                </a:cubicBezTo>
                <a:cubicBezTo>
                  <a:pt x="593" y="465"/>
                  <a:pt x="602" y="461"/>
                  <a:pt x="595" y="464"/>
                </a:cubicBezTo>
                <a:cubicBezTo>
                  <a:pt x="592" y="465"/>
                  <a:pt x="572" y="472"/>
                  <a:pt x="587" y="468"/>
                </a:cubicBezTo>
                <a:cubicBezTo>
                  <a:pt x="581" y="471"/>
                  <a:pt x="573" y="474"/>
                  <a:pt x="566" y="475"/>
                </a:cubicBezTo>
                <a:cubicBezTo>
                  <a:pt x="574" y="472"/>
                  <a:pt x="568" y="473"/>
                  <a:pt x="570" y="471"/>
                </a:cubicBezTo>
                <a:cubicBezTo>
                  <a:pt x="563" y="474"/>
                  <a:pt x="564" y="475"/>
                  <a:pt x="563" y="476"/>
                </a:cubicBezTo>
                <a:cubicBezTo>
                  <a:pt x="541" y="480"/>
                  <a:pt x="532" y="479"/>
                  <a:pt x="509" y="485"/>
                </a:cubicBezTo>
                <a:cubicBezTo>
                  <a:pt x="506" y="486"/>
                  <a:pt x="523" y="482"/>
                  <a:pt x="521" y="483"/>
                </a:cubicBezTo>
                <a:cubicBezTo>
                  <a:pt x="504" y="489"/>
                  <a:pt x="498" y="486"/>
                  <a:pt x="483" y="489"/>
                </a:cubicBezTo>
                <a:cubicBezTo>
                  <a:pt x="488" y="490"/>
                  <a:pt x="488" y="490"/>
                  <a:pt x="488" y="490"/>
                </a:cubicBezTo>
                <a:cubicBezTo>
                  <a:pt x="483" y="492"/>
                  <a:pt x="472" y="494"/>
                  <a:pt x="466" y="495"/>
                </a:cubicBezTo>
                <a:cubicBezTo>
                  <a:pt x="464" y="494"/>
                  <a:pt x="448" y="496"/>
                  <a:pt x="460" y="493"/>
                </a:cubicBezTo>
                <a:cubicBezTo>
                  <a:pt x="434" y="496"/>
                  <a:pt x="437" y="500"/>
                  <a:pt x="407" y="504"/>
                </a:cubicBezTo>
                <a:cubicBezTo>
                  <a:pt x="421" y="502"/>
                  <a:pt x="423" y="502"/>
                  <a:pt x="434" y="501"/>
                </a:cubicBezTo>
                <a:cubicBezTo>
                  <a:pt x="422" y="503"/>
                  <a:pt x="432" y="502"/>
                  <a:pt x="431" y="503"/>
                </a:cubicBezTo>
                <a:cubicBezTo>
                  <a:pt x="424" y="503"/>
                  <a:pt x="401" y="507"/>
                  <a:pt x="417" y="503"/>
                </a:cubicBezTo>
                <a:cubicBezTo>
                  <a:pt x="407" y="505"/>
                  <a:pt x="388" y="506"/>
                  <a:pt x="384" y="507"/>
                </a:cubicBezTo>
                <a:cubicBezTo>
                  <a:pt x="392" y="507"/>
                  <a:pt x="392" y="507"/>
                  <a:pt x="392" y="507"/>
                </a:cubicBezTo>
                <a:cubicBezTo>
                  <a:pt x="379" y="508"/>
                  <a:pt x="366" y="510"/>
                  <a:pt x="360" y="512"/>
                </a:cubicBezTo>
                <a:cubicBezTo>
                  <a:pt x="377" y="511"/>
                  <a:pt x="376" y="508"/>
                  <a:pt x="398" y="507"/>
                </a:cubicBezTo>
                <a:cubicBezTo>
                  <a:pt x="421" y="506"/>
                  <a:pt x="392" y="508"/>
                  <a:pt x="408" y="509"/>
                </a:cubicBezTo>
                <a:cubicBezTo>
                  <a:pt x="424" y="506"/>
                  <a:pt x="424" y="506"/>
                  <a:pt x="424" y="506"/>
                </a:cubicBezTo>
                <a:cubicBezTo>
                  <a:pt x="416" y="506"/>
                  <a:pt x="416" y="506"/>
                  <a:pt x="416" y="506"/>
                </a:cubicBezTo>
                <a:cubicBezTo>
                  <a:pt x="419" y="504"/>
                  <a:pt x="442" y="503"/>
                  <a:pt x="439" y="501"/>
                </a:cubicBezTo>
                <a:cubicBezTo>
                  <a:pt x="456" y="501"/>
                  <a:pt x="461" y="499"/>
                  <a:pt x="480" y="498"/>
                </a:cubicBezTo>
                <a:cubicBezTo>
                  <a:pt x="484" y="496"/>
                  <a:pt x="477" y="497"/>
                  <a:pt x="472" y="498"/>
                </a:cubicBezTo>
                <a:cubicBezTo>
                  <a:pt x="481" y="497"/>
                  <a:pt x="481" y="494"/>
                  <a:pt x="494" y="493"/>
                </a:cubicBezTo>
                <a:cubicBezTo>
                  <a:pt x="500" y="492"/>
                  <a:pt x="495" y="491"/>
                  <a:pt x="485" y="493"/>
                </a:cubicBezTo>
                <a:cubicBezTo>
                  <a:pt x="494" y="492"/>
                  <a:pt x="503" y="490"/>
                  <a:pt x="513" y="488"/>
                </a:cubicBezTo>
                <a:cubicBezTo>
                  <a:pt x="502" y="489"/>
                  <a:pt x="502" y="489"/>
                  <a:pt x="502" y="489"/>
                </a:cubicBezTo>
                <a:cubicBezTo>
                  <a:pt x="513" y="487"/>
                  <a:pt x="513" y="487"/>
                  <a:pt x="513" y="487"/>
                </a:cubicBezTo>
                <a:cubicBezTo>
                  <a:pt x="504" y="487"/>
                  <a:pt x="504" y="487"/>
                  <a:pt x="504" y="487"/>
                </a:cubicBezTo>
                <a:cubicBezTo>
                  <a:pt x="524" y="483"/>
                  <a:pt x="548" y="478"/>
                  <a:pt x="559" y="477"/>
                </a:cubicBezTo>
                <a:cubicBezTo>
                  <a:pt x="541" y="483"/>
                  <a:pt x="512" y="489"/>
                  <a:pt x="502" y="493"/>
                </a:cubicBezTo>
                <a:cubicBezTo>
                  <a:pt x="506" y="493"/>
                  <a:pt x="516" y="489"/>
                  <a:pt x="521" y="490"/>
                </a:cubicBezTo>
                <a:cubicBezTo>
                  <a:pt x="527" y="487"/>
                  <a:pt x="527" y="487"/>
                  <a:pt x="527" y="487"/>
                </a:cubicBezTo>
                <a:cubicBezTo>
                  <a:pt x="533" y="485"/>
                  <a:pt x="547" y="482"/>
                  <a:pt x="549" y="483"/>
                </a:cubicBezTo>
                <a:cubicBezTo>
                  <a:pt x="532" y="487"/>
                  <a:pt x="527" y="490"/>
                  <a:pt x="519" y="493"/>
                </a:cubicBezTo>
                <a:cubicBezTo>
                  <a:pt x="519" y="493"/>
                  <a:pt x="518" y="494"/>
                  <a:pt x="515" y="494"/>
                </a:cubicBezTo>
                <a:cubicBezTo>
                  <a:pt x="515" y="494"/>
                  <a:pt x="515" y="494"/>
                  <a:pt x="515" y="494"/>
                </a:cubicBezTo>
                <a:cubicBezTo>
                  <a:pt x="515" y="494"/>
                  <a:pt x="515" y="494"/>
                  <a:pt x="515" y="494"/>
                </a:cubicBezTo>
                <a:cubicBezTo>
                  <a:pt x="510" y="495"/>
                  <a:pt x="501" y="497"/>
                  <a:pt x="497" y="498"/>
                </a:cubicBezTo>
                <a:cubicBezTo>
                  <a:pt x="490" y="499"/>
                  <a:pt x="495" y="497"/>
                  <a:pt x="495" y="497"/>
                </a:cubicBezTo>
                <a:cubicBezTo>
                  <a:pt x="474" y="499"/>
                  <a:pt x="460" y="505"/>
                  <a:pt x="438" y="507"/>
                </a:cubicBezTo>
                <a:cubicBezTo>
                  <a:pt x="437" y="506"/>
                  <a:pt x="420" y="508"/>
                  <a:pt x="425" y="507"/>
                </a:cubicBezTo>
                <a:cubicBezTo>
                  <a:pt x="412" y="508"/>
                  <a:pt x="405" y="510"/>
                  <a:pt x="397" y="512"/>
                </a:cubicBezTo>
                <a:cubicBezTo>
                  <a:pt x="395" y="511"/>
                  <a:pt x="377" y="513"/>
                  <a:pt x="384" y="512"/>
                </a:cubicBezTo>
                <a:cubicBezTo>
                  <a:pt x="372" y="514"/>
                  <a:pt x="372" y="514"/>
                  <a:pt x="372" y="514"/>
                </a:cubicBezTo>
                <a:cubicBezTo>
                  <a:pt x="363" y="514"/>
                  <a:pt x="346" y="516"/>
                  <a:pt x="343" y="515"/>
                </a:cubicBezTo>
                <a:cubicBezTo>
                  <a:pt x="334" y="516"/>
                  <a:pt x="341" y="517"/>
                  <a:pt x="328" y="517"/>
                </a:cubicBezTo>
                <a:cubicBezTo>
                  <a:pt x="329" y="517"/>
                  <a:pt x="328" y="517"/>
                  <a:pt x="331" y="517"/>
                </a:cubicBezTo>
                <a:cubicBezTo>
                  <a:pt x="325" y="516"/>
                  <a:pt x="311" y="517"/>
                  <a:pt x="305" y="518"/>
                </a:cubicBezTo>
                <a:cubicBezTo>
                  <a:pt x="314" y="518"/>
                  <a:pt x="307" y="518"/>
                  <a:pt x="318" y="518"/>
                </a:cubicBezTo>
                <a:cubicBezTo>
                  <a:pt x="318" y="519"/>
                  <a:pt x="306" y="520"/>
                  <a:pt x="294" y="519"/>
                </a:cubicBezTo>
                <a:cubicBezTo>
                  <a:pt x="310" y="518"/>
                  <a:pt x="281" y="518"/>
                  <a:pt x="289" y="517"/>
                </a:cubicBezTo>
                <a:cubicBezTo>
                  <a:pt x="263" y="517"/>
                  <a:pt x="248" y="519"/>
                  <a:pt x="226" y="520"/>
                </a:cubicBezTo>
                <a:cubicBezTo>
                  <a:pt x="201" y="519"/>
                  <a:pt x="170" y="514"/>
                  <a:pt x="151" y="511"/>
                </a:cubicBezTo>
                <a:cubicBezTo>
                  <a:pt x="153" y="512"/>
                  <a:pt x="153" y="512"/>
                  <a:pt x="153" y="512"/>
                </a:cubicBezTo>
                <a:cubicBezTo>
                  <a:pt x="142" y="510"/>
                  <a:pt x="142" y="510"/>
                  <a:pt x="142" y="510"/>
                </a:cubicBezTo>
                <a:cubicBezTo>
                  <a:pt x="135" y="508"/>
                  <a:pt x="142" y="508"/>
                  <a:pt x="132" y="506"/>
                </a:cubicBezTo>
                <a:cubicBezTo>
                  <a:pt x="136" y="505"/>
                  <a:pt x="150" y="510"/>
                  <a:pt x="160" y="511"/>
                </a:cubicBezTo>
                <a:cubicBezTo>
                  <a:pt x="143" y="506"/>
                  <a:pt x="177" y="513"/>
                  <a:pt x="166" y="509"/>
                </a:cubicBezTo>
                <a:cubicBezTo>
                  <a:pt x="158" y="512"/>
                  <a:pt x="128" y="502"/>
                  <a:pt x="113" y="497"/>
                </a:cubicBezTo>
                <a:cubicBezTo>
                  <a:pt x="99" y="491"/>
                  <a:pt x="120" y="498"/>
                  <a:pt x="113" y="495"/>
                </a:cubicBezTo>
                <a:cubicBezTo>
                  <a:pt x="108" y="495"/>
                  <a:pt x="108" y="495"/>
                  <a:pt x="108" y="495"/>
                </a:cubicBezTo>
                <a:cubicBezTo>
                  <a:pt x="102" y="492"/>
                  <a:pt x="101" y="491"/>
                  <a:pt x="101" y="490"/>
                </a:cubicBezTo>
                <a:cubicBezTo>
                  <a:pt x="87" y="484"/>
                  <a:pt x="71" y="475"/>
                  <a:pt x="60" y="467"/>
                </a:cubicBezTo>
                <a:cubicBezTo>
                  <a:pt x="74" y="477"/>
                  <a:pt x="54" y="465"/>
                  <a:pt x="68" y="475"/>
                </a:cubicBezTo>
                <a:cubicBezTo>
                  <a:pt x="63" y="473"/>
                  <a:pt x="54" y="466"/>
                  <a:pt x="47" y="459"/>
                </a:cubicBezTo>
                <a:cubicBezTo>
                  <a:pt x="54" y="465"/>
                  <a:pt x="39" y="448"/>
                  <a:pt x="54" y="464"/>
                </a:cubicBezTo>
                <a:cubicBezTo>
                  <a:pt x="53" y="460"/>
                  <a:pt x="46" y="456"/>
                  <a:pt x="40" y="448"/>
                </a:cubicBezTo>
                <a:cubicBezTo>
                  <a:pt x="42" y="450"/>
                  <a:pt x="44" y="452"/>
                  <a:pt x="47" y="454"/>
                </a:cubicBezTo>
                <a:cubicBezTo>
                  <a:pt x="35" y="443"/>
                  <a:pt x="25" y="419"/>
                  <a:pt x="23" y="415"/>
                </a:cubicBezTo>
                <a:cubicBezTo>
                  <a:pt x="18" y="406"/>
                  <a:pt x="13" y="390"/>
                  <a:pt x="12" y="376"/>
                </a:cubicBezTo>
                <a:cubicBezTo>
                  <a:pt x="12" y="363"/>
                  <a:pt x="13" y="348"/>
                  <a:pt x="17" y="333"/>
                </a:cubicBezTo>
                <a:cubicBezTo>
                  <a:pt x="17" y="336"/>
                  <a:pt x="17" y="336"/>
                  <a:pt x="17" y="336"/>
                </a:cubicBezTo>
                <a:cubicBezTo>
                  <a:pt x="19" y="327"/>
                  <a:pt x="22" y="314"/>
                  <a:pt x="27" y="303"/>
                </a:cubicBezTo>
                <a:cubicBezTo>
                  <a:pt x="29" y="300"/>
                  <a:pt x="29" y="300"/>
                  <a:pt x="29" y="300"/>
                </a:cubicBezTo>
                <a:cubicBezTo>
                  <a:pt x="32" y="292"/>
                  <a:pt x="39" y="277"/>
                  <a:pt x="45" y="265"/>
                </a:cubicBezTo>
                <a:cubicBezTo>
                  <a:pt x="45" y="265"/>
                  <a:pt x="39" y="276"/>
                  <a:pt x="41" y="270"/>
                </a:cubicBezTo>
                <a:cubicBezTo>
                  <a:pt x="38" y="276"/>
                  <a:pt x="35" y="281"/>
                  <a:pt x="37" y="280"/>
                </a:cubicBezTo>
                <a:cubicBezTo>
                  <a:pt x="34" y="286"/>
                  <a:pt x="33" y="285"/>
                  <a:pt x="30" y="290"/>
                </a:cubicBezTo>
                <a:cubicBezTo>
                  <a:pt x="34" y="282"/>
                  <a:pt x="37" y="274"/>
                  <a:pt x="41" y="266"/>
                </a:cubicBezTo>
                <a:cubicBezTo>
                  <a:pt x="42" y="265"/>
                  <a:pt x="43" y="264"/>
                  <a:pt x="43" y="264"/>
                </a:cubicBezTo>
                <a:cubicBezTo>
                  <a:pt x="43" y="262"/>
                  <a:pt x="43" y="262"/>
                  <a:pt x="43" y="262"/>
                </a:cubicBezTo>
                <a:cubicBezTo>
                  <a:pt x="46" y="256"/>
                  <a:pt x="48" y="254"/>
                  <a:pt x="47" y="255"/>
                </a:cubicBezTo>
                <a:cubicBezTo>
                  <a:pt x="55" y="243"/>
                  <a:pt x="56" y="237"/>
                  <a:pt x="66" y="225"/>
                </a:cubicBezTo>
                <a:cubicBezTo>
                  <a:pt x="63" y="231"/>
                  <a:pt x="61" y="235"/>
                  <a:pt x="55" y="244"/>
                </a:cubicBezTo>
                <a:cubicBezTo>
                  <a:pt x="58" y="239"/>
                  <a:pt x="62" y="234"/>
                  <a:pt x="65" y="230"/>
                </a:cubicBezTo>
                <a:cubicBezTo>
                  <a:pt x="61" y="237"/>
                  <a:pt x="44" y="262"/>
                  <a:pt x="49" y="259"/>
                </a:cubicBezTo>
                <a:cubicBezTo>
                  <a:pt x="58" y="242"/>
                  <a:pt x="74" y="218"/>
                  <a:pt x="84" y="205"/>
                </a:cubicBezTo>
                <a:cubicBezTo>
                  <a:pt x="92" y="199"/>
                  <a:pt x="100" y="188"/>
                  <a:pt x="111" y="178"/>
                </a:cubicBezTo>
                <a:cubicBezTo>
                  <a:pt x="113" y="177"/>
                  <a:pt x="116" y="174"/>
                  <a:pt x="115" y="176"/>
                </a:cubicBezTo>
                <a:cubicBezTo>
                  <a:pt x="112" y="179"/>
                  <a:pt x="112" y="179"/>
                  <a:pt x="112" y="179"/>
                </a:cubicBezTo>
                <a:cubicBezTo>
                  <a:pt x="126" y="166"/>
                  <a:pt x="144" y="151"/>
                  <a:pt x="157" y="140"/>
                </a:cubicBezTo>
                <a:cubicBezTo>
                  <a:pt x="166" y="136"/>
                  <a:pt x="166" y="136"/>
                  <a:pt x="166" y="136"/>
                </a:cubicBezTo>
                <a:cubicBezTo>
                  <a:pt x="192" y="120"/>
                  <a:pt x="159" y="137"/>
                  <a:pt x="186" y="120"/>
                </a:cubicBezTo>
                <a:cubicBezTo>
                  <a:pt x="193" y="117"/>
                  <a:pt x="220" y="102"/>
                  <a:pt x="222" y="103"/>
                </a:cubicBezTo>
                <a:cubicBezTo>
                  <a:pt x="227" y="101"/>
                  <a:pt x="229" y="100"/>
                  <a:pt x="230" y="99"/>
                </a:cubicBezTo>
                <a:cubicBezTo>
                  <a:pt x="225" y="100"/>
                  <a:pt x="214" y="106"/>
                  <a:pt x="220" y="102"/>
                </a:cubicBezTo>
                <a:cubicBezTo>
                  <a:pt x="229" y="97"/>
                  <a:pt x="234" y="96"/>
                  <a:pt x="242" y="93"/>
                </a:cubicBezTo>
                <a:cubicBezTo>
                  <a:pt x="242" y="93"/>
                  <a:pt x="236" y="96"/>
                  <a:pt x="239" y="95"/>
                </a:cubicBezTo>
                <a:cubicBezTo>
                  <a:pt x="258" y="86"/>
                  <a:pt x="295" y="75"/>
                  <a:pt x="314" y="69"/>
                </a:cubicBezTo>
                <a:cubicBezTo>
                  <a:pt x="307" y="71"/>
                  <a:pt x="306" y="72"/>
                  <a:pt x="296" y="74"/>
                </a:cubicBezTo>
                <a:cubicBezTo>
                  <a:pt x="296" y="73"/>
                  <a:pt x="301" y="72"/>
                  <a:pt x="303" y="71"/>
                </a:cubicBezTo>
                <a:cubicBezTo>
                  <a:pt x="302" y="70"/>
                  <a:pt x="294" y="74"/>
                  <a:pt x="283" y="76"/>
                </a:cubicBezTo>
                <a:cubicBezTo>
                  <a:pt x="289" y="74"/>
                  <a:pt x="294" y="72"/>
                  <a:pt x="300" y="70"/>
                </a:cubicBezTo>
                <a:cubicBezTo>
                  <a:pt x="290" y="71"/>
                  <a:pt x="290" y="71"/>
                  <a:pt x="290" y="71"/>
                </a:cubicBezTo>
                <a:cubicBezTo>
                  <a:pt x="303" y="66"/>
                  <a:pt x="315" y="63"/>
                  <a:pt x="328" y="59"/>
                </a:cubicBezTo>
                <a:cubicBezTo>
                  <a:pt x="322" y="60"/>
                  <a:pt x="316" y="61"/>
                  <a:pt x="311" y="63"/>
                </a:cubicBezTo>
                <a:cubicBezTo>
                  <a:pt x="312" y="61"/>
                  <a:pt x="315" y="59"/>
                  <a:pt x="307" y="61"/>
                </a:cubicBezTo>
                <a:cubicBezTo>
                  <a:pt x="327" y="54"/>
                  <a:pt x="325" y="51"/>
                  <a:pt x="348" y="47"/>
                </a:cubicBezTo>
                <a:cubicBezTo>
                  <a:pt x="348" y="47"/>
                  <a:pt x="348" y="47"/>
                  <a:pt x="348" y="47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71" y="41"/>
                  <a:pt x="371" y="41"/>
                  <a:pt x="371" y="41"/>
                </a:cubicBezTo>
                <a:cubicBezTo>
                  <a:pt x="363" y="45"/>
                  <a:pt x="353" y="47"/>
                  <a:pt x="346" y="49"/>
                </a:cubicBezTo>
                <a:cubicBezTo>
                  <a:pt x="363" y="48"/>
                  <a:pt x="367" y="42"/>
                  <a:pt x="386" y="38"/>
                </a:cubicBezTo>
                <a:cubicBezTo>
                  <a:pt x="402" y="38"/>
                  <a:pt x="367" y="44"/>
                  <a:pt x="368" y="46"/>
                </a:cubicBezTo>
                <a:cubicBezTo>
                  <a:pt x="372" y="44"/>
                  <a:pt x="382" y="43"/>
                  <a:pt x="381" y="44"/>
                </a:cubicBezTo>
                <a:cubicBezTo>
                  <a:pt x="363" y="47"/>
                  <a:pt x="370" y="48"/>
                  <a:pt x="351" y="51"/>
                </a:cubicBezTo>
                <a:cubicBezTo>
                  <a:pt x="360" y="48"/>
                  <a:pt x="349" y="50"/>
                  <a:pt x="351" y="49"/>
                </a:cubicBezTo>
                <a:cubicBezTo>
                  <a:pt x="348" y="50"/>
                  <a:pt x="331" y="55"/>
                  <a:pt x="318" y="58"/>
                </a:cubicBezTo>
                <a:cubicBezTo>
                  <a:pt x="315" y="61"/>
                  <a:pt x="329" y="57"/>
                  <a:pt x="337" y="55"/>
                </a:cubicBezTo>
                <a:cubicBezTo>
                  <a:pt x="352" y="50"/>
                  <a:pt x="368" y="49"/>
                  <a:pt x="380" y="45"/>
                </a:cubicBezTo>
                <a:cubicBezTo>
                  <a:pt x="396" y="41"/>
                  <a:pt x="381" y="46"/>
                  <a:pt x="382" y="46"/>
                </a:cubicBezTo>
                <a:cubicBezTo>
                  <a:pt x="397" y="44"/>
                  <a:pt x="388" y="43"/>
                  <a:pt x="393" y="42"/>
                </a:cubicBezTo>
                <a:cubicBezTo>
                  <a:pt x="415" y="37"/>
                  <a:pt x="418" y="39"/>
                  <a:pt x="434" y="37"/>
                </a:cubicBezTo>
                <a:cubicBezTo>
                  <a:pt x="447" y="34"/>
                  <a:pt x="480" y="30"/>
                  <a:pt x="503" y="29"/>
                </a:cubicBezTo>
                <a:cubicBezTo>
                  <a:pt x="500" y="30"/>
                  <a:pt x="503" y="31"/>
                  <a:pt x="505" y="31"/>
                </a:cubicBezTo>
                <a:cubicBezTo>
                  <a:pt x="518" y="27"/>
                  <a:pt x="514" y="29"/>
                  <a:pt x="531" y="27"/>
                </a:cubicBezTo>
                <a:cubicBezTo>
                  <a:pt x="516" y="26"/>
                  <a:pt x="516" y="26"/>
                  <a:pt x="516" y="26"/>
                </a:cubicBezTo>
                <a:cubicBezTo>
                  <a:pt x="528" y="26"/>
                  <a:pt x="537" y="24"/>
                  <a:pt x="548" y="25"/>
                </a:cubicBezTo>
                <a:cubicBezTo>
                  <a:pt x="534" y="23"/>
                  <a:pt x="567" y="23"/>
                  <a:pt x="575" y="23"/>
                </a:cubicBezTo>
                <a:cubicBezTo>
                  <a:pt x="587" y="24"/>
                  <a:pt x="599" y="23"/>
                  <a:pt x="605" y="25"/>
                </a:cubicBezTo>
                <a:cubicBezTo>
                  <a:pt x="604" y="25"/>
                  <a:pt x="604" y="25"/>
                  <a:pt x="604" y="25"/>
                </a:cubicBezTo>
                <a:cubicBezTo>
                  <a:pt x="621" y="27"/>
                  <a:pt x="621" y="27"/>
                  <a:pt x="621" y="27"/>
                </a:cubicBezTo>
                <a:cubicBezTo>
                  <a:pt x="619" y="29"/>
                  <a:pt x="619" y="29"/>
                  <a:pt x="619" y="29"/>
                </a:cubicBezTo>
                <a:cubicBezTo>
                  <a:pt x="630" y="31"/>
                  <a:pt x="645" y="31"/>
                  <a:pt x="641" y="30"/>
                </a:cubicBezTo>
                <a:cubicBezTo>
                  <a:pt x="653" y="32"/>
                  <a:pt x="646" y="31"/>
                  <a:pt x="648" y="33"/>
                </a:cubicBezTo>
                <a:cubicBezTo>
                  <a:pt x="641" y="33"/>
                  <a:pt x="625" y="33"/>
                  <a:pt x="621" y="31"/>
                </a:cubicBezTo>
                <a:cubicBezTo>
                  <a:pt x="622" y="31"/>
                  <a:pt x="625" y="31"/>
                  <a:pt x="626" y="31"/>
                </a:cubicBezTo>
                <a:cubicBezTo>
                  <a:pt x="594" y="27"/>
                  <a:pt x="615" y="33"/>
                  <a:pt x="599" y="32"/>
                </a:cubicBezTo>
                <a:cubicBezTo>
                  <a:pt x="607" y="33"/>
                  <a:pt x="613" y="35"/>
                  <a:pt x="622" y="35"/>
                </a:cubicBezTo>
                <a:cubicBezTo>
                  <a:pt x="626" y="35"/>
                  <a:pt x="643" y="36"/>
                  <a:pt x="652" y="36"/>
                </a:cubicBezTo>
                <a:cubicBezTo>
                  <a:pt x="640" y="36"/>
                  <a:pt x="634" y="34"/>
                  <a:pt x="625" y="33"/>
                </a:cubicBezTo>
                <a:cubicBezTo>
                  <a:pt x="633" y="34"/>
                  <a:pt x="634" y="32"/>
                  <a:pt x="641" y="34"/>
                </a:cubicBezTo>
                <a:cubicBezTo>
                  <a:pt x="639" y="34"/>
                  <a:pt x="639" y="34"/>
                  <a:pt x="639" y="34"/>
                </a:cubicBezTo>
                <a:cubicBezTo>
                  <a:pt x="647" y="34"/>
                  <a:pt x="647" y="34"/>
                  <a:pt x="647" y="34"/>
                </a:cubicBezTo>
                <a:cubicBezTo>
                  <a:pt x="648" y="36"/>
                  <a:pt x="670" y="39"/>
                  <a:pt x="657" y="38"/>
                </a:cubicBezTo>
                <a:cubicBezTo>
                  <a:pt x="669" y="40"/>
                  <a:pt x="661" y="37"/>
                  <a:pt x="672" y="39"/>
                </a:cubicBezTo>
                <a:cubicBezTo>
                  <a:pt x="651" y="35"/>
                  <a:pt x="651" y="35"/>
                  <a:pt x="651" y="35"/>
                </a:cubicBezTo>
                <a:cubicBezTo>
                  <a:pt x="652" y="33"/>
                  <a:pt x="652" y="33"/>
                  <a:pt x="652" y="33"/>
                </a:cubicBezTo>
                <a:cubicBezTo>
                  <a:pt x="660" y="34"/>
                  <a:pt x="661" y="35"/>
                  <a:pt x="669" y="36"/>
                </a:cubicBezTo>
                <a:cubicBezTo>
                  <a:pt x="669" y="34"/>
                  <a:pt x="669" y="34"/>
                  <a:pt x="669" y="34"/>
                </a:cubicBezTo>
                <a:cubicBezTo>
                  <a:pt x="683" y="38"/>
                  <a:pt x="683" y="38"/>
                  <a:pt x="683" y="38"/>
                </a:cubicBezTo>
                <a:cubicBezTo>
                  <a:pt x="682" y="37"/>
                  <a:pt x="694" y="39"/>
                  <a:pt x="696" y="40"/>
                </a:cubicBezTo>
                <a:cubicBezTo>
                  <a:pt x="703" y="42"/>
                  <a:pt x="698" y="44"/>
                  <a:pt x="711" y="46"/>
                </a:cubicBezTo>
                <a:cubicBezTo>
                  <a:pt x="710" y="45"/>
                  <a:pt x="710" y="45"/>
                  <a:pt x="710" y="45"/>
                </a:cubicBezTo>
                <a:cubicBezTo>
                  <a:pt x="718" y="47"/>
                  <a:pt x="723" y="48"/>
                  <a:pt x="733" y="52"/>
                </a:cubicBezTo>
                <a:cubicBezTo>
                  <a:pt x="732" y="52"/>
                  <a:pt x="730" y="51"/>
                  <a:pt x="728" y="51"/>
                </a:cubicBezTo>
                <a:cubicBezTo>
                  <a:pt x="743" y="57"/>
                  <a:pt x="766" y="65"/>
                  <a:pt x="771" y="71"/>
                </a:cubicBezTo>
                <a:cubicBezTo>
                  <a:pt x="770" y="71"/>
                  <a:pt x="764" y="68"/>
                  <a:pt x="763" y="69"/>
                </a:cubicBezTo>
                <a:cubicBezTo>
                  <a:pt x="743" y="57"/>
                  <a:pt x="747" y="64"/>
                  <a:pt x="721" y="53"/>
                </a:cubicBezTo>
                <a:cubicBezTo>
                  <a:pt x="721" y="49"/>
                  <a:pt x="698" y="48"/>
                  <a:pt x="694" y="44"/>
                </a:cubicBezTo>
                <a:cubicBezTo>
                  <a:pt x="704" y="47"/>
                  <a:pt x="719" y="49"/>
                  <a:pt x="717" y="48"/>
                </a:cubicBezTo>
                <a:cubicBezTo>
                  <a:pt x="708" y="46"/>
                  <a:pt x="693" y="42"/>
                  <a:pt x="687" y="41"/>
                </a:cubicBezTo>
                <a:cubicBezTo>
                  <a:pt x="693" y="43"/>
                  <a:pt x="691" y="44"/>
                  <a:pt x="686" y="44"/>
                </a:cubicBezTo>
                <a:cubicBezTo>
                  <a:pt x="701" y="46"/>
                  <a:pt x="730" y="57"/>
                  <a:pt x="751" y="67"/>
                </a:cubicBezTo>
                <a:cubicBezTo>
                  <a:pt x="749" y="64"/>
                  <a:pt x="749" y="64"/>
                  <a:pt x="749" y="64"/>
                </a:cubicBezTo>
                <a:cubicBezTo>
                  <a:pt x="768" y="71"/>
                  <a:pt x="746" y="65"/>
                  <a:pt x="760" y="71"/>
                </a:cubicBezTo>
                <a:cubicBezTo>
                  <a:pt x="767" y="73"/>
                  <a:pt x="767" y="73"/>
                  <a:pt x="767" y="73"/>
                </a:cubicBezTo>
                <a:cubicBezTo>
                  <a:pt x="768" y="74"/>
                  <a:pt x="768" y="74"/>
                  <a:pt x="768" y="74"/>
                </a:cubicBezTo>
                <a:cubicBezTo>
                  <a:pt x="771" y="75"/>
                  <a:pt x="775" y="76"/>
                  <a:pt x="779" y="78"/>
                </a:cubicBezTo>
                <a:cubicBezTo>
                  <a:pt x="772" y="73"/>
                  <a:pt x="774" y="77"/>
                  <a:pt x="767" y="72"/>
                </a:cubicBezTo>
                <a:cubicBezTo>
                  <a:pt x="760" y="68"/>
                  <a:pt x="768" y="71"/>
                  <a:pt x="770" y="71"/>
                </a:cubicBezTo>
                <a:cubicBezTo>
                  <a:pt x="775" y="73"/>
                  <a:pt x="791" y="83"/>
                  <a:pt x="781" y="78"/>
                </a:cubicBezTo>
                <a:cubicBezTo>
                  <a:pt x="787" y="81"/>
                  <a:pt x="793" y="84"/>
                  <a:pt x="799" y="88"/>
                </a:cubicBezTo>
                <a:cubicBezTo>
                  <a:pt x="799" y="88"/>
                  <a:pt x="795" y="86"/>
                  <a:pt x="793" y="85"/>
                </a:cubicBezTo>
                <a:cubicBezTo>
                  <a:pt x="797" y="88"/>
                  <a:pt x="801" y="91"/>
                  <a:pt x="805" y="94"/>
                </a:cubicBezTo>
                <a:cubicBezTo>
                  <a:pt x="805" y="94"/>
                  <a:pt x="805" y="94"/>
                  <a:pt x="805" y="94"/>
                </a:cubicBezTo>
                <a:cubicBezTo>
                  <a:pt x="815" y="100"/>
                  <a:pt x="827" y="112"/>
                  <a:pt x="835" y="118"/>
                </a:cubicBezTo>
                <a:cubicBezTo>
                  <a:pt x="821" y="102"/>
                  <a:pt x="843" y="124"/>
                  <a:pt x="842" y="122"/>
                </a:cubicBezTo>
                <a:cubicBezTo>
                  <a:pt x="847" y="128"/>
                  <a:pt x="846" y="132"/>
                  <a:pt x="835" y="121"/>
                </a:cubicBezTo>
                <a:cubicBezTo>
                  <a:pt x="832" y="117"/>
                  <a:pt x="824" y="110"/>
                  <a:pt x="818" y="105"/>
                </a:cubicBezTo>
                <a:cubicBezTo>
                  <a:pt x="825" y="112"/>
                  <a:pt x="828" y="114"/>
                  <a:pt x="833" y="120"/>
                </a:cubicBezTo>
                <a:cubicBezTo>
                  <a:pt x="829" y="116"/>
                  <a:pt x="840" y="128"/>
                  <a:pt x="839" y="129"/>
                </a:cubicBezTo>
                <a:cubicBezTo>
                  <a:pt x="837" y="128"/>
                  <a:pt x="835" y="127"/>
                  <a:pt x="828" y="119"/>
                </a:cubicBezTo>
                <a:cubicBezTo>
                  <a:pt x="818" y="108"/>
                  <a:pt x="828" y="117"/>
                  <a:pt x="825" y="114"/>
                </a:cubicBezTo>
                <a:cubicBezTo>
                  <a:pt x="823" y="109"/>
                  <a:pt x="809" y="100"/>
                  <a:pt x="802" y="94"/>
                </a:cubicBezTo>
                <a:cubicBezTo>
                  <a:pt x="801" y="93"/>
                  <a:pt x="804" y="95"/>
                  <a:pt x="805" y="95"/>
                </a:cubicBezTo>
                <a:cubicBezTo>
                  <a:pt x="799" y="91"/>
                  <a:pt x="784" y="81"/>
                  <a:pt x="782" y="82"/>
                </a:cubicBezTo>
                <a:cubicBezTo>
                  <a:pt x="789" y="85"/>
                  <a:pt x="794" y="89"/>
                  <a:pt x="800" y="92"/>
                </a:cubicBezTo>
                <a:cubicBezTo>
                  <a:pt x="803" y="95"/>
                  <a:pt x="794" y="90"/>
                  <a:pt x="799" y="94"/>
                </a:cubicBezTo>
                <a:cubicBezTo>
                  <a:pt x="803" y="96"/>
                  <a:pt x="807" y="99"/>
                  <a:pt x="811" y="103"/>
                </a:cubicBezTo>
                <a:cubicBezTo>
                  <a:pt x="810" y="103"/>
                  <a:pt x="810" y="103"/>
                  <a:pt x="810" y="103"/>
                </a:cubicBezTo>
                <a:cubicBezTo>
                  <a:pt x="819" y="111"/>
                  <a:pt x="832" y="124"/>
                  <a:pt x="841" y="135"/>
                </a:cubicBezTo>
                <a:cubicBezTo>
                  <a:pt x="845" y="135"/>
                  <a:pt x="851" y="140"/>
                  <a:pt x="856" y="143"/>
                </a:cubicBezTo>
                <a:cubicBezTo>
                  <a:pt x="867" y="161"/>
                  <a:pt x="876" y="182"/>
                  <a:pt x="879" y="203"/>
                </a:cubicBezTo>
                <a:cubicBezTo>
                  <a:pt x="879" y="203"/>
                  <a:pt x="880" y="203"/>
                  <a:pt x="880" y="204"/>
                </a:cubicBezTo>
                <a:cubicBezTo>
                  <a:pt x="881" y="210"/>
                  <a:pt x="882" y="222"/>
                  <a:pt x="880" y="221"/>
                </a:cubicBezTo>
                <a:cubicBezTo>
                  <a:pt x="883" y="228"/>
                  <a:pt x="882" y="247"/>
                  <a:pt x="883" y="244"/>
                </a:cubicBezTo>
                <a:cubicBezTo>
                  <a:pt x="883" y="246"/>
                  <a:pt x="883" y="246"/>
                  <a:pt x="883" y="246"/>
                </a:cubicBezTo>
                <a:cubicBezTo>
                  <a:pt x="880" y="254"/>
                  <a:pt x="877" y="266"/>
                  <a:pt x="868" y="286"/>
                </a:cubicBezTo>
                <a:cubicBezTo>
                  <a:pt x="867" y="290"/>
                  <a:pt x="867" y="291"/>
                  <a:pt x="869" y="291"/>
                </a:cubicBezTo>
                <a:cubicBezTo>
                  <a:pt x="867" y="295"/>
                  <a:pt x="864" y="298"/>
                  <a:pt x="862" y="302"/>
                </a:cubicBezTo>
                <a:cubicBezTo>
                  <a:pt x="863" y="299"/>
                  <a:pt x="863" y="297"/>
                  <a:pt x="866" y="291"/>
                </a:cubicBezTo>
                <a:cubicBezTo>
                  <a:pt x="861" y="301"/>
                  <a:pt x="855" y="311"/>
                  <a:pt x="849" y="320"/>
                </a:cubicBezTo>
                <a:cubicBezTo>
                  <a:pt x="850" y="318"/>
                  <a:pt x="850" y="318"/>
                  <a:pt x="850" y="318"/>
                </a:cubicBezTo>
                <a:cubicBezTo>
                  <a:pt x="842" y="329"/>
                  <a:pt x="842" y="329"/>
                  <a:pt x="842" y="329"/>
                </a:cubicBezTo>
                <a:cubicBezTo>
                  <a:pt x="847" y="323"/>
                  <a:pt x="854" y="313"/>
                  <a:pt x="853" y="317"/>
                </a:cubicBezTo>
                <a:cubicBezTo>
                  <a:pt x="845" y="330"/>
                  <a:pt x="839" y="336"/>
                  <a:pt x="831" y="347"/>
                </a:cubicBezTo>
                <a:cubicBezTo>
                  <a:pt x="829" y="345"/>
                  <a:pt x="826" y="348"/>
                  <a:pt x="828" y="344"/>
                </a:cubicBezTo>
                <a:cubicBezTo>
                  <a:pt x="828" y="343"/>
                  <a:pt x="829" y="343"/>
                  <a:pt x="829" y="343"/>
                </a:cubicBezTo>
                <a:cubicBezTo>
                  <a:pt x="831" y="338"/>
                  <a:pt x="837" y="329"/>
                  <a:pt x="841" y="323"/>
                </a:cubicBezTo>
                <a:cubicBezTo>
                  <a:pt x="823" y="344"/>
                  <a:pt x="828" y="339"/>
                  <a:pt x="810" y="356"/>
                </a:cubicBezTo>
                <a:cubicBezTo>
                  <a:pt x="807" y="357"/>
                  <a:pt x="825" y="339"/>
                  <a:pt x="820" y="342"/>
                </a:cubicBezTo>
                <a:cubicBezTo>
                  <a:pt x="826" y="337"/>
                  <a:pt x="831" y="331"/>
                  <a:pt x="836" y="325"/>
                </a:cubicBezTo>
                <a:cubicBezTo>
                  <a:pt x="833" y="328"/>
                  <a:pt x="833" y="329"/>
                  <a:pt x="832" y="331"/>
                </a:cubicBezTo>
                <a:cubicBezTo>
                  <a:pt x="841" y="318"/>
                  <a:pt x="846" y="314"/>
                  <a:pt x="850" y="303"/>
                </a:cubicBezTo>
                <a:cubicBezTo>
                  <a:pt x="855" y="297"/>
                  <a:pt x="845" y="313"/>
                  <a:pt x="850" y="306"/>
                </a:cubicBezTo>
                <a:cubicBezTo>
                  <a:pt x="847" y="313"/>
                  <a:pt x="844" y="319"/>
                  <a:pt x="843" y="323"/>
                </a:cubicBezTo>
                <a:cubicBezTo>
                  <a:pt x="854" y="308"/>
                  <a:pt x="847" y="313"/>
                  <a:pt x="855" y="300"/>
                </a:cubicBezTo>
                <a:cubicBezTo>
                  <a:pt x="861" y="290"/>
                  <a:pt x="861" y="290"/>
                  <a:pt x="861" y="290"/>
                </a:cubicBezTo>
                <a:cubicBezTo>
                  <a:pt x="864" y="284"/>
                  <a:pt x="859" y="292"/>
                  <a:pt x="859" y="292"/>
                </a:cubicBezTo>
                <a:cubicBezTo>
                  <a:pt x="862" y="285"/>
                  <a:pt x="864" y="282"/>
                  <a:pt x="866" y="276"/>
                </a:cubicBezTo>
                <a:cubicBezTo>
                  <a:pt x="865" y="278"/>
                  <a:pt x="863" y="281"/>
                  <a:pt x="863" y="280"/>
                </a:cubicBezTo>
                <a:cubicBezTo>
                  <a:pt x="868" y="271"/>
                  <a:pt x="870" y="261"/>
                  <a:pt x="874" y="252"/>
                </a:cubicBezTo>
                <a:cubicBezTo>
                  <a:pt x="872" y="257"/>
                  <a:pt x="873" y="246"/>
                  <a:pt x="873" y="241"/>
                </a:cubicBezTo>
                <a:cubicBezTo>
                  <a:pt x="872" y="248"/>
                  <a:pt x="869" y="254"/>
                  <a:pt x="867" y="260"/>
                </a:cubicBezTo>
                <a:cubicBezTo>
                  <a:pt x="861" y="283"/>
                  <a:pt x="853" y="297"/>
                  <a:pt x="838" y="320"/>
                </a:cubicBezTo>
                <a:cubicBezTo>
                  <a:pt x="839" y="318"/>
                  <a:pt x="839" y="318"/>
                  <a:pt x="839" y="318"/>
                </a:cubicBezTo>
                <a:cubicBezTo>
                  <a:pt x="810" y="350"/>
                  <a:pt x="819" y="348"/>
                  <a:pt x="790" y="373"/>
                </a:cubicBezTo>
                <a:cubicBezTo>
                  <a:pt x="788" y="373"/>
                  <a:pt x="775" y="384"/>
                  <a:pt x="775" y="382"/>
                </a:cubicBezTo>
                <a:cubicBezTo>
                  <a:pt x="785" y="375"/>
                  <a:pt x="782" y="376"/>
                  <a:pt x="779" y="377"/>
                </a:cubicBezTo>
                <a:cubicBezTo>
                  <a:pt x="774" y="381"/>
                  <a:pt x="771" y="386"/>
                  <a:pt x="760" y="392"/>
                </a:cubicBezTo>
                <a:cubicBezTo>
                  <a:pt x="763" y="388"/>
                  <a:pt x="753" y="394"/>
                  <a:pt x="763" y="387"/>
                </a:cubicBezTo>
                <a:cubicBezTo>
                  <a:pt x="748" y="396"/>
                  <a:pt x="741" y="402"/>
                  <a:pt x="733" y="407"/>
                </a:cubicBezTo>
                <a:cubicBezTo>
                  <a:pt x="709" y="423"/>
                  <a:pt x="725" y="410"/>
                  <a:pt x="700" y="424"/>
                </a:cubicBezTo>
                <a:cubicBezTo>
                  <a:pt x="703" y="421"/>
                  <a:pt x="703" y="421"/>
                  <a:pt x="703" y="421"/>
                </a:cubicBezTo>
                <a:cubicBezTo>
                  <a:pt x="687" y="430"/>
                  <a:pt x="687" y="430"/>
                  <a:pt x="687" y="430"/>
                </a:cubicBezTo>
                <a:cubicBezTo>
                  <a:pt x="693" y="428"/>
                  <a:pt x="693" y="428"/>
                  <a:pt x="693" y="428"/>
                </a:cubicBezTo>
                <a:cubicBezTo>
                  <a:pt x="687" y="432"/>
                  <a:pt x="680" y="435"/>
                  <a:pt x="674" y="438"/>
                </a:cubicBezTo>
                <a:cubicBezTo>
                  <a:pt x="662" y="444"/>
                  <a:pt x="679" y="437"/>
                  <a:pt x="678" y="439"/>
                </a:cubicBezTo>
                <a:cubicBezTo>
                  <a:pt x="681" y="435"/>
                  <a:pt x="681" y="435"/>
                  <a:pt x="681" y="435"/>
                </a:cubicBezTo>
                <a:cubicBezTo>
                  <a:pt x="690" y="432"/>
                  <a:pt x="700" y="425"/>
                  <a:pt x="702" y="426"/>
                </a:cubicBezTo>
                <a:cubicBezTo>
                  <a:pt x="689" y="432"/>
                  <a:pt x="693" y="432"/>
                  <a:pt x="688" y="435"/>
                </a:cubicBezTo>
                <a:cubicBezTo>
                  <a:pt x="700" y="428"/>
                  <a:pt x="700" y="428"/>
                  <a:pt x="700" y="428"/>
                </a:cubicBezTo>
                <a:cubicBezTo>
                  <a:pt x="704" y="427"/>
                  <a:pt x="704" y="427"/>
                  <a:pt x="704" y="427"/>
                </a:cubicBezTo>
                <a:cubicBezTo>
                  <a:pt x="717" y="422"/>
                  <a:pt x="726" y="416"/>
                  <a:pt x="732" y="412"/>
                </a:cubicBezTo>
                <a:cubicBezTo>
                  <a:pt x="727" y="414"/>
                  <a:pt x="725" y="417"/>
                  <a:pt x="720" y="419"/>
                </a:cubicBezTo>
                <a:cubicBezTo>
                  <a:pt x="725" y="413"/>
                  <a:pt x="740" y="406"/>
                  <a:pt x="752" y="396"/>
                </a:cubicBezTo>
                <a:cubicBezTo>
                  <a:pt x="753" y="397"/>
                  <a:pt x="757" y="394"/>
                  <a:pt x="756" y="395"/>
                </a:cubicBezTo>
                <a:cubicBezTo>
                  <a:pt x="755" y="396"/>
                  <a:pt x="753" y="397"/>
                  <a:pt x="752" y="398"/>
                </a:cubicBezTo>
                <a:cubicBezTo>
                  <a:pt x="753" y="398"/>
                  <a:pt x="746" y="403"/>
                  <a:pt x="759" y="396"/>
                </a:cubicBezTo>
                <a:cubicBezTo>
                  <a:pt x="755" y="400"/>
                  <a:pt x="747" y="408"/>
                  <a:pt x="747" y="408"/>
                </a:cubicBezTo>
                <a:cubicBezTo>
                  <a:pt x="740" y="413"/>
                  <a:pt x="729" y="419"/>
                  <a:pt x="723" y="422"/>
                </a:cubicBezTo>
                <a:cubicBezTo>
                  <a:pt x="723" y="422"/>
                  <a:pt x="723" y="422"/>
                  <a:pt x="723" y="422"/>
                </a:cubicBezTo>
                <a:cubicBezTo>
                  <a:pt x="716" y="426"/>
                  <a:pt x="702" y="433"/>
                  <a:pt x="700" y="433"/>
                </a:cubicBezTo>
                <a:cubicBezTo>
                  <a:pt x="696" y="435"/>
                  <a:pt x="684" y="441"/>
                  <a:pt x="697" y="436"/>
                </a:cubicBezTo>
                <a:cubicBezTo>
                  <a:pt x="690" y="440"/>
                  <a:pt x="684" y="443"/>
                  <a:pt x="677" y="446"/>
                </a:cubicBezTo>
                <a:cubicBezTo>
                  <a:pt x="679" y="443"/>
                  <a:pt x="660" y="450"/>
                  <a:pt x="679" y="440"/>
                </a:cubicBezTo>
                <a:close/>
                <a:moveTo>
                  <a:pt x="708" y="446"/>
                </a:moveTo>
                <a:cubicBezTo>
                  <a:pt x="708" y="448"/>
                  <a:pt x="694" y="455"/>
                  <a:pt x="690" y="458"/>
                </a:cubicBezTo>
                <a:cubicBezTo>
                  <a:pt x="687" y="460"/>
                  <a:pt x="670" y="467"/>
                  <a:pt x="673" y="465"/>
                </a:cubicBezTo>
                <a:cubicBezTo>
                  <a:pt x="685" y="460"/>
                  <a:pt x="683" y="457"/>
                  <a:pt x="694" y="455"/>
                </a:cubicBezTo>
                <a:cubicBezTo>
                  <a:pt x="695" y="453"/>
                  <a:pt x="693" y="454"/>
                  <a:pt x="688" y="455"/>
                </a:cubicBezTo>
                <a:cubicBezTo>
                  <a:pt x="690" y="454"/>
                  <a:pt x="690" y="454"/>
                  <a:pt x="690" y="454"/>
                </a:cubicBezTo>
                <a:cubicBezTo>
                  <a:pt x="695" y="452"/>
                  <a:pt x="698" y="450"/>
                  <a:pt x="702" y="448"/>
                </a:cubicBezTo>
                <a:cubicBezTo>
                  <a:pt x="706" y="447"/>
                  <a:pt x="709" y="445"/>
                  <a:pt x="708" y="446"/>
                </a:cubicBezTo>
                <a:close/>
                <a:moveTo>
                  <a:pt x="751" y="423"/>
                </a:moveTo>
                <a:cubicBezTo>
                  <a:pt x="740" y="429"/>
                  <a:pt x="729" y="436"/>
                  <a:pt x="722" y="439"/>
                </a:cubicBezTo>
                <a:cubicBezTo>
                  <a:pt x="725" y="437"/>
                  <a:pt x="725" y="437"/>
                  <a:pt x="725" y="437"/>
                </a:cubicBezTo>
                <a:cubicBezTo>
                  <a:pt x="776" y="409"/>
                  <a:pt x="753" y="418"/>
                  <a:pt x="722" y="432"/>
                </a:cubicBezTo>
                <a:cubicBezTo>
                  <a:pt x="738" y="423"/>
                  <a:pt x="756" y="414"/>
                  <a:pt x="772" y="403"/>
                </a:cubicBezTo>
                <a:cubicBezTo>
                  <a:pt x="770" y="403"/>
                  <a:pt x="770" y="403"/>
                  <a:pt x="770" y="403"/>
                </a:cubicBezTo>
                <a:cubicBezTo>
                  <a:pt x="775" y="400"/>
                  <a:pt x="779" y="397"/>
                  <a:pt x="782" y="395"/>
                </a:cubicBezTo>
                <a:cubicBezTo>
                  <a:pt x="783" y="396"/>
                  <a:pt x="759" y="417"/>
                  <a:pt x="751" y="423"/>
                </a:cubicBezTo>
                <a:close/>
                <a:moveTo>
                  <a:pt x="787" y="400"/>
                </a:moveTo>
                <a:cubicBezTo>
                  <a:pt x="788" y="399"/>
                  <a:pt x="787" y="399"/>
                  <a:pt x="785" y="400"/>
                </a:cubicBezTo>
                <a:cubicBezTo>
                  <a:pt x="795" y="393"/>
                  <a:pt x="795" y="393"/>
                  <a:pt x="795" y="393"/>
                </a:cubicBezTo>
                <a:cubicBezTo>
                  <a:pt x="794" y="394"/>
                  <a:pt x="796" y="393"/>
                  <a:pt x="787" y="400"/>
                </a:cubicBezTo>
                <a:close/>
                <a:moveTo>
                  <a:pt x="881" y="298"/>
                </a:moveTo>
                <a:cubicBezTo>
                  <a:pt x="879" y="305"/>
                  <a:pt x="871" y="317"/>
                  <a:pt x="870" y="318"/>
                </a:cubicBezTo>
                <a:cubicBezTo>
                  <a:pt x="871" y="321"/>
                  <a:pt x="857" y="340"/>
                  <a:pt x="851" y="347"/>
                </a:cubicBezTo>
                <a:cubicBezTo>
                  <a:pt x="836" y="364"/>
                  <a:pt x="840" y="356"/>
                  <a:pt x="826" y="371"/>
                </a:cubicBezTo>
                <a:cubicBezTo>
                  <a:pt x="832" y="367"/>
                  <a:pt x="832" y="367"/>
                  <a:pt x="832" y="367"/>
                </a:cubicBezTo>
                <a:cubicBezTo>
                  <a:pt x="819" y="380"/>
                  <a:pt x="813" y="385"/>
                  <a:pt x="797" y="396"/>
                </a:cubicBezTo>
                <a:cubicBezTo>
                  <a:pt x="794" y="397"/>
                  <a:pt x="805" y="391"/>
                  <a:pt x="808" y="388"/>
                </a:cubicBezTo>
                <a:cubicBezTo>
                  <a:pt x="805" y="389"/>
                  <a:pt x="802" y="391"/>
                  <a:pt x="799" y="392"/>
                </a:cubicBezTo>
                <a:cubicBezTo>
                  <a:pt x="803" y="390"/>
                  <a:pt x="808" y="383"/>
                  <a:pt x="809" y="385"/>
                </a:cubicBezTo>
                <a:cubicBezTo>
                  <a:pt x="809" y="384"/>
                  <a:pt x="813" y="379"/>
                  <a:pt x="804" y="387"/>
                </a:cubicBezTo>
                <a:cubicBezTo>
                  <a:pt x="810" y="381"/>
                  <a:pt x="810" y="381"/>
                  <a:pt x="810" y="381"/>
                </a:cubicBezTo>
                <a:cubicBezTo>
                  <a:pt x="809" y="381"/>
                  <a:pt x="809" y="381"/>
                  <a:pt x="809" y="381"/>
                </a:cubicBezTo>
                <a:cubicBezTo>
                  <a:pt x="815" y="376"/>
                  <a:pt x="815" y="376"/>
                  <a:pt x="815" y="376"/>
                </a:cubicBezTo>
                <a:cubicBezTo>
                  <a:pt x="818" y="374"/>
                  <a:pt x="823" y="370"/>
                  <a:pt x="827" y="367"/>
                </a:cubicBezTo>
                <a:cubicBezTo>
                  <a:pt x="828" y="367"/>
                  <a:pt x="824" y="371"/>
                  <a:pt x="821" y="373"/>
                </a:cubicBezTo>
                <a:cubicBezTo>
                  <a:pt x="828" y="368"/>
                  <a:pt x="834" y="363"/>
                  <a:pt x="837" y="359"/>
                </a:cubicBezTo>
                <a:cubicBezTo>
                  <a:pt x="827" y="368"/>
                  <a:pt x="832" y="363"/>
                  <a:pt x="829" y="364"/>
                </a:cubicBezTo>
                <a:cubicBezTo>
                  <a:pt x="834" y="358"/>
                  <a:pt x="843" y="348"/>
                  <a:pt x="846" y="344"/>
                </a:cubicBezTo>
                <a:cubicBezTo>
                  <a:pt x="854" y="336"/>
                  <a:pt x="860" y="329"/>
                  <a:pt x="857" y="336"/>
                </a:cubicBezTo>
                <a:cubicBezTo>
                  <a:pt x="860" y="330"/>
                  <a:pt x="866" y="324"/>
                  <a:pt x="868" y="316"/>
                </a:cubicBezTo>
                <a:cubicBezTo>
                  <a:pt x="862" y="329"/>
                  <a:pt x="866" y="315"/>
                  <a:pt x="857" y="331"/>
                </a:cubicBezTo>
                <a:cubicBezTo>
                  <a:pt x="852" y="334"/>
                  <a:pt x="865" y="318"/>
                  <a:pt x="870" y="310"/>
                </a:cubicBezTo>
                <a:cubicBezTo>
                  <a:pt x="868" y="315"/>
                  <a:pt x="871" y="311"/>
                  <a:pt x="870" y="313"/>
                </a:cubicBezTo>
                <a:cubicBezTo>
                  <a:pt x="877" y="300"/>
                  <a:pt x="872" y="305"/>
                  <a:pt x="867" y="313"/>
                </a:cubicBezTo>
                <a:cubicBezTo>
                  <a:pt x="869" y="309"/>
                  <a:pt x="871" y="304"/>
                  <a:pt x="873" y="299"/>
                </a:cubicBezTo>
                <a:cubicBezTo>
                  <a:pt x="873" y="300"/>
                  <a:pt x="873" y="300"/>
                  <a:pt x="873" y="300"/>
                </a:cubicBezTo>
                <a:cubicBezTo>
                  <a:pt x="875" y="295"/>
                  <a:pt x="877" y="290"/>
                  <a:pt x="879" y="285"/>
                </a:cubicBezTo>
                <a:cubicBezTo>
                  <a:pt x="881" y="284"/>
                  <a:pt x="882" y="284"/>
                  <a:pt x="880" y="288"/>
                </a:cubicBezTo>
                <a:cubicBezTo>
                  <a:pt x="882" y="285"/>
                  <a:pt x="883" y="283"/>
                  <a:pt x="885" y="280"/>
                </a:cubicBezTo>
                <a:cubicBezTo>
                  <a:pt x="883" y="284"/>
                  <a:pt x="882" y="288"/>
                  <a:pt x="880" y="293"/>
                </a:cubicBezTo>
                <a:cubicBezTo>
                  <a:pt x="884" y="288"/>
                  <a:pt x="886" y="279"/>
                  <a:pt x="888" y="272"/>
                </a:cubicBezTo>
                <a:cubicBezTo>
                  <a:pt x="891" y="265"/>
                  <a:pt x="884" y="290"/>
                  <a:pt x="881" y="298"/>
                </a:cubicBezTo>
                <a:close/>
                <a:moveTo>
                  <a:pt x="889" y="232"/>
                </a:moveTo>
                <a:cubicBezTo>
                  <a:pt x="889" y="226"/>
                  <a:pt x="889" y="220"/>
                  <a:pt x="888" y="215"/>
                </a:cubicBezTo>
                <a:cubicBezTo>
                  <a:pt x="889" y="213"/>
                  <a:pt x="889" y="213"/>
                  <a:pt x="889" y="213"/>
                </a:cubicBezTo>
                <a:cubicBezTo>
                  <a:pt x="887" y="186"/>
                  <a:pt x="878" y="168"/>
                  <a:pt x="864" y="143"/>
                </a:cubicBezTo>
                <a:cubicBezTo>
                  <a:pt x="867" y="146"/>
                  <a:pt x="872" y="156"/>
                  <a:pt x="871" y="154"/>
                </a:cubicBezTo>
                <a:cubicBezTo>
                  <a:pt x="863" y="139"/>
                  <a:pt x="862" y="143"/>
                  <a:pt x="854" y="128"/>
                </a:cubicBezTo>
                <a:cubicBezTo>
                  <a:pt x="868" y="148"/>
                  <a:pt x="845" y="116"/>
                  <a:pt x="859" y="133"/>
                </a:cubicBezTo>
                <a:cubicBezTo>
                  <a:pt x="841" y="109"/>
                  <a:pt x="817" y="86"/>
                  <a:pt x="800" y="75"/>
                </a:cubicBezTo>
                <a:cubicBezTo>
                  <a:pt x="804" y="79"/>
                  <a:pt x="793" y="72"/>
                  <a:pt x="792" y="72"/>
                </a:cubicBezTo>
                <a:cubicBezTo>
                  <a:pt x="788" y="69"/>
                  <a:pt x="790" y="69"/>
                  <a:pt x="793" y="72"/>
                </a:cubicBezTo>
                <a:cubicBezTo>
                  <a:pt x="785" y="66"/>
                  <a:pt x="784" y="64"/>
                  <a:pt x="786" y="64"/>
                </a:cubicBezTo>
                <a:cubicBezTo>
                  <a:pt x="792" y="67"/>
                  <a:pt x="798" y="71"/>
                  <a:pt x="804" y="75"/>
                </a:cubicBezTo>
                <a:cubicBezTo>
                  <a:pt x="798" y="71"/>
                  <a:pt x="796" y="68"/>
                  <a:pt x="791" y="65"/>
                </a:cubicBezTo>
                <a:cubicBezTo>
                  <a:pt x="791" y="65"/>
                  <a:pt x="791" y="65"/>
                  <a:pt x="791" y="65"/>
                </a:cubicBezTo>
                <a:cubicBezTo>
                  <a:pt x="791" y="65"/>
                  <a:pt x="791" y="65"/>
                  <a:pt x="791" y="65"/>
                </a:cubicBezTo>
                <a:cubicBezTo>
                  <a:pt x="789" y="63"/>
                  <a:pt x="786" y="62"/>
                  <a:pt x="783" y="60"/>
                </a:cubicBezTo>
                <a:cubicBezTo>
                  <a:pt x="780" y="59"/>
                  <a:pt x="780" y="60"/>
                  <a:pt x="780" y="60"/>
                </a:cubicBezTo>
                <a:cubicBezTo>
                  <a:pt x="773" y="58"/>
                  <a:pt x="765" y="55"/>
                  <a:pt x="755" y="52"/>
                </a:cubicBezTo>
                <a:cubicBezTo>
                  <a:pt x="756" y="52"/>
                  <a:pt x="756" y="52"/>
                  <a:pt x="756" y="52"/>
                </a:cubicBezTo>
                <a:cubicBezTo>
                  <a:pt x="749" y="49"/>
                  <a:pt x="741" y="46"/>
                  <a:pt x="734" y="44"/>
                </a:cubicBezTo>
                <a:cubicBezTo>
                  <a:pt x="737" y="44"/>
                  <a:pt x="737" y="44"/>
                  <a:pt x="737" y="44"/>
                </a:cubicBezTo>
                <a:cubicBezTo>
                  <a:pt x="733" y="43"/>
                  <a:pt x="729" y="42"/>
                  <a:pt x="724" y="41"/>
                </a:cubicBezTo>
                <a:cubicBezTo>
                  <a:pt x="725" y="39"/>
                  <a:pt x="720" y="39"/>
                  <a:pt x="722" y="38"/>
                </a:cubicBezTo>
                <a:cubicBezTo>
                  <a:pt x="714" y="33"/>
                  <a:pt x="693" y="31"/>
                  <a:pt x="675" y="27"/>
                </a:cubicBezTo>
                <a:cubicBezTo>
                  <a:pt x="678" y="27"/>
                  <a:pt x="678" y="27"/>
                  <a:pt x="678" y="27"/>
                </a:cubicBezTo>
                <a:cubicBezTo>
                  <a:pt x="668" y="27"/>
                  <a:pt x="644" y="21"/>
                  <a:pt x="628" y="20"/>
                </a:cubicBezTo>
                <a:cubicBezTo>
                  <a:pt x="629" y="19"/>
                  <a:pt x="629" y="19"/>
                  <a:pt x="629" y="19"/>
                </a:cubicBezTo>
                <a:cubicBezTo>
                  <a:pt x="638" y="20"/>
                  <a:pt x="640" y="19"/>
                  <a:pt x="636" y="18"/>
                </a:cubicBezTo>
                <a:cubicBezTo>
                  <a:pt x="639" y="18"/>
                  <a:pt x="644" y="18"/>
                  <a:pt x="648" y="18"/>
                </a:cubicBezTo>
                <a:cubicBezTo>
                  <a:pt x="653" y="19"/>
                  <a:pt x="668" y="21"/>
                  <a:pt x="669" y="23"/>
                </a:cubicBezTo>
                <a:cubicBezTo>
                  <a:pt x="658" y="21"/>
                  <a:pt x="659" y="21"/>
                  <a:pt x="664" y="23"/>
                </a:cubicBezTo>
                <a:cubicBezTo>
                  <a:pt x="675" y="24"/>
                  <a:pt x="695" y="28"/>
                  <a:pt x="694" y="25"/>
                </a:cubicBezTo>
                <a:cubicBezTo>
                  <a:pt x="709" y="29"/>
                  <a:pt x="699" y="27"/>
                  <a:pt x="709" y="30"/>
                </a:cubicBezTo>
                <a:cubicBezTo>
                  <a:pt x="710" y="31"/>
                  <a:pt x="707" y="31"/>
                  <a:pt x="703" y="30"/>
                </a:cubicBezTo>
                <a:cubicBezTo>
                  <a:pt x="717" y="34"/>
                  <a:pt x="732" y="38"/>
                  <a:pt x="746" y="43"/>
                </a:cubicBezTo>
                <a:cubicBezTo>
                  <a:pt x="748" y="42"/>
                  <a:pt x="719" y="32"/>
                  <a:pt x="734" y="35"/>
                </a:cubicBezTo>
                <a:cubicBezTo>
                  <a:pt x="738" y="36"/>
                  <a:pt x="738" y="34"/>
                  <a:pt x="753" y="40"/>
                </a:cubicBezTo>
                <a:cubicBezTo>
                  <a:pt x="753" y="40"/>
                  <a:pt x="751" y="40"/>
                  <a:pt x="750" y="39"/>
                </a:cubicBezTo>
                <a:cubicBezTo>
                  <a:pt x="757" y="42"/>
                  <a:pt x="757" y="43"/>
                  <a:pt x="764" y="46"/>
                </a:cubicBezTo>
                <a:cubicBezTo>
                  <a:pt x="766" y="49"/>
                  <a:pt x="755" y="43"/>
                  <a:pt x="750" y="42"/>
                </a:cubicBezTo>
                <a:cubicBezTo>
                  <a:pt x="755" y="44"/>
                  <a:pt x="760" y="46"/>
                  <a:pt x="765" y="48"/>
                </a:cubicBezTo>
                <a:cubicBezTo>
                  <a:pt x="764" y="48"/>
                  <a:pt x="764" y="48"/>
                  <a:pt x="764" y="48"/>
                </a:cubicBezTo>
                <a:cubicBezTo>
                  <a:pt x="769" y="50"/>
                  <a:pt x="773" y="53"/>
                  <a:pt x="778" y="55"/>
                </a:cubicBezTo>
                <a:cubicBezTo>
                  <a:pt x="785" y="57"/>
                  <a:pt x="767" y="49"/>
                  <a:pt x="767" y="48"/>
                </a:cubicBezTo>
                <a:cubicBezTo>
                  <a:pt x="770" y="49"/>
                  <a:pt x="773" y="51"/>
                  <a:pt x="777" y="52"/>
                </a:cubicBezTo>
                <a:cubicBezTo>
                  <a:pt x="788" y="56"/>
                  <a:pt x="815" y="73"/>
                  <a:pt x="822" y="83"/>
                </a:cubicBezTo>
                <a:cubicBezTo>
                  <a:pt x="832" y="92"/>
                  <a:pt x="829" y="87"/>
                  <a:pt x="832" y="88"/>
                </a:cubicBezTo>
                <a:cubicBezTo>
                  <a:pt x="839" y="93"/>
                  <a:pt x="844" y="100"/>
                  <a:pt x="850" y="105"/>
                </a:cubicBezTo>
                <a:cubicBezTo>
                  <a:pt x="851" y="104"/>
                  <a:pt x="857" y="112"/>
                  <a:pt x="858" y="111"/>
                </a:cubicBezTo>
                <a:cubicBezTo>
                  <a:pt x="861" y="115"/>
                  <a:pt x="864" y="119"/>
                  <a:pt x="866" y="122"/>
                </a:cubicBezTo>
                <a:cubicBezTo>
                  <a:pt x="873" y="127"/>
                  <a:pt x="857" y="109"/>
                  <a:pt x="855" y="106"/>
                </a:cubicBezTo>
                <a:cubicBezTo>
                  <a:pt x="852" y="99"/>
                  <a:pt x="862" y="113"/>
                  <a:pt x="860" y="109"/>
                </a:cubicBezTo>
                <a:cubicBezTo>
                  <a:pt x="853" y="101"/>
                  <a:pt x="851" y="101"/>
                  <a:pt x="847" y="98"/>
                </a:cubicBezTo>
                <a:cubicBezTo>
                  <a:pt x="843" y="93"/>
                  <a:pt x="841" y="91"/>
                  <a:pt x="842" y="90"/>
                </a:cubicBezTo>
                <a:cubicBezTo>
                  <a:pt x="853" y="103"/>
                  <a:pt x="850" y="95"/>
                  <a:pt x="859" y="106"/>
                </a:cubicBezTo>
                <a:cubicBezTo>
                  <a:pt x="859" y="107"/>
                  <a:pt x="859" y="107"/>
                  <a:pt x="859" y="107"/>
                </a:cubicBezTo>
                <a:cubicBezTo>
                  <a:pt x="860" y="106"/>
                  <a:pt x="872" y="122"/>
                  <a:pt x="876" y="128"/>
                </a:cubicBezTo>
                <a:cubicBezTo>
                  <a:pt x="883" y="142"/>
                  <a:pt x="868" y="119"/>
                  <a:pt x="867" y="120"/>
                </a:cubicBezTo>
                <a:cubicBezTo>
                  <a:pt x="871" y="125"/>
                  <a:pt x="875" y="130"/>
                  <a:pt x="878" y="135"/>
                </a:cubicBezTo>
                <a:cubicBezTo>
                  <a:pt x="873" y="129"/>
                  <a:pt x="877" y="136"/>
                  <a:pt x="870" y="128"/>
                </a:cubicBezTo>
                <a:cubicBezTo>
                  <a:pt x="876" y="137"/>
                  <a:pt x="876" y="139"/>
                  <a:pt x="882" y="148"/>
                </a:cubicBezTo>
                <a:cubicBezTo>
                  <a:pt x="874" y="138"/>
                  <a:pt x="887" y="162"/>
                  <a:pt x="886" y="164"/>
                </a:cubicBezTo>
                <a:cubicBezTo>
                  <a:pt x="882" y="153"/>
                  <a:pt x="872" y="134"/>
                  <a:pt x="872" y="134"/>
                </a:cubicBezTo>
                <a:cubicBezTo>
                  <a:pt x="871" y="132"/>
                  <a:pt x="864" y="121"/>
                  <a:pt x="861" y="117"/>
                </a:cubicBezTo>
                <a:cubicBezTo>
                  <a:pt x="854" y="111"/>
                  <a:pt x="854" y="111"/>
                  <a:pt x="854" y="111"/>
                </a:cubicBezTo>
                <a:cubicBezTo>
                  <a:pt x="860" y="119"/>
                  <a:pt x="868" y="129"/>
                  <a:pt x="865" y="127"/>
                </a:cubicBezTo>
                <a:cubicBezTo>
                  <a:pt x="868" y="130"/>
                  <a:pt x="870" y="134"/>
                  <a:pt x="873" y="138"/>
                </a:cubicBezTo>
                <a:cubicBezTo>
                  <a:pt x="864" y="127"/>
                  <a:pt x="864" y="128"/>
                  <a:pt x="855" y="119"/>
                </a:cubicBezTo>
                <a:cubicBezTo>
                  <a:pt x="869" y="140"/>
                  <a:pt x="882" y="156"/>
                  <a:pt x="887" y="176"/>
                </a:cubicBezTo>
                <a:cubicBezTo>
                  <a:pt x="886" y="173"/>
                  <a:pt x="886" y="173"/>
                  <a:pt x="886" y="173"/>
                </a:cubicBezTo>
                <a:cubicBezTo>
                  <a:pt x="898" y="213"/>
                  <a:pt x="892" y="224"/>
                  <a:pt x="889" y="23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5F7797"/>
              </a:solidFill>
              <a:cs typeface="+mn-ea"/>
              <a:sym typeface="+mn-lt"/>
            </a:endParaRPr>
          </a:p>
        </p:txBody>
      </p:sp>
      <p:sp>
        <p:nvSpPr>
          <p:cNvPr id="79" name="Freeform 376"/>
          <p:cNvSpPr>
            <a:spLocks noEditPoints="1"/>
          </p:cNvSpPr>
          <p:nvPr/>
        </p:nvSpPr>
        <p:spPr bwMode="auto">
          <a:xfrm rot="12101646">
            <a:off x="8933180" y="4135120"/>
            <a:ext cx="1557655" cy="1315720"/>
          </a:xfrm>
          <a:custGeom>
            <a:avLst/>
            <a:gdLst>
              <a:gd name="T0" fmla="*/ 715 w 910"/>
              <a:gd name="T1" fmla="*/ 20 h 538"/>
              <a:gd name="T2" fmla="*/ 489 w 910"/>
              <a:gd name="T3" fmla="*/ 6 h 538"/>
              <a:gd name="T4" fmla="*/ 372 w 910"/>
              <a:gd name="T5" fmla="*/ 17 h 538"/>
              <a:gd name="T6" fmla="*/ 263 w 910"/>
              <a:gd name="T7" fmla="*/ 50 h 538"/>
              <a:gd name="T8" fmla="*/ 193 w 910"/>
              <a:gd name="T9" fmla="*/ 77 h 538"/>
              <a:gd name="T10" fmla="*/ 195 w 910"/>
              <a:gd name="T11" fmla="*/ 82 h 538"/>
              <a:gd name="T12" fmla="*/ 286 w 910"/>
              <a:gd name="T13" fmla="*/ 51 h 538"/>
              <a:gd name="T14" fmla="*/ 157 w 910"/>
              <a:gd name="T15" fmla="*/ 110 h 538"/>
              <a:gd name="T16" fmla="*/ 257 w 910"/>
              <a:gd name="T17" fmla="*/ 78 h 538"/>
              <a:gd name="T18" fmla="*/ 283 w 910"/>
              <a:gd name="T19" fmla="*/ 68 h 538"/>
              <a:gd name="T20" fmla="*/ 290 w 910"/>
              <a:gd name="T21" fmla="*/ 68 h 538"/>
              <a:gd name="T22" fmla="*/ 84 w 910"/>
              <a:gd name="T23" fmla="*/ 191 h 538"/>
              <a:gd name="T24" fmla="*/ 32 w 910"/>
              <a:gd name="T25" fmla="*/ 456 h 538"/>
              <a:gd name="T26" fmla="*/ 227 w 910"/>
              <a:gd name="T27" fmla="*/ 535 h 538"/>
              <a:gd name="T28" fmla="*/ 392 w 910"/>
              <a:gd name="T29" fmla="*/ 531 h 538"/>
              <a:gd name="T30" fmla="*/ 505 w 910"/>
              <a:gd name="T31" fmla="*/ 511 h 538"/>
              <a:gd name="T32" fmla="*/ 547 w 910"/>
              <a:gd name="T33" fmla="*/ 500 h 538"/>
              <a:gd name="T34" fmla="*/ 565 w 910"/>
              <a:gd name="T35" fmla="*/ 510 h 538"/>
              <a:gd name="T36" fmla="*/ 438 w 910"/>
              <a:gd name="T37" fmla="*/ 538 h 538"/>
              <a:gd name="T38" fmla="*/ 670 w 910"/>
              <a:gd name="T39" fmla="*/ 469 h 538"/>
              <a:gd name="T40" fmla="*/ 705 w 910"/>
              <a:gd name="T41" fmla="*/ 460 h 538"/>
              <a:gd name="T42" fmla="*/ 788 w 910"/>
              <a:gd name="T43" fmla="*/ 415 h 538"/>
              <a:gd name="T44" fmla="*/ 888 w 910"/>
              <a:gd name="T45" fmla="*/ 287 h 538"/>
              <a:gd name="T46" fmla="*/ 905 w 910"/>
              <a:gd name="T47" fmla="*/ 243 h 538"/>
              <a:gd name="T48" fmla="*/ 496 w 910"/>
              <a:gd name="T49" fmla="*/ 11 h 538"/>
              <a:gd name="T50" fmla="*/ 592 w 910"/>
              <a:gd name="T51" fmla="*/ 9 h 538"/>
              <a:gd name="T52" fmla="*/ 453 w 910"/>
              <a:gd name="T53" fmla="*/ 17 h 538"/>
              <a:gd name="T54" fmla="*/ 660 w 910"/>
              <a:gd name="T55" fmla="*/ 448 h 538"/>
              <a:gd name="T56" fmla="*/ 585 w 910"/>
              <a:gd name="T57" fmla="*/ 472 h 538"/>
              <a:gd name="T58" fmla="*/ 488 w 910"/>
              <a:gd name="T59" fmla="*/ 490 h 538"/>
              <a:gd name="T60" fmla="*/ 424 w 910"/>
              <a:gd name="T61" fmla="*/ 506 h 538"/>
              <a:gd name="T62" fmla="*/ 502 w 910"/>
              <a:gd name="T63" fmla="*/ 493 h 538"/>
              <a:gd name="T64" fmla="*/ 397 w 910"/>
              <a:gd name="T65" fmla="*/ 512 h 538"/>
              <a:gd name="T66" fmla="*/ 153 w 910"/>
              <a:gd name="T67" fmla="*/ 512 h 538"/>
              <a:gd name="T68" fmla="*/ 54 w 910"/>
              <a:gd name="T69" fmla="*/ 464 h 538"/>
              <a:gd name="T70" fmla="*/ 30 w 910"/>
              <a:gd name="T71" fmla="*/ 290 h 538"/>
              <a:gd name="T72" fmla="*/ 112 w 910"/>
              <a:gd name="T73" fmla="*/ 179 h 538"/>
              <a:gd name="T74" fmla="*/ 283 w 910"/>
              <a:gd name="T75" fmla="*/ 76 h 538"/>
              <a:gd name="T76" fmla="*/ 368 w 910"/>
              <a:gd name="T77" fmla="*/ 46 h 538"/>
              <a:gd name="T78" fmla="*/ 531 w 910"/>
              <a:gd name="T79" fmla="*/ 27 h 538"/>
              <a:gd name="T80" fmla="*/ 599 w 910"/>
              <a:gd name="T81" fmla="*/ 32 h 538"/>
              <a:gd name="T82" fmla="*/ 669 w 910"/>
              <a:gd name="T83" fmla="*/ 34 h 538"/>
              <a:gd name="T84" fmla="*/ 687 w 910"/>
              <a:gd name="T85" fmla="*/ 41 h 538"/>
              <a:gd name="T86" fmla="*/ 793 w 910"/>
              <a:gd name="T87" fmla="*/ 85 h 538"/>
              <a:gd name="T88" fmla="*/ 805 w 910"/>
              <a:gd name="T89" fmla="*/ 95 h 538"/>
              <a:gd name="T90" fmla="*/ 883 w 910"/>
              <a:gd name="T91" fmla="*/ 246 h 538"/>
              <a:gd name="T92" fmla="*/ 841 w 910"/>
              <a:gd name="T93" fmla="*/ 323 h 538"/>
              <a:gd name="T94" fmla="*/ 863 w 910"/>
              <a:gd name="T95" fmla="*/ 280 h 538"/>
              <a:gd name="T96" fmla="*/ 700 w 910"/>
              <a:gd name="T97" fmla="*/ 424 h 538"/>
              <a:gd name="T98" fmla="*/ 720 w 910"/>
              <a:gd name="T99" fmla="*/ 419 h 538"/>
              <a:gd name="T100" fmla="*/ 708 w 910"/>
              <a:gd name="T101" fmla="*/ 446 h 538"/>
              <a:gd name="T102" fmla="*/ 772 w 910"/>
              <a:gd name="T103" fmla="*/ 403 h 538"/>
              <a:gd name="T104" fmla="*/ 832 w 910"/>
              <a:gd name="T105" fmla="*/ 367 h 538"/>
              <a:gd name="T106" fmla="*/ 829 w 910"/>
              <a:gd name="T107" fmla="*/ 364 h 538"/>
              <a:gd name="T108" fmla="*/ 885 w 910"/>
              <a:gd name="T109" fmla="*/ 280 h 538"/>
              <a:gd name="T110" fmla="*/ 792 w 910"/>
              <a:gd name="T111" fmla="*/ 72 h 538"/>
              <a:gd name="T112" fmla="*/ 737 w 910"/>
              <a:gd name="T113" fmla="*/ 44 h 538"/>
              <a:gd name="T114" fmla="*/ 709 w 910"/>
              <a:gd name="T115" fmla="*/ 30 h 538"/>
              <a:gd name="T116" fmla="*/ 777 w 910"/>
              <a:gd name="T117" fmla="*/ 52 h 538"/>
              <a:gd name="T118" fmla="*/ 876 w 910"/>
              <a:gd name="T119" fmla="*/ 128 h 538"/>
              <a:gd name="T120" fmla="*/ 887 w 910"/>
              <a:gd name="T121" fmla="*/ 176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10" h="538">
                <a:moveTo>
                  <a:pt x="900" y="193"/>
                </a:moveTo>
                <a:cubicBezTo>
                  <a:pt x="905" y="215"/>
                  <a:pt x="899" y="195"/>
                  <a:pt x="900" y="207"/>
                </a:cubicBezTo>
                <a:cubicBezTo>
                  <a:pt x="899" y="203"/>
                  <a:pt x="899" y="199"/>
                  <a:pt x="899" y="196"/>
                </a:cubicBezTo>
                <a:cubicBezTo>
                  <a:pt x="898" y="195"/>
                  <a:pt x="895" y="184"/>
                  <a:pt x="895" y="185"/>
                </a:cubicBezTo>
                <a:cubicBezTo>
                  <a:pt x="899" y="179"/>
                  <a:pt x="879" y="134"/>
                  <a:pt x="886" y="143"/>
                </a:cubicBezTo>
                <a:cubicBezTo>
                  <a:pt x="882" y="129"/>
                  <a:pt x="854" y="95"/>
                  <a:pt x="830" y="77"/>
                </a:cubicBezTo>
                <a:cubicBezTo>
                  <a:pt x="832" y="79"/>
                  <a:pt x="835" y="80"/>
                  <a:pt x="837" y="82"/>
                </a:cubicBezTo>
                <a:cubicBezTo>
                  <a:pt x="815" y="59"/>
                  <a:pt x="813" y="67"/>
                  <a:pt x="798" y="58"/>
                </a:cubicBezTo>
                <a:cubicBezTo>
                  <a:pt x="812" y="65"/>
                  <a:pt x="787" y="49"/>
                  <a:pt x="782" y="45"/>
                </a:cubicBezTo>
                <a:cubicBezTo>
                  <a:pt x="768" y="40"/>
                  <a:pt x="757" y="37"/>
                  <a:pt x="739" y="30"/>
                </a:cubicBezTo>
                <a:cubicBezTo>
                  <a:pt x="736" y="27"/>
                  <a:pt x="736" y="25"/>
                  <a:pt x="724" y="21"/>
                </a:cubicBezTo>
                <a:cubicBezTo>
                  <a:pt x="715" y="20"/>
                  <a:pt x="715" y="20"/>
                  <a:pt x="715" y="20"/>
                </a:cubicBezTo>
                <a:cubicBezTo>
                  <a:pt x="703" y="16"/>
                  <a:pt x="686" y="14"/>
                  <a:pt x="678" y="12"/>
                </a:cubicBezTo>
                <a:cubicBezTo>
                  <a:pt x="680" y="12"/>
                  <a:pt x="680" y="12"/>
                  <a:pt x="680" y="12"/>
                </a:cubicBezTo>
                <a:cubicBezTo>
                  <a:pt x="666" y="9"/>
                  <a:pt x="666" y="11"/>
                  <a:pt x="676" y="13"/>
                </a:cubicBezTo>
                <a:cubicBezTo>
                  <a:pt x="663" y="12"/>
                  <a:pt x="663" y="12"/>
                  <a:pt x="663" y="12"/>
                </a:cubicBezTo>
                <a:cubicBezTo>
                  <a:pt x="663" y="11"/>
                  <a:pt x="663" y="11"/>
                  <a:pt x="663" y="11"/>
                </a:cubicBezTo>
                <a:cubicBezTo>
                  <a:pt x="645" y="9"/>
                  <a:pt x="629" y="10"/>
                  <a:pt x="601" y="8"/>
                </a:cubicBezTo>
                <a:cubicBezTo>
                  <a:pt x="609" y="7"/>
                  <a:pt x="581" y="4"/>
                  <a:pt x="606" y="5"/>
                </a:cubicBezTo>
                <a:cubicBezTo>
                  <a:pt x="598" y="5"/>
                  <a:pt x="610" y="7"/>
                  <a:pt x="611" y="8"/>
                </a:cubicBezTo>
                <a:cubicBezTo>
                  <a:pt x="620" y="9"/>
                  <a:pt x="628" y="8"/>
                  <a:pt x="632" y="8"/>
                </a:cubicBezTo>
                <a:cubicBezTo>
                  <a:pt x="629" y="7"/>
                  <a:pt x="632" y="6"/>
                  <a:pt x="637" y="5"/>
                </a:cubicBezTo>
                <a:cubicBezTo>
                  <a:pt x="619" y="5"/>
                  <a:pt x="569" y="0"/>
                  <a:pt x="565" y="4"/>
                </a:cubicBezTo>
                <a:cubicBezTo>
                  <a:pt x="542" y="4"/>
                  <a:pt x="514" y="5"/>
                  <a:pt x="489" y="6"/>
                </a:cubicBezTo>
                <a:cubicBezTo>
                  <a:pt x="490" y="6"/>
                  <a:pt x="492" y="6"/>
                  <a:pt x="491" y="7"/>
                </a:cubicBezTo>
                <a:cubicBezTo>
                  <a:pt x="469" y="6"/>
                  <a:pt x="469" y="6"/>
                  <a:pt x="469" y="6"/>
                </a:cubicBezTo>
                <a:cubicBezTo>
                  <a:pt x="474" y="6"/>
                  <a:pt x="474" y="6"/>
                  <a:pt x="474" y="6"/>
                </a:cubicBezTo>
                <a:cubicBezTo>
                  <a:pt x="469" y="6"/>
                  <a:pt x="465" y="6"/>
                  <a:pt x="460" y="6"/>
                </a:cubicBezTo>
                <a:cubicBezTo>
                  <a:pt x="458" y="6"/>
                  <a:pt x="464" y="4"/>
                  <a:pt x="470" y="3"/>
                </a:cubicBezTo>
                <a:cubicBezTo>
                  <a:pt x="473" y="3"/>
                  <a:pt x="476" y="3"/>
                  <a:pt x="473" y="4"/>
                </a:cubicBezTo>
                <a:cubicBezTo>
                  <a:pt x="488" y="1"/>
                  <a:pt x="460" y="4"/>
                  <a:pt x="470" y="2"/>
                </a:cubicBezTo>
                <a:cubicBezTo>
                  <a:pt x="474" y="2"/>
                  <a:pt x="479" y="1"/>
                  <a:pt x="481" y="1"/>
                </a:cubicBezTo>
                <a:cubicBezTo>
                  <a:pt x="464" y="1"/>
                  <a:pt x="456" y="5"/>
                  <a:pt x="445" y="4"/>
                </a:cubicBezTo>
                <a:cubicBezTo>
                  <a:pt x="436" y="6"/>
                  <a:pt x="420" y="10"/>
                  <a:pt x="404" y="12"/>
                </a:cubicBezTo>
                <a:cubicBezTo>
                  <a:pt x="410" y="10"/>
                  <a:pt x="387" y="15"/>
                  <a:pt x="394" y="12"/>
                </a:cubicBezTo>
                <a:cubicBezTo>
                  <a:pt x="388" y="14"/>
                  <a:pt x="374" y="15"/>
                  <a:pt x="372" y="17"/>
                </a:cubicBezTo>
                <a:cubicBezTo>
                  <a:pt x="374" y="16"/>
                  <a:pt x="381" y="14"/>
                  <a:pt x="386" y="14"/>
                </a:cubicBezTo>
                <a:cubicBezTo>
                  <a:pt x="379" y="16"/>
                  <a:pt x="379" y="17"/>
                  <a:pt x="371" y="18"/>
                </a:cubicBezTo>
                <a:cubicBezTo>
                  <a:pt x="370" y="19"/>
                  <a:pt x="370" y="18"/>
                  <a:pt x="370" y="18"/>
                </a:cubicBezTo>
                <a:cubicBezTo>
                  <a:pt x="360" y="21"/>
                  <a:pt x="368" y="22"/>
                  <a:pt x="350" y="26"/>
                </a:cubicBezTo>
                <a:cubicBezTo>
                  <a:pt x="303" y="38"/>
                  <a:pt x="355" y="21"/>
                  <a:pt x="349" y="22"/>
                </a:cubicBezTo>
                <a:cubicBezTo>
                  <a:pt x="347" y="23"/>
                  <a:pt x="327" y="29"/>
                  <a:pt x="317" y="31"/>
                </a:cubicBezTo>
                <a:cubicBezTo>
                  <a:pt x="319" y="30"/>
                  <a:pt x="319" y="30"/>
                  <a:pt x="319" y="30"/>
                </a:cubicBezTo>
                <a:cubicBezTo>
                  <a:pt x="315" y="31"/>
                  <a:pt x="308" y="34"/>
                  <a:pt x="303" y="34"/>
                </a:cubicBezTo>
                <a:cubicBezTo>
                  <a:pt x="300" y="37"/>
                  <a:pt x="295" y="39"/>
                  <a:pt x="292" y="41"/>
                </a:cubicBezTo>
                <a:cubicBezTo>
                  <a:pt x="272" y="48"/>
                  <a:pt x="272" y="48"/>
                  <a:pt x="272" y="48"/>
                </a:cubicBezTo>
                <a:cubicBezTo>
                  <a:pt x="276" y="46"/>
                  <a:pt x="276" y="46"/>
                  <a:pt x="276" y="46"/>
                </a:cubicBezTo>
                <a:cubicBezTo>
                  <a:pt x="271" y="48"/>
                  <a:pt x="267" y="49"/>
                  <a:pt x="263" y="50"/>
                </a:cubicBezTo>
                <a:cubicBezTo>
                  <a:pt x="261" y="50"/>
                  <a:pt x="267" y="48"/>
                  <a:pt x="273" y="46"/>
                </a:cubicBezTo>
                <a:cubicBezTo>
                  <a:pt x="269" y="46"/>
                  <a:pt x="265" y="47"/>
                  <a:pt x="261" y="50"/>
                </a:cubicBezTo>
                <a:cubicBezTo>
                  <a:pt x="263" y="49"/>
                  <a:pt x="263" y="49"/>
                  <a:pt x="263" y="49"/>
                </a:cubicBezTo>
                <a:cubicBezTo>
                  <a:pt x="258" y="51"/>
                  <a:pt x="239" y="59"/>
                  <a:pt x="255" y="54"/>
                </a:cubicBezTo>
                <a:cubicBezTo>
                  <a:pt x="244" y="59"/>
                  <a:pt x="239" y="59"/>
                  <a:pt x="232" y="62"/>
                </a:cubicBezTo>
                <a:cubicBezTo>
                  <a:pt x="231" y="61"/>
                  <a:pt x="238" y="59"/>
                  <a:pt x="234" y="59"/>
                </a:cubicBezTo>
                <a:cubicBezTo>
                  <a:pt x="226" y="62"/>
                  <a:pt x="221" y="63"/>
                  <a:pt x="215" y="66"/>
                </a:cubicBezTo>
                <a:cubicBezTo>
                  <a:pt x="221" y="64"/>
                  <a:pt x="214" y="68"/>
                  <a:pt x="223" y="65"/>
                </a:cubicBezTo>
                <a:cubicBezTo>
                  <a:pt x="220" y="66"/>
                  <a:pt x="210" y="70"/>
                  <a:pt x="211" y="70"/>
                </a:cubicBezTo>
                <a:cubicBezTo>
                  <a:pt x="214" y="69"/>
                  <a:pt x="216" y="68"/>
                  <a:pt x="221" y="67"/>
                </a:cubicBezTo>
                <a:cubicBezTo>
                  <a:pt x="211" y="70"/>
                  <a:pt x="201" y="75"/>
                  <a:pt x="190" y="78"/>
                </a:cubicBezTo>
                <a:cubicBezTo>
                  <a:pt x="191" y="78"/>
                  <a:pt x="192" y="77"/>
                  <a:pt x="193" y="77"/>
                </a:cubicBezTo>
                <a:cubicBezTo>
                  <a:pt x="180" y="83"/>
                  <a:pt x="160" y="91"/>
                  <a:pt x="152" y="97"/>
                </a:cubicBezTo>
                <a:cubicBezTo>
                  <a:pt x="156" y="96"/>
                  <a:pt x="156" y="96"/>
                  <a:pt x="156" y="96"/>
                </a:cubicBezTo>
                <a:cubicBezTo>
                  <a:pt x="159" y="94"/>
                  <a:pt x="165" y="91"/>
                  <a:pt x="168" y="90"/>
                </a:cubicBezTo>
                <a:cubicBezTo>
                  <a:pt x="158" y="95"/>
                  <a:pt x="175" y="89"/>
                  <a:pt x="165" y="94"/>
                </a:cubicBezTo>
                <a:cubicBezTo>
                  <a:pt x="151" y="101"/>
                  <a:pt x="138" y="105"/>
                  <a:pt x="131" y="110"/>
                </a:cubicBezTo>
                <a:cubicBezTo>
                  <a:pt x="144" y="104"/>
                  <a:pt x="163" y="97"/>
                  <a:pt x="168" y="94"/>
                </a:cubicBezTo>
                <a:cubicBezTo>
                  <a:pt x="160" y="98"/>
                  <a:pt x="160" y="98"/>
                  <a:pt x="160" y="98"/>
                </a:cubicBezTo>
                <a:cubicBezTo>
                  <a:pt x="166" y="94"/>
                  <a:pt x="172" y="90"/>
                  <a:pt x="179" y="87"/>
                </a:cubicBezTo>
                <a:cubicBezTo>
                  <a:pt x="180" y="87"/>
                  <a:pt x="197" y="79"/>
                  <a:pt x="197" y="81"/>
                </a:cubicBezTo>
                <a:cubicBezTo>
                  <a:pt x="190" y="84"/>
                  <a:pt x="184" y="86"/>
                  <a:pt x="178" y="89"/>
                </a:cubicBezTo>
                <a:cubicBezTo>
                  <a:pt x="180" y="89"/>
                  <a:pt x="197" y="81"/>
                  <a:pt x="205" y="79"/>
                </a:cubicBezTo>
                <a:cubicBezTo>
                  <a:pt x="195" y="82"/>
                  <a:pt x="195" y="82"/>
                  <a:pt x="195" y="82"/>
                </a:cubicBezTo>
                <a:cubicBezTo>
                  <a:pt x="211" y="74"/>
                  <a:pt x="233" y="67"/>
                  <a:pt x="249" y="60"/>
                </a:cubicBezTo>
                <a:cubicBezTo>
                  <a:pt x="236" y="66"/>
                  <a:pt x="266" y="55"/>
                  <a:pt x="256" y="60"/>
                </a:cubicBezTo>
                <a:cubicBezTo>
                  <a:pt x="252" y="62"/>
                  <a:pt x="245" y="64"/>
                  <a:pt x="247" y="63"/>
                </a:cubicBezTo>
                <a:cubicBezTo>
                  <a:pt x="246" y="65"/>
                  <a:pt x="257" y="60"/>
                  <a:pt x="260" y="60"/>
                </a:cubicBezTo>
                <a:cubicBezTo>
                  <a:pt x="262" y="58"/>
                  <a:pt x="279" y="53"/>
                  <a:pt x="268" y="55"/>
                </a:cubicBezTo>
                <a:cubicBezTo>
                  <a:pt x="274" y="54"/>
                  <a:pt x="286" y="49"/>
                  <a:pt x="293" y="47"/>
                </a:cubicBezTo>
                <a:cubicBezTo>
                  <a:pt x="291" y="46"/>
                  <a:pt x="307" y="42"/>
                  <a:pt x="310" y="41"/>
                </a:cubicBezTo>
                <a:cubicBezTo>
                  <a:pt x="313" y="40"/>
                  <a:pt x="316" y="40"/>
                  <a:pt x="318" y="39"/>
                </a:cubicBezTo>
                <a:cubicBezTo>
                  <a:pt x="312" y="42"/>
                  <a:pt x="303" y="45"/>
                  <a:pt x="295" y="48"/>
                </a:cubicBezTo>
                <a:cubicBezTo>
                  <a:pt x="295" y="48"/>
                  <a:pt x="295" y="48"/>
                  <a:pt x="295" y="48"/>
                </a:cubicBezTo>
                <a:cubicBezTo>
                  <a:pt x="291" y="49"/>
                  <a:pt x="284" y="51"/>
                  <a:pt x="286" y="50"/>
                </a:cubicBezTo>
                <a:cubicBezTo>
                  <a:pt x="286" y="51"/>
                  <a:pt x="286" y="51"/>
                  <a:pt x="286" y="51"/>
                </a:cubicBezTo>
                <a:cubicBezTo>
                  <a:pt x="269" y="58"/>
                  <a:pt x="252" y="65"/>
                  <a:pt x="244" y="69"/>
                </a:cubicBezTo>
                <a:cubicBezTo>
                  <a:pt x="248" y="66"/>
                  <a:pt x="248" y="66"/>
                  <a:pt x="248" y="66"/>
                </a:cubicBezTo>
                <a:cubicBezTo>
                  <a:pt x="235" y="73"/>
                  <a:pt x="221" y="76"/>
                  <a:pt x="209" y="82"/>
                </a:cubicBezTo>
                <a:cubicBezTo>
                  <a:pt x="209" y="82"/>
                  <a:pt x="211" y="81"/>
                  <a:pt x="208" y="82"/>
                </a:cubicBezTo>
                <a:cubicBezTo>
                  <a:pt x="192" y="88"/>
                  <a:pt x="186" y="93"/>
                  <a:pt x="173" y="97"/>
                </a:cubicBezTo>
                <a:cubicBezTo>
                  <a:pt x="174" y="96"/>
                  <a:pt x="174" y="96"/>
                  <a:pt x="174" y="96"/>
                </a:cubicBezTo>
                <a:cubicBezTo>
                  <a:pt x="173" y="96"/>
                  <a:pt x="166" y="100"/>
                  <a:pt x="168" y="100"/>
                </a:cubicBezTo>
                <a:cubicBezTo>
                  <a:pt x="178" y="95"/>
                  <a:pt x="180" y="95"/>
                  <a:pt x="190" y="91"/>
                </a:cubicBezTo>
                <a:cubicBezTo>
                  <a:pt x="186" y="93"/>
                  <a:pt x="178" y="97"/>
                  <a:pt x="172" y="100"/>
                </a:cubicBezTo>
                <a:cubicBezTo>
                  <a:pt x="171" y="101"/>
                  <a:pt x="171" y="101"/>
                  <a:pt x="171" y="101"/>
                </a:cubicBezTo>
                <a:cubicBezTo>
                  <a:pt x="164" y="106"/>
                  <a:pt x="155" y="108"/>
                  <a:pt x="147" y="113"/>
                </a:cubicBezTo>
                <a:cubicBezTo>
                  <a:pt x="157" y="110"/>
                  <a:pt x="157" y="110"/>
                  <a:pt x="157" y="110"/>
                </a:cubicBezTo>
                <a:cubicBezTo>
                  <a:pt x="157" y="110"/>
                  <a:pt x="156" y="110"/>
                  <a:pt x="156" y="111"/>
                </a:cubicBezTo>
                <a:cubicBezTo>
                  <a:pt x="160" y="109"/>
                  <a:pt x="163" y="107"/>
                  <a:pt x="164" y="106"/>
                </a:cubicBezTo>
                <a:cubicBezTo>
                  <a:pt x="178" y="99"/>
                  <a:pt x="187" y="98"/>
                  <a:pt x="189" y="98"/>
                </a:cubicBezTo>
                <a:cubicBezTo>
                  <a:pt x="196" y="96"/>
                  <a:pt x="187" y="101"/>
                  <a:pt x="189" y="101"/>
                </a:cubicBezTo>
                <a:cubicBezTo>
                  <a:pt x="199" y="97"/>
                  <a:pt x="198" y="95"/>
                  <a:pt x="209" y="91"/>
                </a:cubicBezTo>
                <a:cubicBezTo>
                  <a:pt x="212" y="90"/>
                  <a:pt x="211" y="90"/>
                  <a:pt x="210" y="91"/>
                </a:cubicBezTo>
                <a:cubicBezTo>
                  <a:pt x="217" y="87"/>
                  <a:pt x="217" y="87"/>
                  <a:pt x="217" y="87"/>
                </a:cubicBezTo>
                <a:cubicBezTo>
                  <a:pt x="217" y="88"/>
                  <a:pt x="236" y="81"/>
                  <a:pt x="225" y="86"/>
                </a:cubicBezTo>
                <a:cubicBezTo>
                  <a:pt x="224" y="87"/>
                  <a:pt x="221" y="88"/>
                  <a:pt x="218" y="89"/>
                </a:cubicBezTo>
                <a:cubicBezTo>
                  <a:pt x="230" y="85"/>
                  <a:pt x="248" y="80"/>
                  <a:pt x="256" y="78"/>
                </a:cubicBezTo>
                <a:cubicBezTo>
                  <a:pt x="254" y="79"/>
                  <a:pt x="254" y="79"/>
                  <a:pt x="255" y="79"/>
                </a:cubicBezTo>
                <a:cubicBezTo>
                  <a:pt x="256" y="79"/>
                  <a:pt x="256" y="78"/>
                  <a:pt x="257" y="78"/>
                </a:cubicBezTo>
                <a:cubicBezTo>
                  <a:pt x="259" y="77"/>
                  <a:pt x="261" y="77"/>
                  <a:pt x="261" y="78"/>
                </a:cubicBezTo>
                <a:cubicBezTo>
                  <a:pt x="269" y="75"/>
                  <a:pt x="267" y="75"/>
                  <a:pt x="280" y="72"/>
                </a:cubicBezTo>
                <a:cubicBezTo>
                  <a:pt x="284" y="70"/>
                  <a:pt x="282" y="69"/>
                  <a:pt x="285" y="68"/>
                </a:cubicBezTo>
                <a:cubicBezTo>
                  <a:pt x="288" y="67"/>
                  <a:pt x="291" y="66"/>
                  <a:pt x="293" y="65"/>
                </a:cubicBezTo>
                <a:cubicBezTo>
                  <a:pt x="292" y="66"/>
                  <a:pt x="292" y="66"/>
                  <a:pt x="292" y="66"/>
                </a:cubicBezTo>
                <a:cubicBezTo>
                  <a:pt x="300" y="63"/>
                  <a:pt x="300" y="63"/>
                  <a:pt x="300" y="63"/>
                </a:cubicBezTo>
                <a:cubicBezTo>
                  <a:pt x="297" y="64"/>
                  <a:pt x="292" y="65"/>
                  <a:pt x="287" y="67"/>
                </a:cubicBezTo>
                <a:cubicBezTo>
                  <a:pt x="289" y="66"/>
                  <a:pt x="291" y="65"/>
                  <a:pt x="293" y="64"/>
                </a:cubicBezTo>
                <a:cubicBezTo>
                  <a:pt x="282" y="67"/>
                  <a:pt x="282" y="67"/>
                  <a:pt x="282" y="67"/>
                </a:cubicBezTo>
                <a:cubicBezTo>
                  <a:pt x="279" y="68"/>
                  <a:pt x="277" y="69"/>
                  <a:pt x="275" y="70"/>
                </a:cubicBezTo>
                <a:cubicBezTo>
                  <a:pt x="287" y="66"/>
                  <a:pt x="287" y="66"/>
                  <a:pt x="287" y="66"/>
                </a:cubicBezTo>
                <a:cubicBezTo>
                  <a:pt x="285" y="67"/>
                  <a:pt x="284" y="67"/>
                  <a:pt x="283" y="68"/>
                </a:cubicBezTo>
                <a:cubicBezTo>
                  <a:pt x="279" y="69"/>
                  <a:pt x="275" y="70"/>
                  <a:pt x="273" y="71"/>
                </a:cubicBezTo>
                <a:cubicBezTo>
                  <a:pt x="275" y="71"/>
                  <a:pt x="278" y="70"/>
                  <a:pt x="281" y="69"/>
                </a:cubicBezTo>
                <a:cubicBezTo>
                  <a:pt x="280" y="70"/>
                  <a:pt x="280" y="70"/>
                  <a:pt x="279" y="71"/>
                </a:cubicBezTo>
                <a:cubicBezTo>
                  <a:pt x="261" y="77"/>
                  <a:pt x="255" y="77"/>
                  <a:pt x="245" y="80"/>
                </a:cubicBezTo>
                <a:cubicBezTo>
                  <a:pt x="251" y="77"/>
                  <a:pt x="261" y="73"/>
                  <a:pt x="257" y="73"/>
                </a:cubicBezTo>
                <a:cubicBezTo>
                  <a:pt x="266" y="72"/>
                  <a:pt x="267" y="69"/>
                  <a:pt x="278" y="67"/>
                </a:cubicBezTo>
                <a:cubicBezTo>
                  <a:pt x="276" y="68"/>
                  <a:pt x="276" y="68"/>
                  <a:pt x="276" y="68"/>
                </a:cubicBezTo>
                <a:cubicBezTo>
                  <a:pt x="284" y="64"/>
                  <a:pt x="286" y="65"/>
                  <a:pt x="293" y="62"/>
                </a:cubicBezTo>
                <a:cubicBezTo>
                  <a:pt x="292" y="62"/>
                  <a:pt x="293" y="62"/>
                  <a:pt x="294" y="62"/>
                </a:cubicBezTo>
                <a:cubicBezTo>
                  <a:pt x="310" y="56"/>
                  <a:pt x="289" y="62"/>
                  <a:pt x="305" y="56"/>
                </a:cubicBezTo>
                <a:cubicBezTo>
                  <a:pt x="319" y="53"/>
                  <a:pt x="310" y="57"/>
                  <a:pt x="314" y="57"/>
                </a:cubicBezTo>
                <a:cubicBezTo>
                  <a:pt x="291" y="65"/>
                  <a:pt x="315" y="59"/>
                  <a:pt x="290" y="68"/>
                </a:cubicBezTo>
                <a:cubicBezTo>
                  <a:pt x="290" y="68"/>
                  <a:pt x="290" y="68"/>
                  <a:pt x="291" y="68"/>
                </a:cubicBezTo>
                <a:cubicBezTo>
                  <a:pt x="279" y="72"/>
                  <a:pt x="269" y="76"/>
                  <a:pt x="256" y="80"/>
                </a:cubicBezTo>
                <a:cubicBezTo>
                  <a:pt x="260" y="78"/>
                  <a:pt x="256" y="79"/>
                  <a:pt x="255" y="79"/>
                </a:cubicBezTo>
                <a:cubicBezTo>
                  <a:pt x="247" y="82"/>
                  <a:pt x="237" y="86"/>
                  <a:pt x="233" y="89"/>
                </a:cubicBezTo>
                <a:cubicBezTo>
                  <a:pt x="220" y="95"/>
                  <a:pt x="220" y="95"/>
                  <a:pt x="220" y="95"/>
                </a:cubicBezTo>
                <a:cubicBezTo>
                  <a:pt x="220" y="94"/>
                  <a:pt x="224" y="90"/>
                  <a:pt x="237" y="85"/>
                </a:cubicBezTo>
                <a:cubicBezTo>
                  <a:pt x="192" y="104"/>
                  <a:pt x="161" y="126"/>
                  <a:pt x="123" y="156"/>
                </a:cubicBezTo>
                <a:cubicBezTo>
                  <a:pt x="121" y="157"/>
                  <a:pt x="128" y="152"/>
                  <a:pt x="125" y="154"/>
                </a:cubicBezTo>
                <a:cubicBezTo>
                  <a:pt x="120" y="158"/>
                  <a:pt x="114" y="164"/>
                  <a:pt x="113" y="165"/>
                </a:cubicBezTo>
                <a:cubicBezTo>
                  <a:pt x="113" y="165"/>
                  <a:pt x="114" y="164"/>
                  <a:pt x="117" y="161"/>
                </a:cubicBezTo>
                <a:cubicBezTo>
                  <a:pt x="98" y="179"/>
                  <a:pt x="87" y="187"/>
                  <a:pt x="77" y="200"/>
                </a:cubicBezTo>
                <a:cubicBezTo>
                  <a:pt x="76" y="200"/>
                  <a:pt x="85" y="190"/>
                  <a:pt x="84" y="191"/>
                </a:cubicBezTo>
                <a:cubicBezTo>
                  <a:pt x="66" y="209"/>
                  <a:pt x="60" y="221"/>
                  <a:pt x="46" y="242"/>
                </a:cubicBezTo>
                <a:cubicBezTo>
                  <a:pt x="50" y="235"/>
                  <a:pt x="42" y="246"/>
                  <a:pt x="38" y="252"/>
                </a:cubicBezTo>
                <a:cubicBezTo>
                  <a:pt x="27" y="270"/>
                  <a:pt x="8" y="310"/>
                  <a:pt x="5" y="342"/>
                </a:cubicBezTo>
                <a:cubicBezTo>
                  <a:pt x="2" y="333"/>
                  <a:pt x="1" y="376"/>
                  <a:pt x="0" y="379"/>
                </a:cubicBezTo>
                <a:cubicBezTo>
                  <a:pt x="0" y="386"/>
                  <a:pt x="2" y="397"/>
                  <a:pt x="3" y="398"/>
                </a:cubicBezTo>
                <a:cubicBezTo>
                  <a:pt x="2" y="394"/>
                  <a:pt x="2" y="384"/>
                  <a:pt x="2" y="386"/>
                </a:cubicBezTo>
                <a:cubicBezTo>
                  <a:pt x="3" y="396"/>
                  <a:pt x="7" y="411"/>
                  <a:pt x="9" y="412"/>
                </a:cubicBezTo>
                <a:cubicBezTo>
                  <a:pt x="10" y="416"/>
                  <a:pt x="11" y="420"/>
                  <a:pt x="12" y="424"/>
                </a:cubicBezTo>
                <a:cubicBezTo>
                  <a:pt x="13" y="425"/>
                  <a:pt x="16" y="428"/>
                  <a:pt x="19" y="434"/>
                </a:cubicBezTo>
                <a:cubicBezTo>
                  <a:pt x="25" y="449"/>
                  <a:pt x="19" y="432"/>
                  <a:pt x="30" y="451"/>
                </a:cubicBezTo>
                <a:cubicBezTo>
                  <a:pt x="26" y="448"/>
                  <a:pt x="23" y="444"/>
                  <a:pt x="22" y="443"/>
                </a:cubicBezTo>
                <a:cubicBezTo>
                  <a:pt x="27" y="452"/>
                  <a:pt x="27" y="451"/>
                  <a:pt x="32" y="456"/>
                </a:cubicBezTo>
                <a:cubicBezTo>
                  <a:pt x="33" y="459"/>
                  <a:pt x="25" y="452"/>
                  <a:pt x="20" y="445"/>
                </a:cubicBezTo>
                <a:cubicBezTo>
                  <a:pt x="23" y="449"/>
                  <a:pt x="25" y="453"/>
                  <a:pt x="28" y="457"/>
                </a:cubicBezTo>
                <a:cubicBezTo>
                  <a:pt x="38" y="467"/>
                  <a:pt x="56" y="481"/>
                  <a:pt x="74" y="492"/>
                </a:cubicBezTo>
                <a:cubicBezTo>
                  <a:pt x="71" y="491"/>
                  <a:pt x="65" y="488"/>
                  <a:pt x="69" y="492"/>
                </a:cubicBezTo>
                <a:cubicBezTo>
                  <a:pt x="77" y="496"/>
                  <a:pt x="89" y="500"/>
                  <a:pt x="100" y="506"/>
                </a:cubicBezTo>
                <a:cubicBezTo>
                  <a:pt x="98" y="505"/>
                  <a:pt x="99" y="506"/>
                  <a:pt x="98" y="505"/>
                </a:cubicBezTo>
                <a:cubicBezTo>
                  <a:pt x="118" y="512"/>
                  <a:pt x="112" y="512"/>
                  <a:pt x="131" y="518"/>
                </a:cubicBezTo>
                <a:cubicBezTo>
                  <a:pt x="131" y="518"/>
                  <a:pt x="130" y="518"/>
                  <a:pt x="130" y="518"/>
                </a:cubicBezTo>
                <a:cubicBezTo>
                  <a:pt x="134" y="519"/>
                  <a:pt x="138" y="519"/>
                  <a:pt x="141" y="520"/>
                </a:cubicBezTo>
                <a:cubicBezTo>
                  <a:pt x="166" y="523"/>
                  <a:pt x="168" y="527"/>
                  <a:pt x="183" y="530"/>
                </a:cubicBezTo>
                <a:cubicBezTo>
                  <a:pt x="179" y="530"/>
                  <a:pt x="179" y="530"/>
                  <a:pt x="179" y="530"/>
                </a:cubicBezTo>
                <a:cubicBezTo>
                  <a:pt x="189" y="533"/>
                  <a:pt x="219" y="534"/>
                  <a:pt x="227" y="535"/>
                </a:cubicBezTo>
                <a:cubicBezTo>
                  <a:pt x="217" y="533"/>
                  <a:pt x="224" y="534"/>
                  <a:pt x="216" y="532"/>
                </a:cubicBezTo>
                <a:cubicBezTo>
                  <a:pt x="207" y="531"/>
                  <a:pt x="209" y="534"/>
                  <a:pt x="194" y="531"/>
                </a:cubicBezTo>
                <a:cubicBezTo>
                  <a:pt x="196" y="530"/>
                  <a:pt x="216" y="531"/>
                  <a:pt x="220" y="530"/>
                </a:cubicBezTo>
                <a:cubicBezTo>
                  <a:pt x="228" y="530"/>
                  <a:pt x="234" y="533"/>
                  <a:pt x="235" y="534"/>
                </a:cubicBezTo>
                <a:cubicBezTo>
                  <a:pt x="256" y="535"/>
                  <a:pt x="268" y="536"/>
                  <a:pt x="295" y="535"/>
                </a:cubicBezTo>
                <a:cubicBezTo>
                  <a:pt x="304" y="534"/>
                  <a:pt x="311" y="530"/>
                  <a:pt x="333" y="532"/>
                </a:cubicBezTo>
                <a:cubicBezTo>
                  <a:pt x="332" y="532"/>
                  <a:pt x="332" y="532"/>
                  <a:pt x="332" y="532"/>
                </a:cubicBezTo>
                <a:cubicBezTo>
                  <a:pt x="334" y="531"/>
                  <a:pt x="343" y="532"/>
                  <a:pt x="347" y="531"/>
                </a:cubicBezTo>
                <a:cubicBezTo>
                  <a:pt x="339" y="530"/>
                  <a:pt x="356" y="529"/>
                  <a:pt x="347" y="528"/>
                </a:cubicBezTo>
                <a:cubicBezTo>
                  <a:pt x="360" y="527"/>
                  <a:pt x="362" y="529"/>
                  <a:pt x="363" y="531"/>
                </a:cubicBezTo>
                <a:cubicBezTo>
                  <a:pt x="372" y="528"/>
                  <a:pt x="389" y="530"/>
                  <a:pt x="408" y="527"/>
                </a:cubicBezTo>
                <a:cubicBezTo>
                  <a:pt x="405" y="528"/>
                  <a:pt x="383" y="530"/>
                  <a:pt x="392" y="531"/>
                </a:cubicBezTo>
                <a:cubicBezTo>
                  <a:pt x="401" y="529"/>
                  <a:pt x="409" y="528"/>
                  <a:pt x="417" y="526"/>
                </a:cubicBezTo>
                <a:cubicBezTo>
                  <a:pt x="406" y="527"/>
                  <a:pt x="406" y="527"/>
                  <a:pt x="406" y="527"/>
                </a:cubicBezTo>
                <a:cubicBezTo>
                  <a:pt x="425" y="523"/>
                  <a:pt x="430" y="524"/>
                  <a:pt x="441" y="524"/>
                </a:cubicBezTo>
                <a:cubicBezTo>
                  <a:pt x="444" y="524"/>
                  <a:pt x="437" y="525"/>
                  <a:pt x="431" y="526"/>
                </a:cubicBezTo>
                <a:cubicBezTo>
                  <a:pt x="437" y="525"/>
                  <a:pt x="446" y="524"/>
                  <a:pt x="454" y="522"/>
                </a:cubicBezTo>
                <a:cubicBezTo>
                  <a:pt x="459" y="520"/>
                  <a:pt x="479" y="517"/>
                  <a:pt x="487" y="514"/>
                </a:cubicBezTo>
                <a:cubicBezTo>
                  <a:pt x="490" y="513"/>
                  <a:pt x="490" y="513"/>
                  <a:pt x="490" y="513"/>
                </a:cubicBezTo>
                <a:cubicBezTo>
                  <a:pt x="490" y="514"/>
                  <a:pt x="489" y="514"/>
                  <a:pt x="489" y="514"/>
                </a:cubicBezTo>
                <a:cubicBezTo>
                  <a:pt x="490" y="514"/>
                  <a:pt x="492" y="513"/>
                  <a:pt x="493" y="513"/>
                </a:cubicBezTo>
                <a:cubicBezTo>
                  <a:pt x="503" y="512"/>
                  <a:pt x="503" y="512"/>
                  <a:pt x="503" y="512"/>
                </a:cubicBezTo>
                <a:cubicBezTo>
                  <a:pt x="501" y="512"/>
                  <a:pt x="501" y="512"/>
                  <a:pt x="501" y="512"/>
                </a:cubicBezTo>
                <a:cubicBezTo>
                  <a:pt x="505" y="511"/>
                  <a:pt x="505" y="511"/>
                  <a:pt x="505" y="511"/>
                </a:cubicBezTo>
                <a:cubicBezTo>
                  <a:pt x="515" y="510"/>
                  <a:pt x="515" y="510"/>
                  <a:pt x="515" y="510"/>
                </a:cubicBezTo>
                <a:cubicBezTo>
                  <a:pt x="520" y="508"/>
                  <a:pt x="520" y="508"/>
                  <a:pt x="520" y="508"/>
                </a:cubicBezTo>
                <a:cubicBezTo>
                  <a:pt x="518" y="509"/>
                  <a:pt x="518" y="509"/>
                  <a:pt x="518" y="509"/>
                </a:cubicBezTo>
                <a:cubicBezTo>
                  <a:pt x="518" y="507"/>
                  <a:pt x="530" y="503"/>
                  <a:pt x="545" y="500"/>
                </a:cubicBezTo>
                <a:cubicBezTo>
                  <a:pt x="544" y="500"/>
                  <a:pt x="536" y="501"/>
                  <a:pt x="525" y="503"/>
                </a:cubicBezTo>
                <a:cubicBezTo>
                  <a:pt x="529" y="502"/>
                  <a:pt x="529" y="502"/>
                  <a:pt x="529" y="502"/>
                </a:cubicBezTo>
                <a:cubicBezTo>
                  <a:pt x="545" y="499"/>
                  <a:pt x="560" y="496"/>
                  <a:pt x="574" y="492"/>
                </a:cubicBezTo>
                <a:cubicBezTo>
                  <a:pt x="569" y="494"/>
                  <a:pt x="564" y="495"/>
                  <a:pt x="558" y="497"/>
                </a:cubicBezTo>
                <a:cubicBezTo>
                  <a:pt x="573" y="495"/>
                  <a:pt x="596" y="486"/>
                  <a:pt x="603" y="486"/>
                </a:cubicBezTo>
                <a:cubicBezTo>
                  <a:pt x="581" y="495"/>
                  <a:pt x="569" y="496"/>
                  <a:pt x="545" y="503"/>
                </a:cubicBezTo>
                <a:cubicBezTo>
                  <a:pt x="532" y="504"/>
                  <a:pt x="561" y="498"/>
                  <a:pt x="561" y="497"/>
                </a:cubicBezTo>
                <a:cubicBezTo>
                  <a:pt x="557" y="498"/>
                  <a:pt x="552" y="499"/>
                  <a:pt x="547" y="500"/>
                </a:cubicBezTo>
                <a:cubicBezTo>
                  <a:pt x="549" y="500"/>
                  <a:pt x="520" y="507"/>
                  <a:pt x="528" y="507"/>
                </a:cubicBezTo>
                <a:cubicBezTo>
                  <a:pt x="559" y="501"/>
                  <a:pt x="589" y="494"/>
                  <a:pt x="615" y="485"/>
                </a:cubicBezTo>
                <a:cubicBezTo>
                  <a:pt x="608" y="492"/>
                  <a:pt x="601" y="498"/>
                  <a:pt x="593" y="505"/>
                </a:cubicBezTo>
                <a:cubicBezTo>
                  <a:pt x="593" y="505"/>
                  <a:pt x="593" y="505"/>
                  <a:pt x="592" y="506"/>
                </a:cubicBezTo>
                <a:cubicBezTo>
                  <a:pt x="593" y="505"/>
                  <a:pt x="593" y="505"/>
                  <a:pt x="593" y="505"/>
                </a:cubicBezTo>
                <a:cubicBezTo>
                  <a:pt x="593" y="504"/>
                  <a:pt x="588" y="506"/>
                  <a:pt x="582" y="508"/>
                </a:cubicBezTo>
                <a:cubicBezTo>
                  <a:pt x="583" y="507"/>
                  <a:pt x="584" y="506"/>
                  <a:pt x="577" y="508"/>
                </a:cubicBezTo>
                <a:cubicBezTo>
                  <a:pt x="563" y="511"/>
                  <a:pt x="555" y="516"/>
                  <a:pt x="545" y="518"/>
                </a:cubicBezTo>
                <a:cubicBezTo>
                  <a:pt x="548" y="517"/>
                  <a:pt x="548" y="517"/>
                  <a:pt x="548" y="517"/>
                </a:cubicBezTo>
                <a:cubicBezTo>
                  <a:pt x="538" y="519"/>
                  <a:pt x="525" y="522"/>
                  <a:pt x="518" y="524"/>
                </a:cubicBezTo>
                <a:cubicBezTo>
                  <a:pt x="509" y="524"/>
                  <a:pt x="546" y="517"/>
                  <a:pt x="530" y="519"/>
                </a:cubicBezTo>
                <a:cubicBezTo>
                  <a:pt x="541" y="517"/>
                  <a:pt x="557" y="512"/>
                  <a:pt x="565" y="510"/>
                </a:cubicBezTo>
                <a:cubicBezTo>
                  <a:pt x="551" y="513"/>
                  <a:pt x="538" y="513"/>
                  <a:pt x="542" y="511"/>
                </a:cubicBezTo>
                <a:cubicBezTo>
                  <a:pt x="512" y="520"/>
                  <a:pt x="543" y="516"/>
                  <a:pt x="517" y="523"/>
                </a:cubicBezTo>
                <a:cubicBezTo>
                  <a:pt x="498" y="526"/>
                  <a:pt x="498" y="526"/>
                  <a:pt x="498" y="526"/>
                </a:cubicBezTo>
                <a:cubicBezTo>
                  <a:pt x="492" y="529"/>
                  <a:pt x="492" y="529"/>
                  <a:pt x="492" y="529"/>
                </a:cubicBezTo>
                <a:cubicBezTo>
                  <a:pt x="481" y="531"/>
                  <a:pt x="499" y="526"/>
                  <a:pt x="482" y="529"/>
                </a:cubicBezTo>
                <a:cubicBezTo>
                  <a:pt x="477" y="531"/>
                  <a:pt x="466" y="532"/>
                  <a:pt x="463" y="533"/>
                </a:cubicBezTo>
                <a:cubicBezTo>
                  <a:pt x="463" y="532"/>
                  <a:pt x="463" y="532"/>
                  <a:pt x="454" y="533"/>
                </a:cubicBezTo>
                <a:cubicBezTo>
                  <a:pt x="454" y="534"/>
                  <a:pt x="455" y="534"/>
                  <a:pt x="448" y="535"/>
                </a:cubicBezTo>
                <a:cubicBezTo>
                  <a:pt x="443" y="534"/>
                  <a:pt x="465" y="532"/>
                  <a:pt x="457" y="531"/>
                </a:cubicBezTo>
                <a:cubicBezTo>
                  <a:pt x="436" y="534"/>
                  <a:pt x="446" y="535"/>
                  <a:pt x="441" y="537"/>
                </a:cubicBezTo>
                <a:cubicBezTo>
                  <a:pt x="442" y="536"/>
                  <a:pt x="443" y="536"/>
                  <a:pt x="446" y="536"/>
                </a:cubicBezTo>
                <a:cubicBezTo>
                  <a:pt x="445" y="537"/>
                  <a:pt x="437" y="537"/>
                  <a:pt x="438" y="538"/>
                </a:cubicBezTo>
                <a:cubicBezTo>
                  <a:pt x="441" y="538"/>
                  <a:pt x="445" y="537"/>
                  <a:pt x="448" y="536"/>
                </a:cubicBezTo>
                <a:cubicBezTo>
                  <a:pt x="442" y="538"/>
                  <a:pt x="458" y="537"/>
                  <a:pt x="464" y="536"/>
                </a:cubicBezTo>
                <a:cubicBezTo>
                  <a:pt x="477" y="533"/>
                  <a:pt x="505" y="528"/>
                  <a:pt x="524" y="524"/>
                </a:cubicBezTo>
                <a:cubicBezTo>
                  <a:pt x="522" y="524"/>
                  <a:pt x="519" y="525"/>
                  <a:pt x="521" y="525"/>
                </a:cubicBezTo>
                <a:cubicBezTo>
                  <a:pt x="548" y="519"/>
                  <a:pt x="559" y="518"/>
                  <a:pt x="589" y="509"/>
                </a:cubicBezTo>
                <a:cubicBezTo>
                  <a:pt x="592" y="506"/>
                  <a:pt x="592" y="506"/>
                  <a:pt x="592" y="506"/>
                </a:cubicBezTo>
                <a:cubicBezTo>
                  <a:pt x="618" y="498"/>
                  <a:pt x="603" y="498"/>
                  <a:pt x="609" y="495"/>
                </a:cubicBezTo>
                <a:cubicBezTo>
                  <a:pt x="615" y="494"/>
                  <a:pt x="619" y="491"/>
                  <a:pt x="625" y="490"/>
                </a:cubicBezTo>
                <a:cubicBezTo>
                  <a:pt x="622" y="492"/>
                  <a:pt x="622" y="492"/>
                  <a:pt x="622" y="492"/>
                </a:cubicBezTo>
                <a:cubicBezTo>
                  <a:pt x="638" y="486"/>
                  <a:pt x="627" y="488"/>
                  <a:pt x="641" y="484"/>
                </a:cubicBezTo>
                <a:cubicBezTo>
                  <a:pt x="652" y="478"/>
                  <a:pt x="631" y="487"/>
                  <a:pt x="638" y="483"/>
                </a:cubicBezTo>
                <a:cubicBezTo>
                  <a:pt x="653" y="478"/>
                  <a:pt x="646" y="477"/>
                  <a:pt x="670" y="469"/>
                </a:cubicBezTo>
                <a:cubicBezTo>
                  <a:pt x="669" y="470"/>
                  <a:pt x="673" y="470"/>
                  <a:pt x="660" y="476"/>
                </a:cubicBezTo>
                <a:cubicBezTo>
                  <a:pt x="664" y="475"/>
                  <a:pt x="669" y="473"/>
                  <a:pt x="673" y="472"/>
                </a:cubicBezTo>
                <a:cubicBezTo>
                  <a:pt x="658" y="479"/>
                  <a:pt x="667" y="475"/>
                  <a:pt x="651" y="481"/>
                </a:cubicBezTo>
                <a:cubicBezTo>
                  <a:pt x="644" y="485"/>
                  <a:pt x="646" y="486"/>
                  <a:pt x="640" y="490"/>
                </a:cubicBezTo>
                <a:cubicBezTo>
                  <a:pt x="646" y="487"/>
                  <a:pt x="644" y="486"/>
                  <a:pt x="654" y="483"/>
                </a:cubicBezTo>
                <a:cubicBezTo>
                  <a:pt x="665" y="479"/>
                  <a:pt x="652" y="484"/>
                  <a:pt x="651" y="485"/>
                </a:cubicBezTo>
                <a:cubicBezTo>
                  <a:pt x="665" y="478"/>
                  <a:pt x="668" y="481"/>
                  <a:pt x="681" y="474"/>
                </a:cubicBezTo>
                <a:cubicBezTo>
                  <a:pt x="677" y="473"/>
                  <a:pt x="680" y="472"/>
                  <a:pt x="670" y="474"/>
                </a:cubicBezTo>
                <a:cubicBezTo>
                  <a:pt x="679" y="470"/>
                  <a:pt x="691" y="466"/>
                  <a:pt x="691" y="468"/>
                </a:cubicBezTo>
                <a:cubicBezTo>
                  <a:pt x="692" y="466"/>
                  <a:pt x="692" y="466"/>
                  <a:pt x="692" y="466"/>
                </a:cubicBezTo>
                <a:cubicBezTo>
                  <a:pt x="695" y="466"/>
                  <a:pt x="702" y="462"/>
                  <a:pt x="702" y="462"/>
                </a:cubicBezTo>
                <a:cubicBezTo>
                  <a:pt x="705" y="460"/>
                  <a:pt x="705" y="460"/>
                  <a:pt x="705" y="460"/>
                </a:cubicBezTo>
                <a:cubicBezTo>
                  <a:pt x="698" y="462"/>
                  <a:pt x="692" y="464"/>
                  <a:pt x="681" y="469"/>
                </a:cubicBezTo>
                <a:cubicBezTo>
                  <a:pt x="685" y="467"/>
                  <a:pt x="674" y="470"/>
                  <a:pt x="688" y="463"/>
                </a:cubicBezTo>
                <a:cubicBezTo>
                  <a:pt x="695" y="460"/>
                  <a:pt x="690" y="464"/>
                  <a:pt x="690" y="464"/>
                </a:cubicBezTo>
                <a:cubicBezTo>
                  <a:pt x="723" y="447"/>
                  <a:pt x="725" y="451"/>
                  <a:pt x="750" y="436"/>
                </a:cubicBezTo>
                <a:cubicBezTo>
                  <a:pt x="744" y="440"/>
                  <a:pt x="728" y="448"/>
                  <a:pt x="716" y="455"/>
                </a:cubicBezTo>
                <a:cubicBezTo>
                  <a:pt x="724" y="452"/>
                  <a:pt x="732" y="446"/>
                  <a:pt x="739" y="442"/>
                </a:cubicBezTo>
                <a:cubicBezTo>
                  <a:pt x="733" y="446"/>
                  <a:pt x="732" y="448"/>
                  <a:pt x="740" y="444"/>
                </a:cubicBezTo>
                <a:cubicBezTo>
                  <a:pt x="743" y="441"/>
                  <a:pt x="743" y="441"/>
                  <a:pt x="743" y="441"/>
                </a:cubicBezTo>
                <a:cubicBezTo>
                  <a:pt x="747" y="439"/>
                  <a:pt x="755" y="434"/>
                  <a:pt x="756" y="434"/>
                </a:cubicBezTo>
                <a:cubicBezTo>
                  <a:pt x="756" y="434"/>
                  <a:pt x="754" y="435"/>
                  <a:pt x="749" y="437"/>
                </a:cubicBezTo>
                <a:cubicBezTo>
                  <a:pt x="760" y="430"/>
                  <a:pt x="780" y="416"/>
                  <a:pt x="799" y="403"/>
                </a:cubicBezTo>
                <a:cubicBezTo>
                  <a:pt x="799" y="406"/>
                  <a:pt x="773" y="422"/>
                  <a:pt x="788" y="415"/>
                </a:cubicBezTo>
                <a:cubicBezTo>
                  <a:pt x="795" y="409"/>
                  <a:pt x="800" y="403"/>
                  <a:pt x="813" y="394"/>
                </a:cubicBezTo>
                <a:cubicBezTo>
                  <a:pt x="809" y="399"/>
                  <a:pt x="820" y="390"/>
                  <a:pt x="820" y="391"/>
                </a:cubicBezTo>
                <a:cubicBezTo>
                  <a:pt x="826" y="385"/>
                  <a:pt x="831" y="379"/>
                  <a:pt x="836" y="374"/>
                </a:cubicBezTo>
                <a:cubicBezTo>
                  <a:pt x="844" y="366"/>
                  <a:pt x="853" y="357"/>
                  <a:pt x="859" y="348"/>
                </a:cubicBezTo>
                <a:cubicBezTo>
                  <a:pt x="857" y="351"/>
                  <a:pt x="854" y="355"/>
                  <a:pt x="850" y="359"/>
                </a:cubicBezTo>
                <a:cubicBezTo>
                  <a:pt x="858" y="345"/>
                  <a:pt x="870" y="337"/>
                  <a:pt x="879" y="319"/>
                </a:cubicBezTo>
                <a:cubicBezTo>
                  <a:pt x="875" y="328"/>
                  <a:pt x="875" y="328"/>
                  <a:pt x="875" y="328"/>
                </a:cubicBezTo>
                <a:cubicBezTo>
                  <a:pt x="883" y="315"/>
                  <a:pt x="888" y="304"/>
                  <a:pt x="892" y="292"/>
                </a:cubicBezTo>
                <a:cubicBezTo>
                  <a:pt x="893" y="293"/>
                  <a:pt x="893" y="293"/>
                  <a:pt x="893" y="293"/>
                </a:cubicBezTo>
                <a:cubicBezTo>
                  <a:pt x="893" y="291"/>
                  <a:pt x="900" y="266"/>
                  <a:pt x="900" y="260"/>
                </a:cubicBezTo>
                <a:cubicBezTo>
                  <a:pt x="892" y="296"/>
                  <a:pt x="890" y="290"/>
                  <a:pt x="875" y="322"/>
                </a:cubicBezTo>
                <a:cubicBezTo>
                  <a:pt x="880" y="310"/>
                  <a:pt x="884" y="301"/>
                  <a:pt x="888" y="287"/>
                </a:cubicBezTo>
                <a:cubicBezTo>
                  <a:pt x="890" y="282"/>
                  <a:pt x="891" y="280"/>
                  <a:pt x="891" y="280"/>
                </a:cubicBezTo>
                <a:cubicBezTo>
                  <a:pt x="892" y="275"/>
                  <a:pt x="891" y="273"/>
                  <a:pt x="893" y="265"/>
                </a:cubicBezTo>
                <a:cubicBezTo>
                  <a:pt x="894" y="263"/>
                  <a:pt x="894" y="263"/>
                  <a:pt x="894" y="263"/>
                </a:cubicBezTo>
                <a:cubicBezTo>
                  <a:pt x="900" y="239"/>
                  <a:pt x="895" y="241"/>
                  <a:pt x="896" y="219"/>
                </a:cubicBezTo>
                <a:cubicBezTo>
                  <a:pt x="898" y="214"/>
                  <a:pt x="899" y="238"/>
                  <a:pt x="897" y="253"/>
                </a:cubicBezTo>
                <a:cubicBezTo>
                  <a:pt x="901" y="242"/>
                  <a:pt x="894" y="275"/>
                  <a:pt x="898" y="263"/>
                </a:cubicBezTo>
                <a:cubicBezTo>
                  <a:pt x="899" y="256"/>
                  <a:pt x="899" y="256"/>
                  <a:pt x="899" y="256"/>
                </a:cubicBezTo>
                <a:cubicBezTo>
                  <a:pt x="900" y="249"/>
                  <a:pt x="901" y="250"/>
                  <a:pt x="900" y="254"/>
                </a:cubicBezTo>
                <a:cubicBezTo>
                  <a:pt x="901" y="245"/>
                  <a:pt x="901" y="247"/>
                  <a:pt x="901" y="243"/>
                </a:cubicBezTo>
                <a:cubicBezTo>
                  <a:pt x="902" y="206"/>
                  <a:pt x="905" y="248"/>
                  <a:pt x="905" y="211"/>
                </a:cubicBezTo>
                <a:cubicBezTo>
                  <a:pt x="905" y="215"/>
                  <a:pt x="906" y="225"/>
                  <a:pt x="907" y="223"/>
                </a:cubicBezTo>
                <a:cubicBezTo>
                  <a:pt x="907" y="230"/>
                  <a:pt x="906" y="237"/>
                  <a:pt x="905" y="243"/>
                </a:cubicBezTo>
                <a:cubicBezTo>
                  <a:pt x="907" y="244"/>
                  <a:pt x="907" y="244"/>
                  <a:pt x="907" y="244"/>
                </a:cubicBezTo>
                <a:cubicBezTo>
                  <a:pt x="910" y="218"/>
                  <a:pt x="905" y="203"/>
                  <a:pt x="900" y="193"/>
                </a:cubicBezTo>
                <a:close/>
                <a:moveTo>
                  <a:pt x="568" y="512"/>
                </a:moveTo>
                <a:cubicBezTo>
                  <a:pt x="578" y="510"/>
                  <a:pt x="578" y="510"/>
                  <a:pt x="578" y="510"/>
                </a:cubicBezTo>
                <a:cubicBezTo>
                  <a:pt x="574" y="511"/>
                  <a:pt x="571" y="512"/>
                  <a:pt x="568" y="512"/>
                </a:cubicBezTo>
                <a:close/>
                <a:moveTo>
                  <a:pt x="443" y="18"/>
                </a:moveTo>
                <a:cubicBezTo>
                  <a:pt x="465" y="12"/>
                  <a:pt x="465" y="12"/>
                  <a:pt x="465" y="12"/>
                </a:cubicBezTo>
                <a:cubicBezTo>
                  <a:pt x="454" y="13"/>
                  <a:pt x="452" y="16"/>
                  <a:pt x="438" y="18"/>
                </a:cubicBezTo>
                <a:cubicBezTo>
                  <a:pt x="439" y="16"/>
                  <a:pt x="438" y="15"/>
                  <a:pt x="453" y="12"/>
                </a:cubicBezTo>
                <a:cubicBezTo>
                  <a:pt x="466" y="11"/>
                  <a:pt x="452" y="13"/>
                  <a:pt x="459" y="13"/>
                </a:cubicBezTo>
                <a:cubicBezTo>
                  <a:pt x="469" y="9"/>
                  <a:pt x="472" y="13"/>
                  <a:pt x="483" y="10"/>
                </a:cubicBezTo>
                <a:cubicBezTo>
                  <a:pt x="496" y="9"/>
                  <a:pt x="492" y="11"/>
                  <a:pt x="496" y="11"/>
                </a:cubicBezTo>
                <a:cubicBezTo>
                  <a:pt x="483" y="12"/>
                  <a:pt x="502" y="12"/>
                  <a:pt x="486" y="14"/>
                </a:cubicBezTo>
                <a:cubicBezTo>
                  <a:pt x="499" y="14"/>
                  <a:pt x="495" y="11"/>
                  <a:pt x="506" y="11"/>
                </a:cubicBezTo>
                <a:cubicBezTo>
                  <a:pt x="508" y="13"/>
                  <a:pt x="508" y="13"/>
                  <a:pt x="508" y="13"/>
                </a:cubicBezTo>
                <a:cubicBezTo>
                  <a:pt x="518" y="13"/>
                  <a:pt x="540" y="14"/>
                  <a:pt x="553" y="12"/>
                </a:cubicBezTo>
                <a:cubicBezTo>
                  <a:pt x="542" y="11"/>
                  <a:pt x="560" y="11"/>
                  <a:pt x="558" y="10"/>
                </a:cubicBezTo>
                <a:cubicBezTo>
                  <a:pt x="556" y="12"/>
                  <a:pt x="540" y="11"/>
                  <a:pt x="541" y="10"/>
                </a:cubicBezTo>
                <a:cubicBezTo>
                  <a:pt x="548" y="9"/>
                  <a:pt x="565" y="9"/>
                  <a:pt x="573" y="10"/>
                </a:cubicBezTo>
                <a:cubicBezTo>
                  <a:pt x="560" y="8"/>
                  <a:pt x="560" y="8"/>
                  <a:pt x="560" y="8"/>
                </a:cubicBezTo>
                <a:cubicBezTo>
                  <a:pt x="566" y="8"/>
                  <a:pt x="588" y="7"/>
                  <a:pt x="589" y="7"/>
                </a:cubicBezTo>
                <a:cubicBezTo>
                  <a:pt x="596" y="8"/>
                  <a:pt x="606" y="8"/>
                  <a:pt x="609" y="10"/>
                </a:cubicBezTo>
                <a:cubicBezTo>
                  <a:pt x="605" y="9"/>
                  <a:pt x="601" y="10"/>
                  <a:pt x="597" y="10"/>
                </a:cubicBezTo>
                <a:cubicBezTo>
                  <a:pt x="592" y="9"/>
                  <a:pt x="592" y="9"/>
                  <a:pt x="592" y="9"/>
                </a:cubicBezTo>
                <a:cubicBezTo>
                  <a:pt x="585" y="10"/>
                  <a:pt x="585" y="10"/>
                  <a:pt x="585" y="10"/>
                </a:cubicBezTo>
                <a:cubicBezTo>
                  <a:pt x="593" y="11"/>
                  <a:pt x="610" y="13"/>
                  <a:pt x="614" y="15"/>
                </a:cubicBezTo>
                <a:cubicBezTo>
                  <a:pt x="595" y="13"/>
                  <a:pt x="565" y="12"/>
                  <a:pt x="530" y="16"/>
                </a:cubicBezTo>
                <a:cubicBezTo>
                  <a:pt x="530" y="16"/>
                  <a:pt x="530" y="16"/>
                  <a:pt x="532" y="16"/>
                </a:cubicBezTo>
                <a:cubicBezTo>
                  <a:pt x="514" y="16"/>
                  <a:pt x="512" y="16"/>
                  <a:pt x="498" y="17"/>
                </a:cubicBezTo>
                <a:cubicBezTo>
                  <a:pt x="502" y="16"/>
                  <a:pt x="502" y="16"/>
                  <a:pt x="502" y="16"/>
                </a:cubicBezTo>
                <a:cubicBezTo>
                  <a:pt x="500" y="15"/>
                  <a:pt x="488" y="17"/>
                  <a:pt x="476" y="18"/>
                </a:cubicBezTo>
                <a:cubicBezTo>
                  <a:pt x="473" y="19"/>
                  <a:pt x="466" y="20"/>
                  <a:pt x="461" y="20"/>
                </a:cubicBezTo>
                <a:cubicBezTo>
                  <a:pt x="463" y="19"/>
                  <a:pt x="463" y="19"/>
                  <a:pt x="463" y="19"/>
                </a:cubicBezTo>
                <a:cubicBezTo>
                  <a:pt x="460" y="19"/>
                  <a:pt x="449" y="20"/>
                  <a:pt x="436" y="22"/>
                </a:cubicBezTo>
                <a:cubicBezTo>
                  <a:pt x="441" y="20"/>
                  <a:pt x="441" y="20"/>
                  <a:pt x="441" y="20"/>
                </a:cubicBezTo>
                <a:cubicBezTo>
                  <a:pt x="444" y="19"/>
                  <a:pt x="448" y="18"/>
                  <a:pt x="453" y="17"/>
                </a:cubicBezTo>
                <a:cubicBezTo>
                  <a:pt x="450" y="18"/>
                  <a:pt x="447" y="18"/>
                  <a:pt x="443" y="18"/>
                </a:cubicBezTo>
                <a:close/>
                <a:moveTo>
                  <a:pt x="598" y="486"/>
                </a:moveTo>
                <a:cubicBezTo>
                  <a:pt x="594" y="487"/>
                  <a:pt x="592" y="488"/>
                  <a:pt x="591" y="488"/>
                </a:cubicBezTo>
                <a:cubicBezTo>
                  <a:pt x="599" y="486"/>
                  <a:pt x="599" y="486"/>
                  <a:pt x="599" y="486"/>
                </a:cubicBezTo>
                <a:lnTo>
                  <a:pt x="598" y="486"/>
                </a:lnTo>
                <a:close/>
                <a:moveTo>
                  <a:pt x="620" y="481"/>
                </a:moveTo>
                <a:cubicBezTo>
                  <a:pt x="617" y="481"/>
                  <a:pt x="616" y="481"/>
                  <a:pt x="615" y="481"/>
                </a:cubicBezTo>
                <a:cubicBezTo>
                  <a:pt x="622" y="479"/>
                  <a:pt x="622" y="479"/>
                  <a:pt x="622" y="479"/>
                </a:cubicBezTo>
                <a:lnTo>
                  <a:pt x="620" y="481"/>
                </a:lnTo>
                <a:close/>
                <a:moveTo>
                  <a:pt x="679" y="440"/>
                </a:moveTo>
                <a:cubicBezTo>
                  <a:pt x="679" y="440"/>
                  <a:pt x="671" y="444"/>
                  <a:pt x="660" y="449"/>
                </a:cubicBezTo>
                <a:cubicBezTo>
                  <a:pt x="660" y="448"/>
                  <a:pt x="660" y="448"/>
                  <a:pt x="660" y="448"/>
                </a:cubicBezTo>
                <a:cubicBezTo>
                  <a:pt x="661" y="448"/>
                  <a:pt x="661" y="448"/>
                  <a:pt x="661" y="447"/>
                </a:cubicBezTo>
                <a:cubicBezTo>
                  <a:pt x="664" y="446"/>
                  <a:pt x="665" y="446"/>
                  <a:pt x="666" y="446"/>
                </a:cubicBezTo>
                <a:cubicBezTo>
                  <a:pt x="672" y="441"/>
                  <a:pt x="662" y="445"/>
                  <a:pt x="651" y="450"/>
                </a:cubicBezTo>
                <a:cubicBezTo>
                  <a:pt x="648" y="452"/>
                  <a:pt x="648" y="452"/>
                  <a:pt x="648" y="452"/>
                </a:cubicBezTo>
                <a:cubicBezTo>
                  <a:pt x="638" y="455"/>
                  <a:pt x="632" y="456"/>
                  <a:pt x="619" y="461"/>
                </a:cubicBezTo>
                <a:cubicBezTo>
                  <a:pt x="590" y="476"/>
                  <a:pt x="590" y="476"/>
                  <a:pt x="590" y="476"/>
                </a:cubicBezTo>
                <a:cubicBezTo>
                  <a:pt x="581" y="479"/>
                  <a:pt x="581" y="479"/>
                  <a:pt x="581" y="479"/>
                </a:cubicBezTo>
                <a:cubicBezTo>
                  <a:pt x="577" y="479"/>
                  <a:pt x="563" y="483"/>
                  <a:pt x="568" y="480"/>
                </a:cubicBezTo>
                <a:cubicBezTo>
                  <a:pt x="566" y="480"/>
                  <a:pt x="571" y="478"/>
                  <a:pt x="577" y="477"/>
                </a:cubicBezTo>
                <a:cubicBezTo>
                  <a:pt x="578" y="477"/>
                  <a:pt x="577" y="477"/>
                  <a:pt x="578" y="477"/>
                </a:cubicBezTo>
                <a:cubicBezTo>
                  <a:pt x="579" y="476"/>
                  <a:pt x="579" y="475"/>
                  <a:pt x="572" y="476"/>
                </a:cubicBezTo>
                <a:cubicBezTo>
                  <a:pt x="579" y="474"/>
                  <a:pt x="580" y="474"/>
                  <a:pt x="585" y="472"/>
                </a:cubicBezTo>
                <a:cubicBezTo>
                  <a:pt x="578" y="474"/>
                  <a:pt x="578" y="474"/>
                  <a:pt x="578" y="474"/>
                </a:cubicBezTo>
                <a:cubicBezTo>
                  <a:pt x="589" y="471"/>
                  <a:pt x="605" y="463"/>
                  <a:pt x="605" y="462"/>
                </a:cubicBezTo>
                <a:cubicBezTo>
                  <a:pt x="602" y="465"/>
                  <a:pt x="594" y="466"/>
                  <a:pt x="588" y="467"/>
                </a:cubicBezTo>
                <a:cubicBezTo>
                  <a:pt x="593" y="465"/>
                  <a:pt x="602" y="461"/>
                  <a:pt x="595" y="464"/>
                </a:cubicBezTo>
                <a:cubicBezTo>
                  <a:pt x="592" y="465"/>
                  <a:pt x="572" y="472"/>
                  <a:pt x="587" y="468"/>
                </a:cubicBezTo>
                <a:cubicBezTo>
                  <a:pt x="581" y="471"/>
                  <a:pt x="573" y="474"/>
                  <a:pt x="566" y="475"/>
                </a:cubicBezTo>
                <a:cubicBezTo>
                  <a:pt x="574" y="472"/>
                  <a:pt x="568" y="473"/>
                  <a:pt x="570" y="471"/>
                </a:cubicBezTo>
                <a:cubicBezTo>
                  <a:pt x="563" y="474"/>
                  <a:pt x="564" y="475"/>
                  <a:pt x="563" y="476"/>
                </a:cubicBezTo>
                <a:cubicBezTo>
                  <a:pt x="541" y="480"/>
                  <a:pt x="532" y="479"/>
                  <a:pt x="509" y="485"/>
                </a:cubicBezTo>
                <a:cubicBezTo>
                  <a:pt x="506" y="486"/>
                  <a:pt x="523" y="482"/>
                  <a:pt x="521" y="483"/>
                </a:cubicBezTo>
                <a:cubicBezTo>
                  <a:pt x="504" y="489"/>
                  <a:pt x="498" y="486"/>
                  <a:pt x="483" y="489"/>
                </a:cubicBezTo>
                <a:cubicBezTo>
                  <a:pt x="488" y="490"/>
                  <a:pt x="488" y="490"/>
                  <a:pt x="488" y="490"/>
                </a:cubicBezTo>
                <a:cubicBezTo>
                  <a:pt x="483" y="492"/>
                  <a:pt x="472" y="494"/>
                  <a:pt x="466" y="495"/>
                </a:cubicBezTo>
                <a:cubicBezTo>
                  <a:pt x="464" y="494"/>
                  <a:pt x="448" y="496"/>
                  <a:pt x="460" y="493"/>
                </a:cubicBezTo>
                <a:cubicBezTo>
                  <a:pt x="434" y="496"/>
                  <a:pt x="437" y="500"/>
                  <a:pt x="407" y="504"/>
                </a:cubicBezTo>
                <a:cubicBezTo>
                  <a:pt x="421" y="502"/>
                  <a:pt x="423" y="502"/>
                  <a:pt x="434" y="501"/>
                </a:cubicBezTo>
                <a:cubicBezTo>
                  <a:pt x="422" y="503"/>
                  <a:pt x="432" y="502"/>
                  <a:pt x="431" y="503"/>
                </a:cubicBezTo>
                <a:cubicBezTo>
                  <a:pt x="424" y="503"/>
                  <a:pt x="401" y="507"/>
                  <a:pt x="417" y="503"/>
                </a:cubicBezTo>
                <a:cubicBezTo>
                  <a:pt x="407" y="505"/>
                  <a:pt x="388" y="506"/>
                  <a:pt x="384" y="507"/>
                </a:cubicBezTo>
                <a:cubicBezTo>
                  <a:pt x="392" y="507"/>
                  <a:pt x="392" y="507"/>
                  <a:pt x="392" y="507"/>
                </a:cubicBezTo>
                <a:cubicBezTo>
                  <a:pt x="379" y="508"/>
                  <a:pt x="366" y="510"/>
                  <a:pt x="360" y="512"/>
                </a:cubicBezTo>
                <a:cubicBezTo>
                  <a:pt x="377" y="511"/>
                  <a:pt x="376" y="508"/>
                  <a:pt x="398" y="507"/>
                </a:cubicBezTo>
                <a:cubicBezTo>
                  <a:pt x="421" y="506"/>
                  <a:pt x="392" y="508"/>
                  <a:pt x="408" y="509"/>
                </a:cubicBezTo>
                <a:cubicBezTo>
                  <a:pt x="424" y="506"/>
                  <a:pt x="424" y="506"/>
                  <a:pt x="424" y="506"/>
                </a:cubicBezTo>
                <a:cubicBezTo>
                  <a:pt x="416" y="506"/>
                  <a:pt x="416" y="506"/>
                  <a:pt x="416" y="506"/>
                </a:cubicBezTo>
                <a:cubicBezTo>
                  <a:pt x="419" y="504"/>
                  <a:pt x="442" y="503"/>
                  <a:pt x="439" y="501"/>
                </a:cubicBezTo>
                <a:cubicBezTo>
                  <a:pt x="456" y="501"/>
                  <a:pt x="461" y="499"/>
                  <a:pt x="480" y="498"/>
                </a:cubicBezTo>
                <a:cubicBezTo>
                  <a:pt x="484" y="496"/>
                  <a:pt x="477" y="497"/>
                  <a:pt x="472" y="498"/>
                </a:cubicBezTo>
                <a:cubicBezTo>
                  <a:pt x="481" y="497"/>
                  <a:pt x="481" y="494"/>
                  <a:pt x="494" y="493"/>
                </a:cubicBezTo>
                <a:cubicBezTo>
                  <a:pt x="500" y="492"/>
                  <a:pt x="495" y="491"/>
                  <a:pt x="485" y="493"/>
                </a:cubicBezTo>
                <a:cubicBezTo>
                  <a:pt x="494" y="492"/>
                  <a:pt x="503" y="490"/>
                  <a:pt x="513" y="488"/>
                </a:cubicBezTo>
                <a:cubicBezTo>
                  <a:pt x="502" y="489"/>
                  <a:pt x="502" y="489"/>
                  <a:pt x="502" y="489"/>
                </a:cubicBezTo>
                <a:cubicBezTo>
                  <a:pt x="513" y="487"/>
                  <a:pt x="513" y="487"/>
                  <a:pt x="513" y="487"/>
                </a:cubicBezTo>
                <a:cubicBezTo>
                  <a:pt x="504" y="487"/>
                  <a:pt x="504" y="487"/>
                  <a:pt x="504" y="487"/>
                </a:cubicBezTo>
                <a:cubicBezTo>
                  <a:pt x="524" y="483"/>
                  <a:pt x="548" y="478"/>
                  <a:pt x="559" y="477"/>
                </a:cubicBezTo>
                <a:cubicBezTo>
                  <a:pt x="541" y="483"/>
                  <a:pt x="512" y="489"/>
                  <a:pt x="502" y="493"/>
                </a:cubicBezTo>
                <a:cubicBezTo>
                  <a:pt x="506" y="493"/>
                  <a:pt x="516" y="489"/>
                  <a:pt x="521" y="490"/>
                </a:cubicBezTo>
                <a:cubicBezTo>
                  <a:pt x="527" y="487"/>
                  <a:pt x="527" y="487"/>
                  <a:pt x="527" y="487"/>
                </a:cubicBezTo>
                <a:cubicBezTo>
                  <a:pt x="533" y="485"/>
                  <a:pt x="547" y="482"/>
                  <a:pt x="549" y="483"/>
                </a:cubicBezTo>
                <a:cubicBezTo>
                  <a:pt x="532" y="487"/>
                  <a:pt x="527" y="490"/>
                  <a:pt x="519" y="493"/>
                </a:cubicBezTo>
                <a:cubicBezTo>
                  <a:pt x="519" y="493"/>
                  <a:pt x="518" y="494"/>
                  <a:pt x="515" y="494"/>
                </a:cubicBezTo>
                <a:cubicBezTo>
                  <a:pt x="515" y="494"/>
                  <a:pt x="515" y="494"/>
                  <a:pt x="515" y="494"/>
                </a:cubicBezTo>
                <a:cubicBezTo>
                  <a:pt x="515" y="494"/>
                  <a:pt x="515" y="494"/>
                  <a:pt x="515" y="494"/>
                </a:cubicBezTo>
                <a:cubicBezTo>
                  <a:pt x="510" y="495"/>
                  <a:pt x="501" y="497"/>
                  <a:pt x="497" y="498"/>
                </a:cubicBezTo>
                <a:cubicBezTo>
                  <a:pt x="490" y="499"/>
                  <a:pt x="495" y="497"/>
                  <a:pt x="495" y="497"/>
                </a:cubicBezTo>
                <a:cubicBezTo>
                  <a:pt x="474" y="499"/>
                  <a:pt x="460" y="505"/>
                  <a:pt x="438" y="507"/>
                </a:cubicBezTo>
                <a:cubicBezTo>
                  <a:pt x="437" y="506"/>
                  <a:pt x="420" y="508"/>
                  <a:pt x="425" y="507"/>
                </a:cubicBezTo>
                <a:cubicBezTo>
                  <a:pt x="412" y="508"/>
                  <a:pt x="405" y="510"/>
                  <a:pt x="397" y="512"/>
                </a:cubicBezTo>
                <a:cubicBezTo>
                  <a:pt x="395" y="511"/>
                  <a:pt x="377" y="513"/>
                  <a:pt x="384" y="512"/>
                </a:cubicBezTo>
                <a:cubicBezTo>
                  <a:pt x="372" y="514"/>
                  <a:pt x="372" y="514"/>
                  <a:pt x="372" y="514"/>
                </a:cubicBezTo>
                <a:cubicBezTo>
                  <a:pt x="363" y="514"/>
                  <a:pt x="346" y="516"/>
                  <a:pt x="343" y="515"/>
                </a:cubicBezTo>
                <a:cubicBezTo>
                  <a:pt x="334" y="516"/>
                  <a:pt x="341" y="517"/>
                  <a:pt x="328" y="517"/>
                </a:cubicBezTo>
                <a:cubicBezTo>
                  <a:pt x="329" y="517"/>
                  <a:pt x="328" y="517"/>
                  <a:pt x="331" y="517"/>
                </a:cubicBezTo>
                <a:cubicBezTo>
                  <a:pt x="325" y="516"/>
                  <a:pt x="311" y="517"/>
                  <a:pt x="305" y="518"/>
                </a:cubicBezTo>
                <a:cubicBezTo>
                  <a:pt x="314" y="518"/>
                  <a:pt x="307" y="518"/>
                  <a:pt x="318" y="518"/>
                </a:cubicBezTo>
                <a:cubicBezTo>
                  <a:pt x="318" y="519"/>
                  <a:pt x="306" y="520"/>
                  <a:pt x="294" y="519"/>
                </a:cubicBezTo>
                <a:cubicBezTo>
                  <a:pt x="310" y="518"/>
                  <a:pt x="281" y="518"/>
                  <a:pt x="289" y="517"/>
                </a:cubicBezTo>
                <a:cubicBezTo>
                  <a:pt x="263" y="517"/>
                  <a:pt x="248" y="519"/>
                  <a:pt x="226" y="520"/>
                </a:cubicBezTo>
                <a:cubicBezTo>
                  <a:pt x="201" y="519"/>
                  <a:pt x="170" y="514"/>
                  <a:pt x="151" y="511"/>
                </a:cubicBezTo>
                <a:cubicBezTo>
                  <a:pt x="153" y="512"/>
                  <a:pt x="153" y="512"/>
                  <a:pt x="153" y="512"/>
                </a:cubicBezTo>
                <a:cubicBezTo>
                  <a:pt x="142" y="510"/>
                  <a:pt x="142" y="510"/>
                  <a:pt x="142" y="510"/>
                </a:cubicBezTo>
                <a:cubicBezTo>
                  <a:pt x="135" y="508"/>
                  <a:pt x="142" y="508"/>
                  <a:pt x="132" y="506"/>
                </a:cubicBezTo>
                <a:cubicBezTo>
                  <a:pt x="136" y="505"/>
                  <a:pt x="150" y="510"/>
                  <a:pt x="160" y="511"/>
                </a:cubicBezTo>
                <a:cubicBezTo>
                  <a:pt x="143" y="506"/>
                  <a:pt x="177" y="513"/>
                  <a:pt x="166" y="509"/>
                </a:cubicBezTo>
                <a:cubicBezTo>
                  <a:pt x="158" y="512"/>
                  <a:pt x="128" y="502"/>
                  <a:pt x="113" y="497"/>
                </a:cubicBezTo>
                <a:cubicBezTo>
                  <a:pt x="99" y="491"/>
                  <a:pt x="120" y="498"/>
                  <a:pt x="113" y="495"/>
                </a:cubicBezTo>
                <a:cubicBezTo>
                  <a:pt x="108" y="495"/>
                  <a:pt x="108" y="495"/>
                  <a:pt x="108" y="495"/>
                </a:cubicBezTo>
                <a:cubicBezTo>
                  <a:pt x="102" y="492"/>
                  <a:pt x="101" y="491"/>
                  <a:pt x="101" y="490"/>
                </a:cubicBezTo>
                <a:cubicBezTo>
                  <a:pt x="87" y="484"/>
                  <a:pt x="71" y="475"/>
                  <a:pt x="60" y="467"/>
                </a:cubicBezTo>
                <a:cubicBezTo>
                  <a:pt x="74" y="477"/>
                  <a:pt x="54" y="465"/>
                  <a:pt x="68" y="475"/>
                </a:cubicBezTo>
                <a:cubicBezTo>
                  <a:pt x="63" y="473"/>
                  <a:pt x="54" y="466"/>
                  <a:pt x="47" y="459"/>
                </a:cubicBezTo>
                <a:cubicBezTo>
                  <a:pt x="54" y="465"/>
                  <a:pt x="39" y="448"/>
                  <a:pt x="54" y="464"/>
                </a:cubicBezTo>
                <a:cubicBezTo>
                  <a:pt x="53" y="460"/>
                  <a:pt x="46" y="456"/>
                  <a:pt x="40" y="448"/>
                </a:cubicBezTo>
                <a:cubicBezTo>
                  <a:pt x="42" y="450"/>
                  <a:pt x="44" y="452"/>
                  <a:pt x="47" y="454"/>
                </a:cubicBezTo>
                <a:cubicBezTo>
                  <a:pt x="35" y="443"/>
                  <a:pt x="25" y="419"/>
                  <a:pt x="23" y="415"/>
                </a:cubicBezTo>
                <a:cubicBezTo>
                  <a:pt x="18" y="406"/>
                  <a:pt x="13" y="390"/>
                  <a:pt x="12" y="376"/>
                </a:cubicBezTo>
                <a:cubicBezTo>
                  <a:pt x="12" y="363"/>
                  <a:pt x="13" y="348"/>
                  <a:pt x="17" y="333"/>
                </a:cubicBezTo>
                <a:cubicBezTo>
                  <a:pt x="17" y="336"/>
                  <a:pt x="17" y="336"/>
                  <a:pt x="17" y="336"/>
                </a:cubicBezTo>
                <a:cubicBezTo>
                  <a:pt x="19" y="327"/>
                  <a:pt x="22" y="314"/>
                  <a:pt x="27" y="303"/>
                </a:cubicBezTo>
                <a:cubicBezTo>
                  <a:pt x="29" y="300"/>
                  <a:pt x="29" y="300"/>
                  <a:pt x="29" y="300"/>
                </a:cubicBezTo>
                <a:cubicBezTo>
                  <a:pt x="32" y="292"/>
                  <a:pt x="39" y="277"/>
                  <a:pt x="45" y="265"/>
                </a:cubicBezTo>
                <a:cubicBezTo>
                  <a:pt x="45" y="265"/>
                  <a:pt x="39" y="276"/>
                  <a:pt x="41" y="270"/>
                </a:cubicBezTo>
                <a:cubicBezTo>
                  <a:pt x="38" y="276"/>
                  <a:pt x="35" y="281"/>
                  <a:pt x="37" y="280"/>
                </a:cubicBezTo>
                <a:cubicBezTo>
                  <a:pt x="34" y="286"/>
                  <a:pt x="33" y="285"/>
                  <a:pt x="30" y="290"/>
                </a:cubicBezTo>
                <a:cubicBezTo>
                  <a:pt x="34" y="282"/>
                  <a:pt x="37" y="274"/>
                  <a:pt x="41" y="266"/>
                </a:cubicBezTo>
                <a:cubicBezTo>
                  <a:pt x="42" y="265"/>
                  <a:pt x="43" y="264"/>
                  <a:pt x="43" y="264"/>
                </a:cubicBezTo>
                <a:cubicBezTo>
                  <a:pt x="43" y="262"/>
                  <a:pt x="43" y="262"/>
                  <a:pt x="43" y="262"/>
                </a:cubicBezTo>
                <a:cubicBezTo>
                  <a:pt x="46" y="256"/>
                  <a:pt x="48" y="254"/>
                  <a:pt x="47" y="255"/>
                </a:cubicBezTo>
                <a:cubicBezTo>
                  <a:pt x="55" y="243"/>
                  <a:pt x="56" y="237"/>
                  <a:pt x="66" y="225"/>
                </a:cubicBezTo>
                <a:cubicBezTo>
                  <a:pt x="63" y="231"/>
                  <a:pt x="61" y="235"/>
                  <a:pt x="55" y="244"/>
                </a:cubicBezTo>
                <a:cubicBezTo>
                  <a:pt x="58" y="239"/>
                  <a:pt x="62" y="234"/>
                  <a:pt x="65" y="230"/>
                </a:cubicBezTo>
                <a:cubicBezTo>
                  <a:pt x="61" y="237"/>
                  <a:pt x="44" y="262"/>
                  <a:pt x="49" y="259"/>
                </a:cubicBezTo>
                <a:cubicBezTo>
                  <a:pt x="58" y="242"/>
                  <a:pt x="74" y="218"/>
                  <a:pt x="84" y="205"/>
                </a:cubicBezTo>
                <a:cubicBezTo>
                  <a:pt x="92" y="199"/>
                  <a:pt x="100" y="188"/>
                  <a:pt x="111" y="178"/>
                </a:cubicBezTo>
                <a:cubicBezTo>
                  <a:pt x="113" y="177"/>
                  <a:pt x="116" y="174"/>
                  <a:pt x="115" y="176"/>
                </a:cubicBezTo>
                <a:cubicBezTo>
                  <a:pt x="112" y="179"/>
                  <a:pt x="112" y="179"/>
                  <a:pt x="112" y="179"/>
                </a:cubicBezTo>
                <a:cubicBezTo>
                  <a:pt x="126" y="166"/>
                  <a:pt x="144" y="151"/>
                  <a:pt x="157" y="140"/>
                </a:cubicBezTo>
                <a:cubicBezTo>
                  <a:pt x="166" y="136"/>
                  <a:pt x="166" y="136"/>
                  <a:pt x="166" y="136"/>
                </a:cubicBezTo>
                <a:cubicBezTo>
                  <a:pt x="192" y="120"/>
                  <a:pt x="159" y="137"/>
                  <a:pt x="186" y="120"/>
                </a:cubicBezTo>
                <a:cubicBezTo>
                  <a:pt x="193" y="117"/>
                  <a:pt x="220" y="102"/>
                  <a:pt x="222" y="103"/>
                </a:cubicBezTo>
                <a:cubicBezTo>
                  <a:pt x="227" y="101"/>
                  <a:pt x="229" y="100"/>
                  <a:pt x="230" y="99"/>
                </a:cubicBezTo>
                <a:cubicBezTo>
                  <a:pt x="225" y="100"/>
                  <a:pt x="214" y="106"/>
                  <a:pt x="220" y="102"/>
                </a:cubicBezTo>
                <a:cubicBezTo>
                  <a:pt x="229" y="97"/>
                  <a:pt x="234" y="96"/>
                  <a:pt x="242" y="93"/>
                </a:cubicBezTo>
                <a:cubicBezTo>
                  <a:pt x="242" y="93"/>
                  <a:pt x="236" y="96"/>
                  <a:pt x="239" y="95"/>
                </a:cubicBezTo>
                <a:cubicBezTo>
                  <a:pt x="258" y="86"/>
                  <a:pt x="295" y="75"/>
                  <a:pt x="314" y="69"/>
                </a:cubicBezTo>
                <a:cubicBezTo>
                  <a:pt x="307" y="71"/>
                  <a:pt x="306" y="72"/>
                  <a:pt x="296" y="74"/>
                </a:cubicBezTo>
                <a:cubicBezTo>
                  <a:pt x="296" y="73"/>
                  <a:pt x="301" y="72"/>
                  <a:pt x="303" y="71"/>
                </a:cubicBezTo>
                <a:cubicBezTo>
                  <a:pt x="302" y="70"/>
                  <a:pt x="294" y="74"/>
                  <a:pt x="283" y="76"/>
                </a:cubicBezTo>
                <a:cubicBezTo>
                  <a:pt x="289" y="74"/>
                  <a:pt x="294" y="72"/>
                  <a:pt x="300" y="70"/>
                </a:cubicBezTo>
                <a:cubicBezTo>
                  <a:pt x="290" y="71"/>
                  <a:pt x="290" y="71"/>
                  <a:pt x="290" y="71"/>
                </a:cubicBezTo>
                <a:cubicBezTo>
                  <a:pt x="303" y="66"/>
                  <a:pt x="315" y="63"/>
                  <a:pt x="328" y="59"/>
                </a:cubicBezTo>
                <a:cubicBezTo>
                  <a:pt x="322" y="60"/>
                  <a:pt x="316" y="61"/>
                  <a:pt x="311" y="63"/>
                </a:cubicBezTo>
                <a:cubicBezTo>
                  <a:pt x="312" y="61"/>
                  <a:pt x="315" y="59"/>
                  <a:pt x="307" y="61"/>
                </a:cubicBezTo>
                <a:cubicBezTo>
                  <a:pt x="327" y="54"/>
                  <a:pt x="325" y="51"/>
                  <a:pt x="348" y="47"/>
                </a:cubicBezTo>
                <a:cubicBezTo>
                  <a:pt x="348" y="47"/>
                  <a:pt x="348" y="47"/>
                  <a:pt x="348" y="47"/>
                </a:cubicBezTo>
                <a:cubicBezTo>
                  <a:pt x="357" y="44"/>
                  <a:pt x="357" y="44"/>
                  <a:pt x="357" y="44"/>
                </a:cubicBezTo>
                <a:cubicBezTo>
                  <a:pt x="371" y="41"/>
                  <a:pt x="371" y="41"/>
                  <a:pt x="371" y="41"/>
                </a:cubicBezTo>
                <a:cubicBezTo>
                  <a:pt x="363" y="45"/>
                  <a:pt x="353" y="47"/>
                  <a:pt x="346" y="49"/>
                </a:cubicBezTo>
                <a:cubicBezTo>
                  <a:pt x="363" y="48"/>
                  <a:pt x="367" y="42"/>
                  <a:pt x="386" y="38"/>
                </a:cubicBezTo>
                <a:cubicBezTo>
                  <a:pt x="402" y="38"/>
                  <a:pt x="367" y="44"/>
                  <a:pt x="368" y="46"/>
                </a:cubicBezTo>
                <a:cubicBezTo>
                  <a:pt x="372" y="44"/>
                  <a:pt x="382" y="43"/>
                  <a:pt x="381" y="44"/>
                </a:cubicBezTo>
                <a:cubicBezTo>
                  <a:pt x="363" y="47"/>
                  <a:pt x="370" y="48"/>
                  <a:pt x="351" y="51"/>
                </a:cubicBezTo>
                <a:cubicBezTo>
                  <a:pt x="360" y="48"/>
                  <a:pt x="349" y="50"/>
                  <a:pt x="351" y="49"/>
                </a:cubicBezTo>
                <a:cubicBezTo>
                  <a:pt x="348" y="50"/>
                  <a:pt x="331" y="55"/>
                  <a:pt x="318" y="58"/>
                </a:cubicBezTo>
                <a:cubicBezTo>
                  <a:pt x="315" y="61"/>
                  <a:pt x="329" y="57"/>
                  <a:pt x="337" y="55"/>
                </a:cubicBezTo>
                <a:cubicBezTo>
                  <a:pt x="352" y="50"/>
                  <a:pt x="368" y="49"/>
                  <a:pt x="380" y="45"/>
                </a:cubicBezTo>
                <a:cubicBezTo>
                  <a:pt x="396" y="41"/>
                  <a:pt x="381" y="46"/>
                  <a:pt x="382" y="46"/>
                </a:cubicBezTo>
                <a:cubicBezTo>
                  <a:pt x="397" y="44"/>
                  <a:pt x="388" y="43"/>
                  <a:pt x="393" y="42"/>
                </a:cubicBezTo>
                <a:cubicBezTo>
                  <a:pt x="415" y="37"/>
                  <a:pt x="418" y="39"/>
                  <a:pt x="434" y="37"/>
                </a:cubicBezTo>
                <a:cubicBezTo>
                  <a:pt x="447" y="34"/>
                  <a:pt x="480" y="30"/>
                  <a:pt x="503" y="29"/>
                </a:cubicBezTo>
                <a:cubicBezTo>
                  <a:pt x="500" y="30"/>
                  <a:pt x="503" y="31"/>
                  <a:pt x="505" y="31"/>
                </a:cubicBezTo>
                <a:cubicBezTo>
                  <a:pt x="518" y="27"/>
                  <a:pt x="514" y="29"/>
                  <a:pt x="531" y="27"/>
                </a:cubicBezTo>
                <a:cubicBezTo>
                  <a:pt x="516" y="26"/>
                  <a:pt x="516" y="26"/>
                  <a:pt x="516" y="26"/>
                </a:cubicBezTo>
                <a:cubicBezTo>
                  <a:pt x="528" y="26"/>
                  <a:pt x="537" y="24"/>
                  <a:pt x="548" y="25"/>
                </a:cubicBezTo>
                <a:cubicBezTo>
                  <a:pt x="534" y="23"/>
                  <a:pt x="567" y="23"/>
                  <a:pt x="575" y="23"/>
                </a:cubicBezTo>
                <a:cubicBezTo>
                  <a:pt x="587" y="24"/>
                  <a:pt x="599" y="23"/>
                  <a:pt x="605" y="25"/>
                </a:cubicBezTo>
                <a:cubicBezTo>
                  <a:pt x="604" y="25"/>
                  <a:pt x="604" y="25"/>
                  <a:pt x="604" y="25"/>
                </a:cubicBezTo>
                <a:cubicBezTo>
                  <a:pt x="621" y="27"/>
                  <a:pt x="621" y="27"/>
                  <a:pt x="621" y="27"/>
                </a:cubicBezTo>
                <a:cubicBezTo>
                  <a:pt x="619" y="29"/>
                  <a:pt x="619" y="29"/>
                  <a:pt x="619" y="29"/>
                </a:cubicBezTo>
                <a:cubicBezTo>
                  <a:pt x="630" y="31"/>
                  <a:pt x="645" y="31"/>
                  <a:pt x="641" y="30"/>
                </a:cubicBezTo>
                <a:cubicBezTo>
                  <a:pt x="653" y="32"/>
                  <a:pt x="646" y="31"/>
                  <a:pt x="648" y="33"/>
                </a:cubicBezTo>
                <a:cubicBezTo>
                  <a:pt x="641" y="33"/>
                  <a:pt x="625" y="33"/>
                  <a:pt x="621" y="31"/>
                </a:cubicBezTo>
                <a:cubicBezTo>
                  <a:pt x="622" y="31"/>
                  <a:pt x="625" y="31"/>
                  <a:pt x="626" y="31"/>
                </a:cubicBezTo>
                <a:cubicBezTo>
                  <a:pt x="594" y="27"/>
                  <a:pt x="615" y="33"/>
                  <a:pt x="599" y="32"/>
                </a:cubicBezTo>
                <a:cubicBezTo>
                  <a:pt x="607" y="33"/>
                  <a:pt x="613" y="35"/>
                  <a:pt x="622" y="35"/>
                </a:cubicBezTo>
                <a:cubicBezTo>
                  <a:pt x="626" y="35"/>
                  <a:pt x="643" y="36"/>
                  <a:pt x="652" y="36"/>
                </a:cubicBezTo>
                <a:cubicBezTo>
                  <a:pt x="640" y="36"/>
                  <a:pt x="634" y="34"/>
                  <a:pt x="625" y="33"/>
                </a:cubicBezTo>
                <a:cubicBezTo>
                  <a:pt x="633" y="34"/>
                  <a:pt x="634" y="32"/>
                  <a:pt x="641" y="34"/>
                </a:cubicBezTo>
                <a:cubicBezTo>
                  <a:pt x="639" y="34"/>
                  <a:pt x="639" y="34"/>
                  <a:pt x="639" y="34"/>
                </a:cubicBezTo>
                <a:cubicBezTo>
                  <a:pt x="647" y="34"/>
                  <a:pt x="647" y="34"/>
                  <a:pt x="647" y="34"/>
                </a:cubicBezTo>
                <a:cubicBezTo>
                  <a:pt x="648" y="36"/>
                  <a:pt x="670" y="39"/>
                  <a:pt x="657" y="38"/>
                </a:cubicBezTo>
                <a:cubicBezTo>
                  <a:pt x="669" y="40"/>
                  <a:pt x="661" y="37"/>
                  <a:pt x="672" y="39"/>
                </a:cubicBezTo>
                <a:cubicBezTo>
                  <a:pt x="651" y="35"/>
                  <a:pt x="651" y="35"/>
                  <a:pt x="651" y="35"/>
                </a:cubicBezTo>
                <a:cubicBezTo>
                  <a:pt x="652" y="33"/>
                  <a:pt x="652" y="33"/>
                  <a:pt x="652" y="33"/>
                </a:cubicBezTo>
                <a:cubicBezTo>
                  <a:pt x="660" y="34"/>
                  <a:pt x="661" y="35"/>
                  <a:pt x="669" y="36"/>
                </a:cubicBezTo>
                <a:cubicBezTo>
                  <a:pt x="669" y="34"/>
                  <a:pt x="669" y="34"/>
                  <a:pt x="669" y="34"/>
                </a:cubicBezTo>
                <a:cubicBezTo>
                  <a:pt x="683" y="38"/>
                  <a:pt x="683" y="38"/>
                  <a:pt x="683" y="38"/>
                </a:cubicBezTo>
                <a:cubicBezTo>
                  <a:pt x="682" y="37"/>
                  <a:pt x="694" y="39"/>
                  <a:pt x="696" y="40"/>
                </a:cubicBezTo>
                <a:cubicBezTo>
                  <a:pt x="703" y="42"/>
                  <a:pt x="698" y="44"/>
                  <a:pt x="711" y="46"/>
                </a:cubicBezTo>
                <a:cubicBezTo>
                  <a:pt x="710" y="45"/>
                  <a:pt x="710" y="45"/>
                  <a:pt x="710" y="45"/>
                </a:cubicBezTo>
                <a:cubicBezTo>
                  <a:pt x="718" y="47"/>
                  <a:pt x="723" y="48"/>
                  <a:pt x="733" y="52"/>
                </a:cubicBezTo>
                <a:cubicBezTo>
                  <a:pt x="732" y="52"/>
                  <a:pt x="730" y="51"/>
                  <a:pt x="728" y="51"/>
                </a:cubicBezTo>
                <a:cubicBezTo>
                  <a:pt x="743" y="57"/>
                  <a:pt x="766" y="65"/>
                  <a:pt x="771" y="71"/>
                </a:cubicBezTo>
                <a:cubicBezTo>
                  <a:pt x="770" y="71"/>
                  <a:pt x="764" y="68"/>
                  <a:pt x="763" y="69"/>
                </a:cubicBezTo>
                <a:cubicBezTo>
                  <a:pt x="743" y="57"/>
                  <a:pt x="747" y="64"/>
                  <a:pt x="721" y="53"/>
                </a:cubicBezTo>
                <a:cubicBezTo>
                  <a:pt x="721" y="49"/>
                  <a:pt x="698" y="48"/>
                  <a:pt x="694" y="44"/>
                </a:cubicBezTo>
                <a:cubicBezTo>
                  <a:pt x="704" y="47"/>
                  <a:pt x="719" y="49"/>
                  <a:pt x="717" y="48"/>
                </a:cubicBezTo>
                <a:cubicBezTo>
                  <a:pt x="708" y="46"/>
                  <a:pt x="693" y="42"/>
                  <a:pt x="687" y="41"/>
                </a:cubicBezTo>
                <a:cubicBezTo>
                  <a:pt x="693" y="43"/>
                  <a:pt x="691" y="44"/>
                  <a:pt x="686" y="44"/>
                </a:cubicBezTo>
                <a:cubicBezTo>
                  <a:pt x="701" y="46"/>
                  <a:pt x="730" y="57"/>
                  <a:pt x="751" y="67"/>
                </a:cubicBezTo>
                <a:cubicBezTo>
                  <a:pt x="749" y="64"/>
                  <a:pt x="749" y="64"/>
                  <a:pt x="749" y="64"/>
                </a:cubicBezTo>
                <a:cubicBezTo>
                  <a:pt x="768" y="71"/>
                  <a:pt x="746" y="65"/>
                  <a:pt x="760" y="71"/>
                </a:cubicBezTo>
                <a:cubicBezTo>
                  <a:pt x="767" y="73"/>
                  <a:pt x="767" y="73"/>
                  <a:pt x="767" y="73"/>
                </a:cubicBezTo>
                <a:cubicBezTo>
                  <a:pt x="768" y="74"/>
                  <a:pt x="768" y="74"/>
                  <a:pt x="768" y="74"/>
                </a:cubicBezTo>
                <a:cubicBezTo>
                  <a:pt x="771" y="75"/>
                  <a:pt x="775" y="76"/>
                  <a:pt x="779" y="78"/>
                </a:cubicBezTo>
                <a:cubicBezTo>
                  <a:pt x="772" y="73"/>
                  <a:pt x="774" y="77"/>
                  <a:pt x="767" y="72"/>
                </a:cubicBezTo>
                <a:cubicBezTo>
                  <a:pt x="760" y="68"/>
                  <a:pt x="768" y="71"/>
                  <a:pt x="770" y="71"/>
                </a:cubicBezTo>
                <a:cubicBezTo>
                  <a:pt x="775" y="73"/>
                  <a:pt x="791" y="83"/>
                  <a:pt x="781" y="78"/>
                </a:cubicBezTo>
                <a:cubicBezTo>
                  <a:pt x="787" y="81"/>
                  <a:pt x="793" y="84"/>
                  <a:pt x="799" y="88"/>
                </a:cubicBezTo>
                <a:cubicBezTo>
                  <a:pt x="799" y="88"/>
                  <a:pt x="795" y="86"/>
                  <a:pt x="793" y="85"/>
                </a:cubicBezTo>
                <a:cubicBezTo>
                  <a:pt x="797" y="88"/>
                  <a:pt x="801" y="91"/>
                  <a:pt x="805" y="94"/>
                </a:cubicBezTo>
                <a:cubicBezTo>
                  <a:pt x="805" y="94"/>
                  <a:pt x="805" y="94"/>
                  <a:pt x="805" y="94"/>
                </a:cubicBezTo>
                <a:cubicBezTo>
                  <a:pt x="815" y="100"/>
                  <a:pt x="827" y="112"/>
                  <a:pt x="835" y="118"/>
                </a:cubicBezTo>
                <a:cubicBezTo>
                  <a:pt x="821" y="102"/>
                  <a:pt x="843" y="124"/>
                  <a:pt x="842" y="122"/>
                </a:cubicBezTo>
                <a:cubicBezTo>
                  <a:pt x="847" y="128"/>
                  <a:pt x="846" y="132"/>
                  <a:pt x="835" y="121"/>
                </a:cubicBezTo>
                <a:cubicBezTo>
                  <a:pt x="832" y="117"/>
                  <a:pt x="824" y="110"/>
                  <a:pt x="818" y="105"/>
                </a:cubicBezTo>
                <a:cubicBezTo>
                  <a:pt x="825" y="112"/>
                  <a:pt x="828" y="114"/>
                  <a:pt x="833" y="120"/>
                </a:cubicBezTo>
                <a:cubicBezTo>
                  <a:pt x="829" y="116"/>
                  <a:pt x="840" y="128"/>
                  <a:pt x="839" y="129"/>
                </a:cubicBezTo>
                <a:cubicBezTo>
                  <a:pt x="837" y="128"/>
                  <a:pt x="835" y="127"/>
                  <a:pt x="828" y="119"/>
                </a:cubicBezTo>
                <a:cubicBezTo>
                  <a:pt x="818" y="108"/>
                  <a:pt x="828" y="117"/>
                  <a:pt x="825" y="114"/>
                </a:cubicBezTo>
                <a:cubicBezTo>
                  <a:pt x="823" y="109"/>
                  <a:pt x="809" y="100"/>
                  <a:pt x="802" y="94"/>
                </a:cubicBezTo>
                <a:cubicBezTo>
                  <a:pt x="801" y="93"/>
                  <a:pt x="804" y="95"/>
                  <a:pt x="805" y="95"/>
                </a:cubicBezTo>
                <a:cubicBezTo>
                  <a:pt x="799" y="91"/>
                  <a:pt x="784" y="81"/>
                  <a:pt x="782" y="82"/>
                </a:cubicBezTo>
                <a:cubicBezTo>
                  <a:pt x="789" y="85"/>
                  <a:pt x="794" y="89"/>
                  <a:pt x="800" y="92"/>
                </a:cubicBezTo>
                <a:cubicBezTo>
                  <a:pt x="803" y="95"/>
                  <a:pt x="794" y="90"/>
                  <a:pt x="799" y="94"/>
                </a:cubicBezTo>
                <a:cubicBezTo>
                  <a:pt x="803" y="96"/>
                  <a:pt x="807" y="99"/>
                  <a:pt x="811" y="103"/>
                </a:cubicBezTo>
                <a:cubicBezTo>
                  <a:pt x="810" y="103"/>
                  <a:pt x="810" y="103"/>
                  <a:pt x="810" y="103"/>
                </a:cubicBezTo>
                <a:cubicBezTo>
                  <a:pt x="819" y="111"/>
                  <a:pt x="832" y="124"/>
                  <a:pt x="841" y="135"/>
                </a:cubicBezTo>
                <a:cubicBezTo>
                  <a:pt x="845" y="135"/>
                  <a:pt x="851" y="140"/>
                  <a:pt x="856" y="143"/>
                </a:cubicBezTo>
                <a:cubicBezTo>
                  <a:pt x="867" y="161"/>
                  <a:pt x="876" y="182"/>
                  <a:pt x="879" y="203"/>
                </a:cubicBezTo>
                <a:cubicBezTo>
                  <a:pt x="879" y="203"/>
                  <a:pt x="880" y="203"/>
                  <a:pt x="880" y="204"/>
                </a:cubicBezTo>
                <a:cubicBezTo>
                  <a:pt x="881" y="210"/>
                  <a:pt x="882" y="222"/>
                  <a:pt x="880" y="221"/>
                </a:cubicBezTo>
                <a:cubicBezTo>
                  <a:pt x="883" y="228"/>
                  <a:pt x="882" y="247"/>
                  <a:pt x="883" y="244"/>
                </a:cubicBezTo>
                <a:cubicBezTo>
                  <a:pt x="883" y="246"/>
                  <a:pt x="883" y="246"/>
                  <a:pt x="883" y="246"/>
                </a:cubicBezTo>
                <a:cubicBezTo>
                  <a:pt x="880" y="254"/>
                  <a:pt x="877" y="266"/>
                  <a:pt x="868" y="286"/>
                </a:cubicBezTo>
                <a:cubicBezTo>
                  <a:pt x="867" y="290"/>
                  <a:pt x="867" y="291"/>
                  <a:pt x="869" y="291"/>
                </a:cubicBezTo>
                <a:cubicBezTo>
                  <a:pt x="867" y="295"/>
                  <a:pt x="864" y="298"/>
                  <a:pt x="862" y="302"/>
                </a:cubicBezTo>
                <a:cubicBezTo>
                  <a:pt x="863" y="299"/>
                  <a:pt x="863" y="297"/>
                  <a:pt x="866" y="291"/>
                </a:cubicBezTo>
                <a:cubicBezTo>
                  <a:pt x="861" y="301"/>
                  <a:pt x="855" y="311"/>
                  <a:pt x="849" y="320"/>
                </a:cubicBezTo>
                <a:cubicBezTo>
                  <a:pt x="850" y="318"/>
                  <a:pt x="850" y="318"/>
                  <a:pt x="850" y="318"/>
                </a:cubicBezTo>
                <a:cubicBezTo>
                  <a:pt x="842" y="329"/>
                  <a:pt x="842" y="329"/>
                  <a:pt x="842" y="329"/>
                </a:cubicBezTo>
                <a:cubicBezTo>
                  <a:pt x="847" y="323"/>
                  <a:pt x="854" y="313"/>
                  <a:pt x="853" y="317"/>
                </a:cubicBezTo>
                <a:cubicBezTo>
                  <a:pt x="845" y="330"/>
                  <a:pt x="839" y="336"/>
                  <a:pt x="831" y="347"/>
                </a:cubicBezTo>
                <a:cubicBezTo>
                  <a:pt x="829" y="345"/>
                  <a:pt x="826" y="348"/>
                  <a:pt x="828" y="344"/>
                </a:cubicBezTo>
                <a:cubicBezTo>
                  <a:pt x="828" y="343"/>
                  <a:pt x="829" y="343"/>
                  <a:pt x="829" y="343"/>
                </a:cubicBezTo>
                <a:cubicBezTo>
                  <a:pt x="831" y="338"/>
                  <a:pt x="837" y="329"/>
                  <a:pt x="841" y="323"/>
                </a:cubicBezTo>
                <a:cubicBezTo>
                  <a:pt x="823" y="344"/>
                  <a:pt x="828" y="339"/>
                  <a:pt x="810" y="356"/>
                </a:cubicBezTo>
                <a:cubicBezTo>
                  <a:pt x="807" y="357"/>
                  <a:pt x="825" y="339"/>
                  <a:pt x="820" y="342"/>
                </a:cubicBezTo>
                <a:cubicBezTo>
                  <a:pt x="826" y="337"/>
                  <a:pt x="831" y="331"/>
                  <a:pt x="836" y="325"/>
                </a:cubicBezTo>
                <a:cubicBezTo>
                  <a:pt x="833" y="328"/>
                  <a:pt x="833" y="329"/>
                  <a:pt x="832" y="331"/>
                </a:cubicBezTo>
                <a:cubicBezTo>
                  <a:pt x="841" y="318"/>
                  <a:pt x="846" y="314"/>
                  <a:pt x="850" y="303"/>
                </a:cubicBezTo>
                <a:cubicBezTo>
                  <a:pt x="855" y="297"/>
                  <a:pt x="845" y="313"/>
                  <a:pt x="850" y="306"/>
                </a:cubicBezTo>
                <a:cubicBezTo>
                  <a:pt x="847" y="313"/>
                  <a:pt x="844" y="319"/>
                  <a:pt x="843" y="323"/>
                </a:cubicBezTo>
                <a:cubicBezTo>
                  <a:pt x="854" y="308"/>
                  <a:pt x="847" y="313"/>
                  <a:pt x="855" y="300"/>
                </a:cubicBezTo>
                <a:cubicBezTo>
                  <a:pt x="861" y="290"/>
                  <a:pt x="861" y="290"/>
                  <a:pt x="861" y="290"/>
                </a:cubicBezTo>
                <a:cubicBezTo>
                  <a:pt x="864" y="284"/>
                  <a:pt x="859" y="292"/>
                  <a:pt x="859" y="292"/>
                </a:cubicBezTo>
                <a:cubicBezTo>
                  <a:pt x="862" y="285"/>
                  <a:pt x="864" y="282"/>
                  <a:pt x="866" y="276"/>
                </a:cubicBezTo>
                <a:cubicBezTo>
                  <a:pt x="865" y="278"/>
                  <a:pt x="863" y="281"/>
                  <a:pt x="863" y="280"/>
                </a:cubicBezTo>
                <a:cubicBezTo>
                  <a:pt x="868" y="271"/>
                  <a:pt x="870" y="261"/>
                  <a:pt x="874" y="252"/>
                </a:cubicBezTo>
                <a:cubicBezTo>
                  <a:pt x="872" y="257"/>
                  <a:pt x="873" y="246"/>
                  <a:pt x="873" y="241"/>
                </a:cubicBezTo>
                <a:cubicBezTo>
                  <a:pt x="872" y="248"/>
                  <a:pt x="869" y="254"/>
                  <a:pt x="867" y="260"/>
                </a:cubicBezTo>
                <a:cubicBezTo>
                  <a:pt x="861" y="283"/>
                  <a:pt x="853" y="297"/>
                  <a:pt x="838" y="320"/>
                </a:cubicBezTo>
                <a:cubicBezTo>
                  <a:pt x="839" y="318"/>
                  <a:pt x="839" y="318"/>
                  <a:pt x="839" y="318"/>
                </a:cubicBezTo>
                <a:cubicBezTo>
                  <a:pt x="810" y="350"/>
                  <a:pt x="819" y="348"/>
                  <a:pt x="790" y="373"/>
                </a:cubicBezTo>
                <a:cubicBezTo>
                  <a:pt x="788" y="373"/>
                  <a:pt x="775" y="384"/>
                  <a:pt x="775" y="382"/>
                </a:cubicBezTo>
                <a:cubicBezTo>
                  <a:pt x="785" y="375"/>
                  <a:pt x="782" y="376"/>
                  <a:pt x="779" y="377"/>
                </a:cubicBezTo>
                <a:cubicBezTo>
                  <a:pt x="774" y="381"/>
                  <a:pt x="771" y="386"/>
                  <a:pt x="760" y="392"/>
                </a:cubicBezTo>
                <a:cubicBezTo>
                  <a:pt x="763" y="388"/>
                  <a:pt x="753" y="394"/>
                  <a:pt x="763" y="387"/>
                </a:cubicBezTo>
                <a:cubicBezTo>
                  <a:pt x="748" y="396"/>
                  <a:pt x="741" y="402"/>
                  <a:pt x="733" y="407"/>
                </a:cubicBezTo>
                <a:cubicBezTo>
                  <a:pt x="709" y="423"/>
                  <a:pt x="725" y="410"/>
                  <a:pt x="700" y="424"/>
                </a:cubicBezTo>
                <a:cubicBezTo>
                  <a:pt x="703" y="421"/>
                  <a:pt x="703" y="421"/>
                  <a:pt x="703" y="421"/>
                </a:cubicBezTo>
                <a:cubicBezTo>
                  <a:pt x="687" y="430"/>
                  <a:pt x="687" y="430"/>
                  <a:pt x="687" y="430"/>
                </a:cubicBezTo>
                <a:cubicBezTo>
                  <a:pt x="693" y="428"/>
                  <a:pt x="693" y="428"/>
                  <a:pt x="693" y="428"/>
                </a:cubicBezTo>
                <a:cubicBezTo>
                  <a:pt x="687" y="432"/>
                  <a:pt x="680" y="435"/>
                  <a:pt x="674" y="438"/>
                </a:cubicBezTo>
                <a:cubicBezTo>
                  <a:pt x="662" y="444"/>
                  <a:pt x="679" y="437"/>
                  <a:pt x="678" y="439"/>
                </a:cubicBezTo>
                <a:cubicBezTo>
                  <a:pt x="681" y="435"/>
                  <a:pt x="681" y="435"/>
                  <a:pt x="681" y="435"/>
                </a:cubicBezTo>
                <a:cubicBezTo>
                  <a:pt x="690" y="432"/>
                  <a:pt x="700" y="425"/>
                  <a:pt x="702" y="426"/>
                </a:cubicBezTo>
                <a:cubicBezTo>
                  <a:pt x="689" y="432"/>
                  <a:pt x="693" y="432"/>
                  <a:pt x="688" y="435"/>
                </a:cubicBezTo>
                <a:cubicBezTo>
                  <a:pt x="700" y="428"/>
                  <a:pt x="700" y="428"/>
                  <a:pt x="700" y="428"/>
                </a:cubicBezTo>
                <a:cubicBezTo>
                  <a:pt x="704" y="427"/>
                  <a:pt x="704" y="427"/>
                  <a:pt x="704" y="427"/>
                </a:cubicBezTo>
                <a:cubicBezTo>
                  <a:pt x="717" y="422"/>
                  <a:pt x="726" y="416"/>
                  <a:pt x="732" y="412"/>
                </a:cubicBezTo>
                <a:cubicBezTo>
                  <a:pt x="727" y="414"/>
                  <a:pt x="725" y="417"/>
                  <a:pt x="720" y="419"/>
                </a:cubicBezTo>
                <a:cubicBezTo>
                  <a:pt x="725" y="413"/>
                  <a:pt x="740" y="406"/>
                  <a:pt x="752" y="396"/>
                </a:cubicBezTo>
                <a:cubicBezTo>
                  <a:pt x="753" y="397"/>
                  <a:pt x="757" y="394"/>
                  <a:pt x="756" y="395"/>
                </a:cubicBezTo>
                <a:cubicBezTo>
                  <a:pt x="755" y="396"/>
                  <a:pt x="753" y="397"/>
                  <a:pt x="752" y="398"/>
                </a:cubicBezTo>
                <a:cubicBezTo>
                  <a:pt x="753" y="398"/>
                  <a:pt x="746" y="403"/>
                  <a:pt x="759" y="396"/>
                </a:cubicBezTo>
                <a:cubicBezTo>
                  <a:pt x="755" y="400"/>
                  <a:pt x="747" y="408"/>
                  <a:pt x="747" y="408"/>
                </a:cubicBezTo>
                <a:cubicBezTo>
                  <a:pt x="740" y="413"/>
                  <a:pt x="729" y="419"/>
                  <a:pt x="723" y="422"/>
                </a:cubicBezTo>
                <a:cubicBezTo>
                  <a:pt x="723" y="422"/>
                  <a:pt x="723" y="422"/>
                  <a:pt x="723" y="422"/>
                </a:cubicBezTo>
                <a:cubicBezTo>
                  <a:pt x="716" y="426"/>
                  <a:pt x="702" y="433"/>
                  <a:pt x="700" y="433"/>
                </a:cubicBezTo>
                <a:cubicBezTo>
                  <a:pt x="696" y="435"/>
                  <a:pt x="684" y="441"/>
                  <a:pt x="697" y="436"/>
                </a:cubicBezTo>
                <a:cubicBezTo>
                  <a:pt x="690" y="440"/>
                  <a:pt x="684" y="443"/>
                  <a:pt x="677" y="446"/>
                </a:cubicBezTo>
                <a:cubicBezTo>
                  <a:pt x="679" y="443"/>
                  <a:pt x="660" y="450"/>
                  <a:pt x="679" y="440"/>
                </a:cubicBezTo>
                <a:close/>
                <a:moveTo>
                  <a:pt x="708" y="446"/>
                </a:moveTo>
                <a:cubicBezTo>
                  <a:pt x="708" y="448"/>
                  <a:pt x="694" y="455"/>
                  <a:pt x="690" y="458"/>
                </a:cubicBezTo>
                <a:cubicBezTo>
                  <a:pt x="687" y="460"/>
                  <a:pt x="670" y="467"/>
                  <a:pt x="673" y="465"/>
                </a:cubicBezTo>
                <a:cubicBezTo>
                  <a:pt x="685" y="460"/>
                  <a:pt x="683" y="457"/>
                  <a:pt x="694" y="455"/>
                </a:cubicBezTo>
                <a:cubicBezTo>
                  <a:pt x="695" y="453"/>
                  <a:pt x="693" y="454"/>
                  <a:pt x="688" y="455"/>
                </a:cubicBezTo>
                <a:cubicBezTo>
                  <a:pt x="690" y="454"/>
                  <a:pt x="690" y="454"/>
                  <a:pt x="690" y="454"/>
                </a:cubicBezTo>
                <a:cubicBezTo>
                  <a:pt x="695" y="452"/>
                  <a:pt x="698" y="450"/>
                  <a:pt x="702" y="448"/>
                </a:cubicBezTo>
                <a:cubicBezTo>
                  <a:pt x="706" y="447"/>
                  <a:pt x="709" y="445"/>
                  <a:pt x="708" y="446"/>
                </a:cubicBezTo>
                <a:close/>
                <a:moveTo>
                  <a:pt x="751" y="423"/>
                </a:moveTo>
                <a:cubicBezTo>
                  <a:pt x="740" y="429"/>
                  <a:pt x="729" y="436"/>
                  <a:pt x="722" y="439"/>
                </a:cubicBezTo>
                <a:cubicBezTo>
                  <a:pt x="725" y="437"/>
                  <a:pt x="725" y="437"/>
                  <a:pt x="725" y="437"/>
                </a:cubicBezTo>
                <a:cubicBezTo>
                  <a:pt x="776" y="409"/>
                  <a:pt x="753" y="418"/>
                  <a:pt x="722" y="432"/>
                </a:cubicBezTo>
                <a:cubicBezTo>
                  <a:pt x="738" y="423"/>
                  <a:pt x="756" y="414"/>
                  <a:pt x="772" y="403"/>
                </a:cubicBezTo>
                <a:cubicBezTo>
                  <a:pt x="770" y="403"/>
                  <a:pt x="770" y="403"/>
                  <a:pt x="770" y="403"/>
                </a:cubicBezTo>
                <a:cubicBezTo>
                  <a:pt x="775" y="400"/>
                  <a:pt x="779" y="397"/>
                  <a:pt x="782" y="395"/>
                </a:cubicBezTo>
                <a:cubicBezTo>
                  <a:pt x="783" y="396"/>
                  <a:pt x="759" y="417"/>
                  <a:pt x="751" y="423"/>
                </a:cubicBezTo>
                <a:close/>
                <a:moveTo>
                  <a:pt x="787" y="400"/>
                </a:moveTo>
                <a:cubicBezTo>
                  <a:pt x="788" y="399"/>
                  <a:pt x="787" y="399"/>
                  <a:pt x="785" y="400"/>
                </a:cubicBezTo>
                <a:cubicBezTo>
                  <a:pt x="795" y="393"/>
                  <a:pt x="795" y="393"/>
                  <a:pt x="795" y="393"/>
                </a:cubicBezTo>
                <a:cubicBezTo>
                  <a:pt x="794" y="394"/>
                  <a:pt x="796" y="393"/>
                  <a:pt x="787" y="400"/>
                </a:cubicBezTo>
                <a:close/>
                <a:moveTo>
                  <a:pt x="881" y="298"/>
                </a:moveTo>
                <a:cubicBezTo>
                  <a:pt x="879" y="305"/>
                  <a:pt x="871" y="317"/>
                  <a:pt x="870" y="318"/>
                </a:cubicBezTo>
                <a:cubicBezTo>
                  <a:pt x="871" y="321"/>
                  <a:pt x="857" y="340"/>
                  <a:pt x="851" y="347"/>
                </a:cubicBezTo>
                <a:cubicBezTo>
                  <a:pt x="836" y="364"/>
                  <a:pt x="840" y="356"/>
                  <a:pt x="826" y="371"/>
                </a:cubicBezTo>
                <a:cubicBezTo>
                  <a:pt x="832" y="367"/>
                  <a:pt x="832" y="367"/>
                  <a:pt x="832" y="367"/>
                </a:cubicBezTo>
                <a:cubicBezTo>
                  <a:pt x="819" y="380"/>
                  <a:pt x="813" y="385"/>
                  <a:pt x="797" y="396"/>
                </a:cubicBezTo>
                <a:cubicBezTo>
                  <a:pt x="794" y="397"/>
                  <a:pt x="805" y="391"/>
                  <a:pt x="808" y="388"/>
                </a:cubicBezTo>
                <a:cubicBezTo>
                  <a:pt x="805" y="389"/>
                  <a:pt x="802" y="391"/>
                  <a:pt x="799" y="392"/>
                </a:cubicBezTo>
                <a:cubicBezTo>
                  <a:pt x="803" y="390"/>
                  <a:pt x="808" y="383"/>
                  <a:pt x="809" y="385"/>
                </a:cubicBezTo>
                <a:cubicBezTo>
                  <a:pt x="809" y="384"/>
                  <a:pt x="813" y="379"/>
                  <a:pt x="804" y="387"/>
                </a:cubicBezTo>
                <a:cubicBezTo>
                  <a:pt x="810" y="381"/>
                  <a:pt x="810" y="381"/>
                  <a:pt x="810" y="381"/>
                </a:cubicBezTo>
                <a:cubicBezTo>
                  <a:pt x="809" y="381"/>
                  <a:pt x="809" y="381"/>
                  <a:pt x="809" y="381"/>
                </a:cubicBezTo>
                <a:cubicBezTo>
                  <a:pt x="815" y="376"/>
                  <a:pt x="815" y="376"/>
                  <a:pt x="815" y="376"/>
                </a:cubicBezTo>
                <a:cubicBezTo>
                  <a:pt x="818" y="374"/>
                  <a:pt x="823" y="370"/>
                  <a:pt x="827" y="367"/>
                </a:cubicBezTo>
                <a:cubicBezTo>
                  <a:pt x="828" y="367"/>
                  <a:pt x="824" y="371"/>
                  <a:pt x="821" y="373"/>
                </a:cubicBezTo>
                <a:cubicBezTo>
                  <a:pt x="828" y="368"/>
                  <a:pt x="834" y="363"/>
                  <a:pt x="837" y="359"/>
                </a:cubicBezTo>
                <a:cubicBezTo>
                  <a:pt x="827" y="368"/>
                  <a:pt x="832" y="363"/>
                  <a:pt x="829" y="364"/>
                </a:cubicBezTo>
                <a:cubicBezTo>
                  <a:pt x="834" y="358"/>
                  <a:pt x="843" y="348"/>
                  <a:pt x="846" y="344"/>
                </a:cubicBezTo>
                <a:cubicBezTo>
                  <a:pt x="854" y="336"/>
                  <a:pt x="860" y="329"/>
                  <a:pt x="857" y="336"/>
                </a:cubicBezTo>
                <a:cubicBezTo>
                  <a:pt x="860" y="330"/>
                  <a:pt x="866" y="324"/>
                  <a:pt x="868" y="316"/>
                </a:cubicBezTo>
                <a:cubicBezTo>
                  <a:pt x="862" y="329"/>
                  <a:pt x="866" y="315"/>
                  <a:pt x="857" y="331"/>
                </a:cubicBezTo>
                <a:cubicBezTo>
                  <a:pt x="852" y="334"/>
                  <a:pt x="865" y="318"/>
                  <a:pt x="870" y="310"/>
                </a:cubicBezTo>
                <a:cubicBezTo>
                  <a:pt x="868" y="315"/>
                  <a:pt x="871" y="311"/>
                  <a:pt x="870" y="313"/>
                </a:cubicBezTo>
                <a:cubicBezTo>
                  <a:pt x="877" y="300"/>
                  <a:pt x="872" y="305"/>
                  <a:pt x="867" y="313"/>
                </a:cubicBezTo>
                <a:cubicBezTo>
                  <a:pt x="869" y="309"/>
                  <a:pt x="871" y="304"/>
                  <a:pt x="873" y="299"/>
                </a:cubicBezTo>
                <a:cubicBezTo>
                  <a:pt x="873" y="300"/>
                  <a:pt x="873" y="300"/>
                  <a:pt x="873" y="300"/>
                </a:cubicBezTo>
                <a:cubicBezTo>
                  <a:pt x="875" y="295"/>
                  <a:pt x="877" y="290"/>
                  <a:pt x="879" y="285"/>
                </a:cubicBezTo>
                <a:cubicBezTo>
                  <a:pt x="881" y="284"/>
                  <a:pt x="882" y="284"/>
                  <a:pt x="880" y="288"/>
                </a:cubicBezTo>
                <a:cubicBezTo>
                  <a:pt x="882" y="285"/>
                  <a:pt x="883" y="283"/>
                  <a:pt x="885" y="280"/>
                </a:cubicBezTo>
                <a:cubicBezTo>
                  <a:pt x="883" y="284"/>
                  <a:pt x="882" y="288"/>
                  <a:pt x="880" y="293"/>
                </a:cubicBezTo>
                <a:cubicBezTo>
                  <a:pt x="884" y="288"/>
                  <a:pt x="886" y="279"/>
                  <a:pt x="888" y="272"/>
                </a:cubicBezTo>
                <a:cubicBezTo>
                  <a:pt x="891" y="265"/>
                  <a:pt x="884" y="290"/>
                  <a:pt x="881" y="298"/>
                </a:cubicBezTo>
                <a:close/>
                <a:moveTo>
                  <a:pt x="889" y="232"/>
                </a:moveTo>
                <a:cubicBezTo>
                  <a:pt x="889" y="226"/>
                  <a:pt x="889" y="220"/>
                  <a:pt x="888" y="215"/>
                </a:cubicBezTo>
                <a:cubicBezTo>
                  <a:pt x="889" y="213"/>
                  <a:pt x="889" y="213"/>
                  <a:pt x="889" y="213"/>
                </a:cubicBezTo>
                <a:cubicBezTo>
                  <a:pt x="887" y="186"/>
                  <a:pt x="878" y="168"/>
                  <a:pt x="864" y="143"/>
                </a:cubicBezTo>
                <a:cubicBezTo>
                  <a:pt x="867" y="146"/>
                  <a:pt x="872" y="156"/>
                  <a:pt x="871" y="154"/>
                </a:cubicBezTo>
                <a:cubicBezTo>
                  <a:pt x="863" y="139"/>
                  <a:pt x="862" y="143"/>
                  <a:pt x="854" y="128"/>
                </a:cubicBezTo>
                <a:cubicBezTo>
                  <a:pt x="868" y="148"/>
                  <a:pt x="845" y="116"/>
                  <a:pt x="859" y="133"/>
                </a:cubicBezTo>
                <a:cubicBezTo>
                  <a:pt x="841" y="109"/>
                  <a:pt x="817" y="86"/>
                  <a:pt x="800" y="75"/>
                </a:cubicBezTo>
                <a:cubicBezTo>
                  <a:pt x="804" y="79"/>
                  <a:pt x="793" y="72"/>
                  <a:pt x="792" y="72"/>
                </a:cubicBezTo>
                <a:cubicBezTo>
                  <a:pt x="788" y="69"/>
                  <a:pt x="790" y="69"/>
                  <a:pt x="793" y="72"/>
                </a:cubicBezTo>
                <a:cubicBezTo>
                  <a:pt x="785" y="66"/>
                  <a:pt x="784" y="64"/>
                  <a:pt x="786" y="64"/>
                </a:cubicBezTo>
                <a:cubicBezTo>
                  <a:pt x="792" y="67"/>
                  <a:pt x="798" y="71"/>
                  <a:pt x="804" y="75"/>
                </a:cubicBezTo>
                <a:cubicBezTo>
                  <a:pt x="798" y="71"/>
                  <a:pt x="796" y="68"/>
                  <a:pt x="791" y="65"/>
                </a:cubicBezTo>
                <a:cubicBezTo>
                  <a:pt x="791" y="65"/>
                  <a:pt x="791" y="65"/>
                  <a:pt x="791" y="65"/>
                </a:cubicBezTo>
                <a:cubicBezTo>
                  <a:pt x="791" y="65"/>
                  <a:pt x="791" y="65"/>
                  <a:pt x="791" y="65"/>
                </a:cubicBezTo>
                <a:cubicBezTo>
                  <a:pt x="789" y="63"/>
                  <a:pt x="786" y="62"/>
                  <a:pt x="783" y="60"/>
                </a:cubicBezTo>
                <a:cubicBezTo>
                  <a:pt x="780" y="59"/>
                  <a:pt x="780" y="60"/>
                  <a:pt x="780" y="60"/>
                </a:cubicBezTo>
                <a:cubicBezTo>
                  <a:pt x="773" y="58"/>
                  <a:pt x="765" y="55"/>
                  <a:pt x="755" y="52"/>
                </a:cubicBezTo>
                <a:cubicBezTo>
                  <a:pt x="756" y="52"/>
                  <a:pt x="756" y="52"/>
                  <a:pt x="756" y="52"/>
                </a:cubicBezTo>
                <a:cubicBezTo>
                  <a:pt x="749" y="49"/>
                  <a:pt x="741" y="46"/>
                  <a:pt x="734" y="44"/>
                </a:cubicBezTo>
                <a:cubicBezTo>
                  <a:pt x="737" y="44"/>
                  <a:pt x="737" y="44"/>
                  <a:pt x="737" y="44"/>
                </a:cubicBezTo>
                <a:cubicBezTo>
                  <a:pt x="733" y="43"/>
                  <a:pt x="729" y="42"/>
                  <a:pt x="724" y="41"/>
                </a:cubicBezTo>
                <a:cubicBezTo>
                  <a:pt x="725" y="39"/>
                  <a:pt x="720" y="39"/>
                  <a:pt x="722" y="38"/>
                </a:cubicBezTo>
                <a:cubicBezTo>
                  <a:pt x="714" y="33"/>
                  <a:pt x="693" y="31"/>
                  <a:pt x="675" y="27"/>
                </a:cubicBezTo>
                <a:cubicBezTo>
                  <a:pt x="678" y="27"/>
                  <a:pt x="678" y="27"/>
                  <a:pt x="678" y="27"/>
                </a:cubicBezTo>
                <a:cubicBezTo>
                  <a:pt x="668" y="27"/>
                  <a:pt x="644" y="21"/>
                  <a:pt x="628" y="20"/>
                </a:cubicBezTo>
                <a:cubicBezTo>
                  <a:pt x="629" y="19"/>
                  <a:pt x="629" y="19"/>
                  <a:pt x="629" y="19"/>
                </a:cubicBezTo>
                <a:cubicBezTo>
                  <a:pt x="638" y="20"/>
                  <a:pt x="640" y="19"/>
                  <a:pt x="636" y="18"/>
                </a:cubicBezTo>
                <a:cubicBezTo>
                  <a:pt x="639" y="18"/>
                  <a:pt x="644" y="18"/>
                  <a:pt x="648" y="18"/>
                </a:cubicBezTo>
                <a:cubicBezTo>
                  <a:pt x="653" y="19"/>
                  <a:pt x="668" y="21"/>
                  <a:pt x="669" y="23"/>
                </a:cubicBezTo>
                <a:cubicBezTo>
                  <a:pt x="658" y="21"/>
                  <a:pt x="659" y="21"/>
                  <a:pt x="664" y="23"/>
                </a:cubicBezTo>
                <a:cubicBezTo>
                  <a:pt x="675" y="24"/>
                  <a:pt x="695" y="28"/>
                  <a:pt x="694" y="25"/>
                </a:cubicBezTo>
                <a:cubicBezTo>
                  <a:pt x="709" y="29"/>
                  <a:pt x="699" y="27"/>
                  <a:pt x="709" y="30"/>
                </a:cubicBezTo>
                <a:cubicBezTo>
                  <a:pt x="710" y="31"/>
                  <a:pt x="707" y="31"/>
                  <a:pt x="703" y="30"/>
                </a:cubicBezTo>
                <a:cubicBezTo>
                  <a:pt x="717" y="34"/>
                  <a:pt x="732" y="38"/>
                  <a:pt x="746" y="43"/>
                </a:cubicBezTo>
                <a:cubicBezTo>
                  <a:pt x="748" y="42"/>
                  <a:pt x="719" y="32"/>
                  <a:pt x="734" y="35"/>
                </a:cubicBezTo>
                <a:cubicBezTo>
                  <a:pt x="738" y="36"/>
                  <a:pt x="738" y="34"/>
                  <a:pt x="753" y="40"/>
                </a:cubicBezTo>
                <a:cubicBezTo>
                  <a:pt x="753" y="40"/>
                  <a:pt x="751" y="40"/>
                  <a:pt x="750" y="39"/>
                </a:cubicBezTo>
                <a:cubicBezTo>
                  <a:pt x="757" y="42"/>
                  <a:pt x="757" y="43"/>
                  <a:pt x="764" y="46"/>
                </a:cubicBezTo>
                <a:cubicBezTo>
                  <a:pt x="766" y="49"/>
                  <a:pt x="755" y="43"/>
                  <a:pt x="750" y="42"/>
                </a:cubicBezTo>
                <a:cubicBezTo>
                  <a:pt x="755" y="44"/>
                  <a:pt x="760" y="46"/>
                  <a:pt x="765" y="48"/>
                </a:cubicBezTo>
                <a:cubicBezTo>
                  <a:pt x="764" y="48"/>
                  <a:pt x="764" y="48"/>
                  <a:pt x="764" y="48"/>
                </a:cubicBezTo>
                <a:cubicBezTo>
                  <a:pt x="769" y="50"/>
                  <a:pt x="773" y="53"/>
                  <a:pt x="778" y="55"/>
                </a:cubicBezTo>
                <a:cubicBezTo>
                  <a:pt x="785" y="57"/>
                  <a:pt x="767" y="49"/>
                  <a:pt x="767" y="48"/>
                </a:cubicBezTo>
                <a:cubicBezTo>
                  <a:pt x="770" y="49"/>
                  <a:pt x="773" y="51"/>
                  <a:pt x="777" y="52"/>
                </a:cubicBezTo>
                <a:cubicBezTo>
                  <a:pt x="788" y="56"/>
                  <a:pt x="815" y="73"/>
                  <a:pt x="822" y="83"/>
                </a:cubicBezTo>
                <a:cubicBezTo>
                  <a:pt x="832" y="92"/>
                  <a:pt x="829" y="87"/>
                  <a:pt x="832" y="88"/>
                </a:cubicBezTo>
                <a:cubicBezTo>
                  <a:pt x="839" y="93"/>
                  <a:pt x="844" y="100"/>
                  <a:pt x="850" y="105"/>
                </a:cubicBezTo>
                <a:cubicBezTo>
                  <a:pt x="851" y="104"/>
                  <a:pt x="857" y="112"/>
                  <a:pt x="858" y="111"/>
                </a:cubicBezTo>
                <a:cubicBezTo>
                  <a:pt x="861" y="115"/>
                  <a:pt x="864" y="119"/>
                  <a:pt x="866" y="122"/>
                </a:cubicBezTo>
                <a:cubicBezTo>
                  <a:pt x="873" y="127"/>
                  <a:pt x="857" y="109"/>
                  <a:pt x="855" y="106"/>
                </a:cubicBezTo>
                <a:cubicBezTo>
                  <a:pt x="852" y="99"/>
                  <a:pt x="862" y="113"/>
                  <a:pt x="860" y="109"/>
                </a:cubicBezTo>
                <a:cubicBezTo>
                  <a:pt x="853" y="101"/>
                  <a:pt x="851" y="101"/>
                  <a:pt x="847" y="98"/>
                </a:cubicBezTo>
                <a:cubicBezTo>
                  <a:pt x="843" y="93"/>
                  <a:pt x="841" y="91"/>
                  <a:pt x="842" y="90"/>
                </a:cubicBezTo>
                <a:cubicBezTo>
                  <a:pt x="853" y="103"/>
                  <a:pt x="850" y="95"/>
                  <a:pt x="859" y="106"/>
                </a:cubicBezTo>
                <a:cubicBezTo>
                  <a:pt x="859" y="107"/>
                  <a:pt x="859" y="107"/>
                  <a:pt x="859" y="107"/>
                </a:cubicBezTo>
                <a:cubicBezTo>
                  <a:pt x="860" y="106"/>
                  <a:pt x="872" y="122"/>
                  <a:pt x="876" y="128"/>
                </a:cubicBezTo>
                <a:cubicBezTo>
                  <a:pt x="883" y="142"/>
                  <a:pt x="868" y="119"/>
                  <a:pt x="867" y="120"/>
                </a:cubicBezTo>
                <a:cubicBezTo>
                  <a:pt x="871" y="125"/>
                  <a:pt x="875" y="130"/>
                  <a:pt x="878" y="135"/>
                </a:cubicBezTo>
                <a:cubicBezTo>
                  <a:pt x="873" y="129"/>
                  <a:pt x="877" y="136"/>
                  <a:pt x="870" y="128"/>
                </a:cubicBezTo>
                <a:cubicBezTo>
                  <a:pt x="876" y="137"/>
                  <a:pt x="876" y="139"/>
                  <a:pt x="882" y="148"/>
                </a:cubicBezTo>
                <a:cubicBezTo>
                  <a:pt x="874" y="138"/>
                  <a:pt x="887" y="162"/>
                  <a:pt x="886" y="164"/>
                </a:cubicBezTo>
                <a:cubicBezTo>
                  <a:pt x="882" y="153"/>
                  <a:pt x="872" y="134"/>
                  <a:pt x="872" y="134"/>
                </a:cubicBezTo>
                <a:cubicBezTo>
                  <a:pt x="871" y="132"/>
                  <a:pt x="864" y="121"/>
                  <a:pt x="861" y="117"/>
                </a:cubicBezTo>
                <a:cubicBezTo>
                  <a:pt x="854" y="111"/>
                  <a:pt x="854" y="111"/>
                  <a:pt x="854" y="111"/>
                </a:cubicBezTo>
                <a:cubicBezTo>
                  <a:pt x="860" y="119"/>
                  <a:pt x="868" y="129"/>
                  <a:pt x="865" y="127"/>
                </a:cubicBezTo>
                <a:cubicBezTo>
                  <a:pt x="868" y="130"/>
                  <a:pt x="870" y="134"/>
                  <a:pt x="873" y="138"/>
                </a:cubicBezTo>
                <a:cubicBezTo>
                  <a:pt x="864" y="127"/>
                  <a:pt x="864" y="128"/>
                  <a:pt x="855" y="119"/>
                </a:cubicBezTo>
                <a:cubicBezTo>
                  <a:pt x="869" y="140"/>
                  <a:pt x="882" y="156"/>
                  <a:pt x="887" y="176"/>
                </a:cubicBezTo>
                <a:cubicBezTo>
                  <a:pt x="886" y="173"/>
                  <a:pt x="886" y="173"/>
                  <a:pt x="886" y="173"/>
                </a:cubicBezTo>
                <a:cubicBezTo>
                  <a:pt x="898" y="213"/>
                  <a:pt x="892" y="224"/>
                  <a:pt x="889" y="23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5F7797"/>
              </a:solidFill>
              <a:cs typeface="+mn-ea"/>
              <a:sym typeface="+mn-lt"/>
            </a:endParaRPr>
          </a:p>
        </p:txBody>
      </p:sp>
      <p:pic>
        <p:nvPicPr>
          <p:cNvPr id="11" name="图片 10" descr="摄图网_4013021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395" y="3666490"/>
            <a:ext cx="1623060" cy="1623060"/>
          </a:xfrm>
          <a:prstGeom prst="rect">
            <a:avLst/>
          </a:prstGeom>
        </p:spPr>
      </p:pic>
      <p:pic>
        <p:nvPicPr>
          <p:cNvPr id="12" name="图片 11" descr="摄图网_4013021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5220" y="3471545"/>
            <a:ext cx="1830070" cy="1830070"/>
          </a:xfrm>
          <a:prstGeom prst="rect">
            <a:avLst/>
          </a:prstGeom>
        </p:spPr>
      </p:pic>
      <p:pic>
        <p:nvPicPr>
          <p:cNvPr id="13" name="图片 12" descr="摄图网_40131417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4280" y="3324860"/>
            <a:ext cx="1964690" cy="1964690"/>
          </a:xfrm>
          <a:prstGeom prst="rect">
            <a:avLst/>
          </a:prstGeom>
        </p:spPr>
      </p:pic>
      <p:pic>
        <p:nvPicPr>
          <p:cNvPr id="14" name="图片 13" descr="摄图网_40131515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7510" y="3666490"/>
            <a:ext cx="1623060" cy="162306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1541780" y="2242185"/>
            <a:ext cx="9033510" cy="878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6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在合并的过程中也发现了许多棘手的问题，如创建的地面存在空气墙、背景的移动不随企鹅的移动而移动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……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我们将所遇到的问题再次分工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-9525" y="-4445"/>
            <a:ext cx="12210415" cy="6868160"/>
            <a:chOff x="-15" y="11"/>
            <a:chExt cx="19229" cy="10797"/>
          </a:xfrm>
        </p:grpSpPr>
        <p:pic>
          <p:nvPicPr>
            <p:cNvPr id="6" name="图片 5" descr="S266"/>
            <p:cNvPicPr>
              <a:picLocks noChangeAspect="1"/>
            </p:cNvPicPr>
            <p:nvPr/>
          </p:nvPicPr>
          <p:blipFill>
            <a:blip r:embed="rId1"/>
            <a:srcRect r="51245"/>
            <a:stretch>
              <a:fillRect/>
            </a:stretch>
          </p:blipFill>
          <p:spPr>
            <a:xfrm rot="16200000">
              <a:off x="6475" y="-1930"/>
              <a:ext cx="6248" cy="19227"/>
            </a:xfrm>
            <a:prstGeom prst="rect">
              <a:avLst/>
            </a:prstGeom>
          </p:spPr>
        </p:pic>
        <p:pic>
          <p:nvPicPr>
            <p:cNvPr id="7" name="图片 6" descr="S266"/>
            <p:cNvPicPr>
              <a:picLocks noChangeAspect="1"/>
            </p:cNvPicPr>
            <p:nvPr/>
          </p:nvPicPr>
          <p:blipFill>
            <a:blip r:embed="rId1"/>
            <a:srcRect l="13102" r="51245"/>
            <a:stretch>
              <a:fillRect/>
            </a:stretch>
          </p:blipFill>
          <p:spPr>
            <a:xfrm rot="5400000" flipV="1">
              <a:off x="7316" y="-7318"/>
              <a:ext cx="4569" cy="19227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277495" y="275590"/>
            <a:ext cx="11635740" cy="630745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92"/>
          <p:cNvSpPr>
            <a:spLocks noEditPoints="1"/>
          </p:cNvSpPr>
          <p:nvPr/>
        </p:nvSpPr>
        <p:spPr bwMode="auto">
          <a:xfrm rot="10800000" flipH="1" flipV="1">
            <a:off x="1717040" y="558165"/>
            <a:ext cx="7726045" cy="546735"/>
          </a:xfrm>
          <a:custGeom>
            <a:avLst/>
            <a:gdLst>
              <a:gd name="T0" fmla="*/ 460 w 478"/>
              <a:gd name="T1" fmla="*/ 10 h 77"/>
              <a:gd name="T2" fmla="*/ 130 w 478"/>
              <a:gd name="T3" fmla="*/ 3 h 77"/>
              <a:gd name="T4" fmla="*/ 95 w 478"/>
              <a:gd name="T5" fmla="*/ 2 h 77"/>
              <a:gd name="T6" fmla="*/ 5 w 478"/>
              <a:gd name="T7" fmla="*/ 5 h 77"/>
              <a:gd name="T8" fmla="*/ 0 w 478"/>
              <a:gd name="T9" fmla="*/ 9 h 77"/>
              <a:gd name="T10" fmla="*/ 1 w 478"/>
              <a:gd name="T11" fmla="*/ 17 h 77"/>
              <a:gd name="T12" fmla="*/ 2 w 478"/>
              <a:gd name="T13" fmla="*/ 20 h 77"/>
              <a:gd name="T14" fmla="*/ 2 w 478"/>
              <a:gd name="T15" fmla="*/ 25 h 77"/>
              <a:gd name="T16" fmla="*/ 11 w 478"/>
              <a:gd name="T17" fmla="*/ 26 h 77"/>
              <a:gd name="T18" fmla="*/ 14 w 478"/>
              <a:gd name="T19" fmla="*/ 35 h 77"/>
              <a:gd name="T20" fmla="*/ 12 w 478"/>
              <a:gd name="T21" fmla="*/ 40 h 77"/>
              <a:gd name="T22" fmla="*/ 18 w 478"/>
              <a:gd name="T23" fmla="*/ 41 h 77"/>
              <a:gd name="T24" fmla="*/ 20 w 478"/>
              <a:gd name="T25" fmla="*/ 46 h 77"/>
              <a:gd name="T26" fmla="*/ 16 w 478"/>
              <a:gd name="T27" fmla="*/ 49 h 77"/>
              <a:gd name="T28" fmla="*/ 30 w 478"/>
              <a:gd name="T29" fmla="*/ 59 h 77"/>
              <a:gd name="T30" fmla="*/ 17 w 478"/>
              <a:gd name="T31" fmla="*/ 63 h 77"/>
              <a:gd name="T32" fmla="*/ 161 w 478"/>
              <a:gd name="T33" fmla="*/ 76 h 77"/>
              <a:gd name="T34" fmla="*/ 311 w 478"/>
              <a:gd name="T35" fmla="*/ 74 h 77"/>
              <a:gd name="T36" fmla="*/ 401 w 478"/>
              <a:gd name="T37" fmla="*/ 73 h 77"/>
              <a:gd name="T38" fmla="*/ 368 w 478"/>
              <a:gd name="T39" fmla="*/ 70 h 77"/>
              <a:gd name="T40" fmla="*/ 372 w 478"/>
              <a:gd name="T41" fmla="*/ 68 h 77"/>
              <a:gd name="T42" fmla="*/ 372 w 478"/>
              <a:gd name="T43" fmla="*/ 66 h 77"/>
              <a:gd name="T44" fmla="*/ 412 w 478"/>
              <a:gd name="T45" fmla="*/ 66 h 77"/>
              <a:gd name="T46" fmla="*/ 429 w 478"/>
              <a:gd name="T47" fmla="*/ 66 h 77"/>
              <a:gd name="T48" fmla="*/ 415 w 478"/>
              <a:gd name="T49" fmla="*/ 65 h 77"/>
              <a:gd name="T50" fmla="*/ 393 w 478"/>
              <a:gd name="T51" fmla="*/ 64 h 77"/>
              <a:gd name="T52" fmla="*/ 330 w 478"/>
              <a:gd name="T53" fmla="*/ 63 h 77"/>
              <a:gd name="T54" fmla="*/ 378 w 478"/>
              <a:gd name="T55" fmla="*/ 60 h 77"/>
              <a:gd name="T56" fmla="*/ 406 w 478"/>
              <a:gd name="T57" fmla="*/ 60 h 77"/>
              <a:gd name="T58" fmla="*/ 403 w 478"/>
              <a:gd name="T59" fmla="*/ 59 h 77"/>
              <a:gd name="T60" fmla="*/ 399 w 478"/>
              <a:gd name="T61" fmla="*/ 56 h 77"/>
              <a:gd name="T62" fmla="*/ 381 w 478"/>
              <a:gd name="T63" fmla="*/ 54 h 77"/>
              <a:gd name="T64" fmla="*/ 388 w 478"/>
              <a:gd name="T65" fmla="*/ 54 h 77"/>
              <a:gd name="T66" fmla="*/ 367 w 478"/>
              <a:gd name="T67" fmla="*/ 49 h 77"/>
              <a:gd name="T68" fmla="*/ 383 w 478"/>
              <a:gd name="T69" fmla="*/ 49 h 77"/>
              <a:gd name="T70" fmla="*/ 368 w 478"/>
              <a:gd name="T71" fmla="*/ 46 h 77"/>
              <a:gd name="T72" fmla="*/ 400 w 478"/>
              <a:gd name="T73" fmla="*/ 44 h 77"/>
              <a:gd name="T74" fmla="*/ 408 w 478"/>
              <a:gd name="T75" fmla="*/ 42 h 77"/>
              <a:gd name="T76" fmla="*/ 451 w 478"/>
              <a:gd name="T77" fmla="*/ 42 h 77"/>
              <a:gd name="T78" fmla="*/ 373 w 478"/>
              <a:gd name="T79" fmla="*/ 38 h 77"/>
              <a:gd name="T80" fmla="*/ 435 w 478"/>
              <a:gd name="T81" fmla="*/ 34 h 77"/>
              <a:gd name="T82" fmla="*/ 445 w 478"/>
              <a:gd name="T83" fmla="*/ 31 h 77"/>
              <a:gd name="T84" fmla="*/ 449 w 478"/>
              <a:gd name="T85" fmla="*/ 29 h 77"/>
              <a:gd name="T86" fmla="*/ 464 w 478"/>
              <a:gd name="T87" fmla="*/ 25 h 77"/>
              <a:gd name="T88" fmla="*/ 443 w 478"/>
              <a:gd name="T89" fmla="*/ 20 h 77"/>
              <a:gd name="T90" fmla="*/ 455 w 478"/>
              <a:gd name="T91" fmla="*/ 15 h 77"/>
              <a:gd name="T92" fmla="*/ 22 w 478"/>
              <a:gd name="T93" fmla="*/ 46 h 77"/>
              <a:gd name="T94" fmla="*/ 212 w 478"/>
              <a:gd name="T95" fmla="*/ 74 h 77"/>
              <a:gd name="T96" fmla="*/ 234 w 478"/>
              <a:gd name="T97" fmla="*/ 73 h 77"/>
              <a:gd name="T98" fmla="*/ 367 w 478"/>
              <a:gd name="T99" fmla="*/ 70 h 77"/>
              <a:gd name="T100" fmla="*/ 415 w 478"/>
              <a:gd name="T101" fmla="*/ 11 h 77"/>
              <a:gd name="T102" fmla="*/ 422 w 478"/>
              <a:gd name="T103" fmla="*/ 12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8" h="77">
                <a:moveTo>
                  <a:pt x="478" y="13"/>
                </a:moveTo>
                <a:cubicBezTo>
                  <a:pt x="472" y="13"/>
                  <a:pt x="468" y="13"/>
                  <a:pt x="462" y="12"/>
                </a:cubicBezTo>
                <a:cubicBezTo>
                  <a:pt x="461" y="11"/>
                  <a:pt x="465" y="12"/>
                  <a:pt x="464" y="11"/>
                </a:cubicBezTo>
                <a:cubicBezTo>
                  <a:pt x="434" y="9"/>
                  <a:pt x="403" y="9"/>
                  <a:pt x="373" y="7"/>
                </a:cubicBezTo>
                <a:cubicBezTo>
                  <a:pt x="402" y="6"/>
                  <a:pt x="431" y="10"/>
                  <a:pt x="460" y="10"/>
                </a:cubicBezTo>
                <a:cubicBezTo>
                  <a:pt x="436" y="6"/>
                  <a:pt x="407" y="7"/>
                  <a:pt x="381" y="5"/>
                </a:cubicBezTo>
                <a:cubicBezTo>
                  <a:pt x="288" y="3"/>
                  <a:pt x="288" y="3"/>
                  <a:pt x="288" y="3"/>
                </a:cubicBezTo>
                <a:cubicBezTo>
                  <a:pt x="222" y="3"/>
                  <a:pt x="222" y="3"/>
                  <a:pt x="222" y="3"/>
                </a:cubicBezTo>
                <a:cubicBezTo>
                  <a:pt x="130" y="4"/>
                  <a:pt x="130" y="4"/>
                  <a:pt x="130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27" y="2"/>
                  <a:pt x="125" y="3"/>
                  <a:pt x="123" y="3"/>
                </a:cubicBezTo>
                <a:cubicBezTo>
                  <a:pt x="124" y="3"/>
                  <a:pt x="125" y="3"/>
                  <a:pt x="125" y="4"/>
                </a:cubicBezTo>
                <a:cubicBezTo>
                  <a:pt x="122" y="4"/>
                  <a:pt x="118" y="3"/>
                  <a:pt x="115" y="4"/>
                </a:cubicBezTo>
                <a:cubicBezTo>
                  <a:pt x="112" y="3"/>
                  <a:pt x="107" y="4"/>
                  <a:pt x="102" y="3"/>
                </a:cubicBezTo>
                <a:cubicBezTo>
                  <a:pt x="100" y="2"/>
                  <a:pt x="98" y="2"/>
                  <a:pt x="95" y="2"/>
                </a:cubicBezTo>
                <a:cubicBezTo>
                  <a:pt x="70" y="2"/>
                  <a:pt x="50" y="0"/>
                  <a:pt x="24" y="1"/>
                </a:cubicBezTo>
                <a:cubicBezTo>
                  <a:pt x="18" y="2"/>
                  <a:pt x="10" y="1"/>
                  <a:pt x="6" y="4"/>
                </a:cubicBezTo>
                <a:cubicBezTo>
                  <a:pt x="6" y="5"/>
                  <a:pt x="8" y="5"/>
                  <a:pt x="8" y="5"/>
                </a:cubicBezTo>
                <a:cubicBezTo>
                  <a:pt x="7" y="5"/>
                  <a:pt x="6" y="6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0" y="6"/>
                  <a:pt x="0" y="6"/>
                  <a:pt x="0" y="6"/>
                </a:cubicBezTo>
                <a:cubicBezTo>
                  <a:pt x="2" y="7"/>
                  <a:pt x="2" y="7"/>
                  <a:pt x="2" y="7"/>
                </a:cubicBezTo>
                <a:cubicBezTo>
                  <a:pt x="2" y="7"/>
                  <a:pt x="2" y="7"/>
                  <a:pt x="2" y="7"/>
                </a:cubicBezTo>
                <a:cubicBezTo>
                  <a:pt x="4" y="8"/>
                  <a:pt x="4" y="8"/>
                  <a:pt x="4" y="8"/>
                </a:cubicBezTo>
                <a:cubicBezTo>
                  <a:pt x="3" y="8"/>
                  <a:pt x="1" y="9"/>
                  <a:pt x="0" y="9"/>
                </a:cubicBezTo>
                <a:cubicBezTo>
                  <a:pt x="0" y="11"/>
                  <a:pt x="0" y="13"/>
                  <a:pt x="3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5"/>
                  <a:pt x="2" y="15"/>
                  <a:pt x="3" y="15"/>
                </a:cubicBezTo>
                <a:cubicBezTo>
                  <a:pt x="1" y="17"/>
                  <a:pt x="1" y="17"/>
                  <a:pt x="1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8"/>
                  <a:pt x="1" y="18"/>
                  <a:pt x="1" y="18"/>
                </a:cubicBezTo>
                <a:cubicBezTo>
                  <a:pt x="3" y="18"/>
                  <a:pt x="1" y="19"/>
                  <a:pt x="1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5" y="21"/>
                  <a:pt x="2" y="20"/>
                  <a:pt x="2" y="20"/>
                </a:cubicBezTo>
                <a:cubicBezTo>
                  <a:pt x="3" y="21"/>
                  <a:pt x="5" y="21"/>
                  <a:pt x="6" y="21"/>
                </a:cubicBezTo>
                <a:cubicBezTo>
                  <a:pt x="5" y="22"/>
                  <a:pt x="3" y="21"/>
                  <a:pt x="1" y="21"/>
                </a:cubicBezTo>
                <a:cubicBezTo>
                  <a:pt x="1" y="22"/>
                  <a:pt x="1" y="22"/>
                  <a:pt x="1" y="22"/>
                </a:cubicBezTo>
                <a:cubicBezTo>
                  <a:pt x="2" y="24"/>
                  <a:pt x="6" y="24"/>
                  <a:pt x="10" y="24"/>
                </a:cubicBezTo>
                <a:cubicBezTo>
                  <a:pt x="7" y="25"/>
                  <a:pt x="5" y="25"/>
                  <a:pt x="2" y="25"/>
                </a:cubicBezTo>
                <a:cubicBezTo>
                  <a:pt x="2" y="26"/>
                  <a:pt x="2" y="26"/>
                  <a:pt x="2" y="26"/>
                </a:cubicBezTo>
                <a:cubicBezTo>
                  <a:pt x="3" y="27"/>
                  <a:pt x="5" y="26"/>
                  <a:pt x="5" y="27"/>
                </a:cubicBezTo>
                <a:cubicBezTo>
                  <a:pt x="10" y="27"/>
                  <a:pt x="10" y="27"/>
                  <a:pt x="10" y="27"/>
                </a:cubicBezTo>
                <a:cubicBezTo>
                  <a:pt x="9" y="27"/>
                  <a:pt x="9" y="27"/>
                  <a:pt x="9" y="27"/>
                </a:cubicBezTo>
                <a:cubicBezTo>
                  <a:pt x="9" y="26"/>
                  <a:pt x="10" y="26"/>
                  <a:pt x="11" y="26"/>
                </a:cubicBezTo>
                <a:cubicBezTo>
                  <a:pt x="15" y="26"/>
                  <a:pt x="12" y="30"/>
                  <a:pt x="14" y="30"/>
                </a:cubicBezTo>
                <a:cubicBezTo>
                  <a:pt x="12" y="32"/>
                  <a:pt x="9" y="30"/>
                  <a:pt x="6" y="31"/>
                </a:cubicBezTo>
                <a:cubicBezTo>
                  <a:pt x="9" y="32"/>
                  <a:pt x="12" y="31"/>
                  <a:pt x="16" y="31"/>
                </a:cubicBezTo>
                <a:cubicBezTo>
                  <a:pt x="17" y="34"/>
                  <a:pt x="17" y="34"/>
                  <a:pt x="17" y="34"/>
                </a:cubicBezTo>
                <a:cubicBezTo>
                  <a:pt x="14" y="35"/>
                  <a:pt x="14" y="35"/>
                  <a:pt x="14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5"/>
                  <a:pt x="23" y="36"/>
                </a:cubicBezTo>
                <a:cubicBezTo>
                  <a:pt x="23" y="37"/>
                  <a:pt x="22" y="37"/>
                  <a:pt x="21" y="37"/>
                </a:cubicBezTo>
                <a:cubicBezTo>
                  <a:pt x="18" y="41"/>
                  <a:pt x="11" y="37"/>
                  <a:pt x="6" y="38"/>
                </a:cubicBezTo>
                <a:cubicBezTo>
                  <a:pt x="7" y="39"/>
                  <a:pt x="10" y="39"/>
                  <a:pt x="12" y="40"/>
                </a:cubicBezTo>
                <a:cubicBezTo>
                  <a:pt x="16" y="39"/>
                  <a:pt x="18" y="38"/>
                  <a:pt x="21" y="39"/>
                </a:cubicBezTo>
                <a:cubicBezTo>
                  <a:pt x="19" y="40"/>
                  <a:pt x="19" y="40"/>
                  <a:pt x="19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1" y="40"/>
                  <a:pt x="21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20" y="41"/>
                  <a:pt x="21" y="42"/>
                  <a:pt x="22" y="41"/>
                </a:cubicBezTo>
                <a:cubicBezTo>
                  <a:pt x="22" y="43"/>
                  <a:pt x="22" y="43"/>
                  <a:pt x="22" y="43"/>
                </a:cubicBezTo>
                <a:cubicBezTo>
                  <a:pt x="20" y="44"/>
                  <a:pt x="22" y="46"/>
                  <a:pt x="19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16" y="47"/>
                  <a:pt x="12" y="44"/>
                  <a:pt x="9" y="46"/>
                </a:cubicBezTo>
                <a:cubicBezTo>
                  <a:pt x="13" y="47"/>
                  <a:pt x="19" y="46"/>
                  <a:pt x="23" y="48"/>
                </a:cubicBezTo>
                <a:cubicBezTo>
                  <a:pt x="22" y="49"/>
                  <a:pt x="22" y="49"/>
                  <a:pt x="22" y="49"/>
                </a:cubicBezTo>
                <a:cubicBezTo>
                  <a:pt x="21" y="48"/>
                  <a:pt x="21" y="48"/>
                  <a:pt x="21" y="48"/>
                </a:cubicBezTo>
                <a:cubicBezTo>
                  <a:pt x="19" y="48"/>
                  <a:pt x="17" y="49"/>
                  <a:pt x="16" y="49"/>
                </a:cubicBezTo>
                <a:cubicBezTo>
                  <a:pt x="17" y="49"/>
                  <a:pt x="19" y="49"/>
                  <a:pt x="20" y="49"/>
                </a:cubicBezTo>
                <a:cubicBezTo>
                  <a:pt x="22" y="50"/>
                  <a:pt x="25" y="51"/>
                  <a:pt x="24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26" y="55"/>
                  <a:pt x="26" y="55"/>
                  <a:pt x="26" y="55"/>
                </a:cubicBezTo>
                <a:cubicBezTo>
                  <a:pt x="25" y="57"/>
                  <a:pt x="29" y="58"/>
                  <a:pt x="30" y="59"/>
                </a:cubicBezTo>
                <a:cubicBezTo>
                  <a:pt x="29" y="60"/>
                  <a:pt x="27" y="59"/>
                  <a:pt x="26" y="60"/>
                </a:cubicBezTo>
                <a:cubicBezTo>
                  <a:pt x="22" y="61"/>
                  <a:pt x="28" y="62"/>
                  <a:pt x="26" y="64"/>
                </a:cubicBezTo>
                <a:cubicBezTo>
                  <a:pt x="27" y="64"/>
                  <a:pt x="29" y="64"/>
                  <a:pt x="30" y="65"/>
                </a:cubicBezTo>
                <a:cubicBezTo>
                  <a:pt x="30" y="65"/>
                  <a:pt x="29" y="66"/>
                  <a:pt x="29" y="66"/>
                </a:cubicBezTo>
                <a:cubicBezTo>
                  <a:pt x="25" y="64"/>
                  <a:pt x="21" y="63"/>
                  <a:pt x="17" y="63"/>
                </a:cubicBezTo>
                <a:cubicBezTo>
                  <a:pt x="22" y="66"/>
                  <a:pt x="22" y="66"/>
                  <a:pt x="22" y="66"/>
                </a:cubicBezTo>
                <a:cubicBezTo>
                  <a:pt x="30" y="66"/>
                  <a:pt x="36" y="70"/>
                  <a:pt x="44" y="70"/>
                </a:cubicBezTo>
                <a:cubicBezTo>
                  <a:pt x="51" y="73"/>
                  <a:pt x="61" y="73"/>
                  <a:pt x="70" y="75"/>
                </a:cubicBezTo>
                <a:cubicBezTo>
                  <a:pt x="82" y="75"/>
                  <a:pt x="93" y="77"/>
                  <a:pt x="104" y="77"/>
                </a:cubicBezTo>
                <a:cubicBezTo>
                  <a:pt x="123" y="76"/>
                  <a:pt x="142" y="76"/>
                  <a:pt x="161" y="76"/>
                </a:cubicBezTo>
                <a:cubicBezTo>
                  <a:pt x="258" y="76"/>
                  <a:pt x="258" y="76"/>
                  <a:pt x="258" y="76"/>
                </a:cubicBezTo>
                <a:cubicBezTo>
                  <a:pt x="286" y="75"/>
                  <a:pt x="315" y="77"/>
                  <a:pt x="341" y="75"/>
                </a:cubicBezTo>
                <a:cubicBezTo>
                  <a:pt x="336" y="75"/>
                  <a:pt x="331" y="74"/>
                  <a:pt x="326" y="75"/>
                </a:cubicBezTo>
                <a:cubicBezTo>
                  <a:pt x="323" y="75"/>
                  <a:pt x="321" y="74"/>
                  <a:pt x="319" y="75"/>
                </a:cubicBezTo>
                <a:cubicBezTo>
                  <a:pt x="316" y="75"/>
                  <a:pt x="313" y="75"/>
                  <a:pt x="311" y="74"/>
                </a:cubicBezTo>
                <a:cubicBezTo>
                  <a:pt x="280" y="74"/>
                  <a:pt x="280" y="74"/>
                  <a:pt x="280" y="74"/>
                </a:cubicBezTo>
                <a:cubicBezTo>
                  <a:pt x="279" y="74"/>
                  <a:pt x="279" y="74"/>
                  <a:pt x="279" y="74"/>
                </a:cubicBezTo>
                <a:cubicBezTo>
                  <a:pt x="276" y="74"/>
                  <a:pt x="272" y="75"/>
                  <a:pt x="270" y="74"/>
                </a:cubicBezTo>
                <a:cubicBezTo>
                  <a:pt x="271" y="73"/>
                  <a:pt x="271" y="73"/>
                  <a:pt x="271" y="73"/>
                </a:cubicBezTo>
                <a:cubicBezTo>
                  <a:pt x="401" y="73"/>
                  <a:pt x="401" y="73"/>
                  <a:pt x="401" y="73"/>
                </a:cubicBezTo>
                <a:cubicBezTo>
                  <a:pt x="415" y="72"/>
                  <a:pt x="415" y="72"/>
                  <a:pt x="415" y="72"/>
                </a:cubicBezTo>
                <a:cubicBezTo>
                  <a:pt x="384" y="72"/>
                  <a:pt x="352" y="72"/>
                  <a:pt x="320" y="71"/>
                </a:cubicBezTo>
                <a:cubicBezTo>
                  <a:pt x="309" y="71"/>
                  <a:pt x="297" y="72"/>
                  <a:pt x="286" y="70"/>
                </a:cubicBezTo>
                <a:cubicBezTo>
                  <a:pt x="312" y="70"/>
                  <a:pt x="341" y="71"/>
                  <a:pt x="368" y="70"/>
                </a:cubicBezTo>
                <a:cubicBezTo>
                  <a:pt x="368" y="70"/>
                  <a:pt x="368" y="70"/>
                  <a:pt x="368" y="70"/>
                </a:cubicBezTo>
                <a:cubicBezTo>
                  <a:pt x="369" y="69"/>
                  <a:pt x="369" y="69"/>
                  <a:pt x="369" y="69"/>
                </a:cubicBezTo>
                <a:cubicBezTo>
                  <a:pt x="370" y="70"/>
                  <a:pt x="371" y="69"/>
                  <a:pt x="372" y="69"/>
                </a:cubicBezTo>
                <a:cubicBezTo>
                  <a:pt x="376" y="69"/>
                  <a:pt x="383" y="71"/>
                  <a:pt x="387" y="69"/>
                </a:cubicBezTo>
                <a:cubicBezTo>
                  <a:pt x="373" y="68"/>
                  <a:pt x="373" y="68"/>
                  <a:pt x="373" y="68"/>
                </a:cubicBezTo>
                <a:cubicBezTo>
                  <a:pt x="372" y="68"/>
                  <a:pt x="372" y="68"/>
                  <a:pt x="372" y="68"/>
                </a:cubicBezTo>
                <a:cubicBezTo>
                  <a:pt x="374" y="67"/>
                  <a:pt x="374" y="67"/>
                  <a:pt x="374" y="67"/>
                </a:cubicBezTo>
                <a:cubicBezTo>
                  <a:pt x="371" y="67"/>
                  <a:pt x="371" y="67"/>
                  <a:pt x="371" y="67"/>
                </a:cubicBezTo>
                <a:cubicBezTo>
                  <a:pt x="371" y="67"/>
                  <a:pt x="370" y="67"/>
                  <a:pt x="370" y="66"/>
                </a:cubicBezTo>
                <a:cubicBezTo>
                  <a:pt x="371" y="66"/>
                  <a:pt x="373" y="65"/>
                  <a:pt x="374" y="66"/>
                </a:cubicBezTo>
                <a:cubicBezTo>
                  <a:pt x="374" y="66"/>
                  <a:pt x="372" y="66"/>
                  <a:pt x="372" y="66"/>
                </a:cubicBezTo>
                <a:cubicBezTo>
                  <a:pt x="378" y="66"/>
                  <a:pt x="387" y="67"/>
                  <a:pt x="395" y="67"/>
                </a:cubicBezTo>
                <a:cubicBezTo>
                  <a:pt x="394" y="67"/>
                  <a:pt x="394" y="67"/>
                  <a:pt x="394" y="67"/>
                </a:cubicBezTo>
                <a:cubicBezTo>
                  <a:pt x="398" y="68"/>
                  <a:pt x="405" y="68"/>
                  <a:pt x="408" y="67"/>
                </a:cubicBezTo>
                <a:cubicBezTo>
                  <a:pt x="410" y="66"/>
                  <a:pt x="410" y="67"/>
                  <a:pt x="410" y="67"/>
                </a:cubicBezTo>
                <a:cubicBezTo>
                  <a:pt x="412" y="68"/>
                  <a:pt x="411" y="67"/>
                  <a:pt x="412" y="66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9" y="67"/>
                  <a:pt x="429" y="67"/>
                  <a:pt x="429" y="67"/>
                </a:cubicBezTo>
                <a:cubicBezTo>
                  <a:pt x="424" y="67"/>
                  <a:pt x="419" y="67"/>
                  <a:pt x="414" y="67"/>
                </a:cubicBezTo>
                <a:cubicBezTo>
                  <a:pt x="421" y="68"/>
                  <a:pt x="431" y="68"/>
                  <a:pt x="436" y="67"/>
                </a:cubicBezTo>
                <a:cubicBezTo>
                  <a:pt x="434" y="67"/>
                  <a:pt x="431" y="67"/>
                  <a:pt x="429" y="66"/>
                </a:cubicBezTo>
                <a:cubicBezTo>
                  <a:pt x="440" y="66"/>
                  <a:pt x="453" y="66"/>
                  <a:pt x="465" y="66"/>
                </a:cubicBezTo>
                <a:cubicBezTo>
                  <a:pt x="463" y="65"/>
                  <a:pt x="459" y="66"/>
                  <a:pt x="456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5" y="66"/>
                  <a:pt x="453" y="64"/>
                  <a:pt x="451" y="65"/>
                </a:cubicBezTo>
                <a:cubicBezTo>
                  <a:pt x="441" y="65"/>
                  <a:pt x="428" y="65"/>
                  <a:pt x="415" y="65"/>
                </a:cubicBezTo>
                <a:cubicBezTo>
                  <a:pt x="414" y="64"/>
                  <a:pt x="414" y="64"/>
                  <a:pt x="414" y="64"/>
                </a:cubicBezTo>
                <a:cubicBezTo>
                  <a:pt x="413" y="64"/>
                  <a:pt x="413" y="65"/>
                  <a:pt x="411" y="65"/>
                </a:cubicBezTo>
                <a:cubicBezTo>
                  <a:pt x="410" y="63"/>
                  <a:pt x="409" y="66"/>
                  <a:pt x="407" y="64"/>
                </a:cubicBezTo>
                <a:cubicBezTo>
                  <a:pt x="407" y="64"/>
                  <a:pt x="407" y="64"/>
                  <a:pt x="407" y="64"/>
                </a:cubicBezTo>
                <a:cubicBezTo>
                  <a:pt x="403" y="65"/>
                  <a:pt x="397" y="65"/>
                  <a:pt x="393" y="64"/>
                </a:cubicBezTo>
                <a:cubicBezTo>
                  <a:pt x="373" y="64"/>
                  <a:pt x="373" y="64"/>
                  <a:pt x="373" y="64"/>
                </a:cubicBezTo>
                <a:cubicBezTo>
                  <a:pt x="371" y="65"/>
                  <a:pt x="367" y="65"/>
                  <a:pt x="365" y="64"/>
                </a:cubicBezTo>
                <a:cubicBezTo>
                  <a:pt x="367" y="64"/>
                  <a:pt x="367" y="64"/>
                  <a:pt x="367" y="64"/>
                </a:cubicBezTo>
                <a:cubicBezTo>
                  <a:pt x="363" y="64"/>
                  <a:pt x="359" y="63"/>
                  <a:pt x="356" y="64"/>
                </a:cubicBezTo>
                <a:cubicBezTo>
                  <a:pt x="347" y="64"/>
                  <a:pt x="338" y="65"/>
                  <a:pt x="330" y="63"/>
                </a:cubicBezTo>
                <a:cubicBezTo>
                  <a:pt x="344" y="62"/>
                  <a:pt x="354" y="64"/>
                  <a:pt x="368" y="62"/>
                </a:cubicBezTo>
                <a:cubicBezTo>
                  <a:pt x="335" y="62"/>
                  <a:pt x="335" y="62"/>
                  <a:pt x="335" y="62"/>
                </a:cubicBezTo>
                <a:cubicBezTo>
                  <a:pt x="345" y="61"/>
                  <a:pt x="357" y="61"/>
                  <a:pt x="368" y="61"/>
                </a:cubicBezTo>
                <a:cubicBezTo>
                  <a:pt x="369" y="61"/>
                  <a:pt x="369" y="60"/>
                  <a:pt x="370" y="61"/>
                </a:cubicBezTo>
                <a:cubicBezTo>
                  <a:pt x="371" y="59"/>
                  <a:pt x="375" y="60"/>
                  <a:pt x="378" y="60"/>
                </a:cubicBezTo>
                <a:cubicBezTo>
                  <a:pt x="375" y="61"/>
                  <a:pt x="375" y="61"/>
                  <a:pt x="375" y="61"/>
                </a:cubicBezTo>
                <a:cubicBezTo>
                  <a:pt x="382" y="61"/>
                  <a:pt x="391" y="61"/>
                  <a:pt x="399" y="61"/>
                </a:cubicBezTo>
                <a:cubicBezTo>
                  <a:pt x="400" y="60"/>
                  <a:pt x="400" y="60"/>
                  <a:pt x="400" y="60"/>
                </a:cubicBezTo>
                <a:cubicBezTo>
                  <a:pt x="402" y="59"/>
                  <a:pt x="404" y="61"/>
                  <a:pt x="406" y="60"/>
                </a:cubicBezTo>
                <a:cubicBezTo>
                  <a:pt x="406" y="60"/>
                  <a:pt x="406" y="60"/>
                  <a:pt x="406" y="60"/>
                </a:cubicBezTo>
                <a:cubicBezTo>
                  <a:pt x="426" y="61"/>
                  <a:pt x="450" y="60"/>
                  <a:pt x="471" y="60"/>
                </a:cubicBezTo>
                <a:cubicBezTo>
                  <a:pt x="453" y="59"/>
                  <a:pt x="433" y="59"/>
                  <a:pt x="415" y="59"/>
                </a:cubicBezTo>
                <a:cubicBezTo>
                  <a:pt x="415" y="59"/>
                  <a:pt x="415" y="59"/>
                  <a:pt x="415" y="59"/>
                </a:cubicBezTo>
                <a:cubicBezTo>
                  <a:pt x="414" y="59"/>
                  <a:pt x="414" y="59"/>
                  <a:pt x="414" y="59"/>
                </a:cubicBezTo>
                <a:cubicBezTo>
                  <a:pt x="410" y="57"/>
                  <a:pt x="407" y="61"/>
                  <a:pt x="403" y="59"/>
                </a:cubicBezTo>
                <a:cubicBezTo>
                  <a:pt x="396" y="61"/>
                  <a:pt x="390" y="57"/>
                  <a:pt x="383" y="59"/>
                </a:cubicBezTo>
                <a:cubicBezTo>
                  <a:pt x="381" y="58"/>
                  <a:pt x="381" y="58"/>
                  <a:pt x="381" y="58"/>
                </a:cubicBezTo>
                <a:cubicBezTo>
                  <a:pt x="393" y="57"/>
                  <a:pt x="403" y="59"/>
                  <a:pt x="414" y="58"/>
                </a:cubicBezTo>
                <a:cubicBezTo>
                  <a:pt x="404" y="57"/>
                  <a:pt x="404" y="57"/>
                  <a:pt x="404" y="57"/>
                </a:cubicBezTo>
                <a:cubicBezTo>
                  <a:pt x="403" y="57"/>
                  <a:pt x="399" y="58"/>
                  <a:pt x="399" y="56"/>
                </a:cubicBezTo>
                <a:cubicBezTo>
                  <a:pt x="381" y="55"/>
                  <a:pt x="381" y="55"/>
                  <a:pt x="381" y="55"/>
                </a:cubicBezTo>
                <a:cubicBezTo>
                  <a:pt x="380" y="55"/>
                  <a:pt x="379" y="55"/>
                  <a:pt x="379" y="54"/>
                </a:cubicBezTo>
                <a:cubicBezTo>
                  <a:pt x="380" y="54"/>
                  <a:pt x="381" y="54"/>
                  <a:pt x="382" y="54"/>
                </a:cubicBezTo>
                <a:cubicBezTo>
                  <a:pt x="382" y="54"/>
                  <a:pt x="382" y="54"/>
                  <a:pt x="382" y="54"/>
                </a:cubicBezTo>
                <a:cubicBezTo>
                  <a:pt x="382" y="54"/>
                  <a:pt x="381" y="54"/>
                  <a:pt x="381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3" y="54"/>
                  <a:pt x="383" y="54"/>
                  <a:pt x="382" y="54"/>
                </a:cubicBezTo>
                <a:cubicBezTo>
                  <a:pt x="383" y="54"/>
                  <a:pt x="383" y="54"/>
                  <a:pt x="383" y="54"/>
                </a:cubicBezTo>
                <a:cubicBezTo>
                  <a:pt x="384" y="54"/>
                  <a:pt x="387" y="53"/>
                  <a:pt x="388" y="54"/>
                </a:cubicBezTo>
                <a:cubicBezTo>
                  <a:pt x="388" y="54"/>
                  <a:pt x="388" y="54"/>
                  <a:pt x="388" y="54"/>
                </a:cubicBezTo>
                <a:cubicBezTo>
                  <a:pt x="426" y="54"/>
                  <a:pt x="426" y="54"/>
                  <a:pt x="426" y="54"/>
                </a:cubicBezTo>
                <a:cubicBezTo>
                  <a:pt x="425" y="53"/>
                  <a:pt x="425" y="53"/>
                  <a:pt x="425" y="53"/>
                </a:cubicBezTo>
                <a:cubicBezTo>
                  <a:pt x="407" y="52"/>
                  <a:pt x="386" y="52"/>
                  <a:pt x="368" y="51"/>
                </a:cubicBezTo>
                <a:cubicBezTo>
                  <a:pt x="366" y="51"/>
                  <a:pt x="360" y="51"/>
                  <a:pt x="362" y="49"/>
                </a:cubicBezTo>
                <a:cubicBezTo>
                  <a:pt x="364" y="50"/>
                  <a:pt x="365" y="48"/>
                  <a:pt x="367" y="49"/>
                </a:cubicBezTo>
                <a:cubicBezTo>
                  <a:pt x="366" y="49"/>
                  <a:pt x="366" y="49"/>
                  <a:pt x="366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7" y="49"/>
                  <a:pt x="367" y="49"/>
                  <a:pt x="367" y="49"/>
                </a:cubicBezTo>
                <a:cubicBezTo>
                  <a:pt x="368" y="49"/>
                  <a:pt x="368" y="49"/>
                  <a:pt x="368" y="49"/>
                </a:cubicBezTo>
                <a:cubicBezTo>
                  <a:pt x="383" y="49"/>
                  <a:pt x="383" y="49"/>
                  <a:pt x="383" y="49"/>
                </a:cubicBezTo>
                <a:cubicBezTo>
                  <a:pt x="387" y="48"/>
                  <a:pt x="387" y="48"/>
                  <a:pt x="387" y="48"/>
                </a:cubicBezTo>
                <a:cubicBezTo>
                  <a:pt x="381" y="48"/>
                  <a:pt x="375" y="48"/>
                  <a:pt x="369" y="48"/>
                </a:cubicBezTo>
                <a:cubicBezTo>
                  <a:pt x="368" y="47"/>
                  <a:pt x="368" y="47"/>
                  <a:pt x="368" y="47"/>
                </a:cubicBezTo>
                <a:cubicBezTo>
                  <a:pt x="372" y="46"/>
                  <a:pt x="378" y="47"/>
                  <a:pt x="381" y="46"/>
                </a:cubicBezTo>
                <a:cubicBezTo>
                  <a:pt x="376" y="45"/>
                  <a:pt x="373" y="46"/>
                  <a:pt x="368" y="46"/>
                </a:cubicBezTo>
                <a:cubicBezTo>
                  <a:pt x="368" y="45"/>
                  <a:pt x="368" y="45"/>
                  <a:pt x="368" y="45"/>
                </a:cubicBezTo>
                <a:cubicBezTo>
                  <a:pt x="368" y="45"/>
                  <a:pt x="369" y="45"/>
                  <a:pt x="370" y="45"/>
                </a:cubicBezTo>
                <a:cubicBezTo>
                  <a:pt x="372" y="43"/>
                  <a:pt x="375" y="44"/>
                  <a:pt x="378" y="44"/>
                </a:cubicBezTo>
                <a:cubicBezTo>
                  <a:pt x="382" y="44"/>
                  <a:pt x="385" y="44"/>
                  <a:pt x="388" y="44"/>
                </a:cubicBezTo>
                <a:cubicBezTo>
                  <a:pt x="391" y="43"/>
                  <a:pt x="397" y="44"/>
                  <a:pt x="400" y="44"/>
                </a:cubicBezTo>
                <a:cubicBezTo>
                  <a:pt x="400" y="44"/>
                  <a:pt x="399" y="44"/>
                  <a:pt x="399" y="44"/>
                </a:cubicBezTo>
                <a:cubicBezTo>
                  <a:pt x="400" y="43"/>
                  <a:pt x="400" y="42"/>
                  <a:pt x="402" y="42"/>
                </a:cubicBezTo>
                <a:cubicBezTo>
                  <a:pt x="403" y="42"/>
                  <a:pt x="404" y="42"/>
                  <a:pt x="404" y="43"/>
                </a:cubicBezTo>
                <a:cubicBezTo>
                  <a:pt x="405" y="43"/>
                  <a:pt x="407" y="43"/>
                  <a:pt x="408" y="43"/>
                </a:cubicBezTo>
                <a:cubicBezTo>
                  <a:pt x="408" y="42"/>
                  <a:pt x="408" y="42"/>
                  <a:pt x="408" y="42"/>
                </a:cubicBezTo>
                <a:cubicBezTo>
                  <a:pt x="409" y="43"/>
                  <a:pt x="411" y="42"/>
                  <a:pt x="412" y="43"/>
                </a:cubicBezTo>
                <a:cubicBezTo>
                  <a:pt x="412" y="43"/>
                  <a:pt x="412" y="43"/>
                  <a:pt x="412" y="43"/>
                </a:cubicBezTo>
                <a:cubicBezTo>
                  <a:pt x="419" y="43"/>
                  <a:pt x="428" y="44"/>
                  <a:pt x="435" y="43"/>
                </a:cubicBezTo>
                <a:cubicBezTo>
                  <a:pt x="437" y="43"/>
                  <a:pt x="445" y="43"/>
                  <a:pt x="450" y="43"/>
                </a:cubicBezTo>
                <a:cubicBezTo>
                  <a:pt x="451" y="42"/>
                  <a:pt x="451" y="42"/>
                  <a:pt x="451" y="42"/>
                </a:cubicBezTo>
                <a:cubicBezTo>
                  <a:pt x="435" y="42"/>
                  <a:pt x="435" y="42"/>
                  <a:pt x="435" y="42"/>
                </a:cubicBezTo>
                <a:cubicBezTo>
                  <a:pt x="434" y="42"/>
                  <a:pt x="434" y="42"/>
                  <a:pt x="434" y="42"/>
                </a:cubicBezTo>
                <a:cubicBezTo>
                  <a:pt x="424" y="42"/>
                  <a:pt x="424" y="42"/>
                  <a:pt x="424" y="42"/>
                </a:cubicBezTo>
                <a:cubicBezTo>
                  <a:pt x="414" y="40"/>
                  <a:pt x="402" y="40"/>
                  <a:pt x="391" y="40"/>
                </a:cubicBezTo>
                <a:cubicBezTo>
                  <a:pt x="385" y="39"/>
                  <a:pt x="379" y="39"/>
                  <a:pt x="373" y="38"/>
                </a:cubicBezTo>
                <a:cubicBezTo>
                  <a:pt x="380" y="36"/>
                  <a:pt x="388" y="37"/>
                  <a:pt x="396" y="36"/>
                </a:cubicBezTo>
                <a:cubicBezTo>
                  <a:pt x="390" y="35"/>
                  <a:pt x="382" y="36"/>
                  <a:pt x="376" y="35"/>
                </a:cubicBezTo>
                <a:cubicBezTo>
                  <a:pt x="402" y="35"/>
                  <a:pt x="431" y="37"/>
                  <a:pt x="459" y="36"/>
                </a:cubicBezTo>
                <a:cubicBezTo>
                  <a:pt x="460" y="35"/>
                  <a:pt x="460" y="35"/>
                  <a:pt x="460" y="35"/>
                </a:cubicBezTo>
                <a:cubicBezTo>
                  <a:pt x="452" y="34"/>
                  <a:pt x="443" y="35"/>
                  <a:pt x="435" y="34"/>
                </a:cubicBezTo>
                <a:cubicBezTo>
                  <a:pt x="435" y="33"/>
                  <a:pt x="435" y="33"/>
                  <a:pt x="435" y="33"/>
                </a:cubicBezTo>
                <a:cubicBezTo>
                  <a:pt x="445" y="33"/>
                  <a:pt x="445" y="33"/>
                  <a:pt x="445" y="33"/>
                </a:cubicBezTo>
                <a:cubicBezTo>
                  <a:pt x="429" y="32"/>
                  <a:pt x="414" y="31"/>
                  <a:pt x="397" y="32"/>
                </a:cubicBezTo>
                <a:cubicBezTo>
                  <a:pt x="395" y="31"/>
                  <a:pt x="393" y="31"/>
                  <a:pt x="391" y="30"/>
                </a:cubicBezTo>
                <a:cubicBezTo>
                  <a:pt x="410" y="30"/>
                  <a:pt x="428" y="32"/>
                  <a:pt x="445" y="31"/>
                </a:cubicBezTo>
                <a:cubicBezTo>
                  <a:pt x="439" y="31"/>
                  <a:pt x="434" y="30"/>
                  <a:pt x="428" y="30"/>
                </a:cubicBezTo>
                <a:cubicBezTo>
                  <a:pt x="426" y="30"/>
                  <a:pt x="426" y="30"/>
                  <a:pt x="426" y="30"/>
                </a:cubicBezTo>
                <a:cubicBezTo>
                  <a:pt x="428" y="29"/>
                  <a:pt x="428" y="29"/>
                  <a:pt x="428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49" y="29"/>
                  <a:pt x="449" y="29"/>
                  <a:pt x="449" y="29"/>
                </a:cubicBezTo>
                <a:cubicBezTo>
                  <a:pt x="432" y="28"/>
                  <a:pt x="415" y="28"/>
                  <a:pt x="398" y="27"/>
                </a:cubicBezTo>
                <a:cubicBezTo>
                  <a:pt x="399" y="26"/>
                  <a:pt x="399" y="26"/>
                  <a:pt x="399" y="26"/>
                </a:cubicBezTo>
                <a:cubicBezTo>
                  <a:pt x="417" y="24"/>
                  <a:pt x="432" y="30"/>
                  <a:pt x="449" y="27"/>
                </a:cubicBezTo>
                <a:cubicBezTo>
                  <a:pt x="444" y="26"/>
                  <a:pt x="440" y="27"/>
                  <a:pt x="436" y="26"/>
                </a:cubicBezTo>
                <a:cubicBezTo>
                  <a:pt x="445" y="26"/>
                  <a:pt x="455" y="25"/>
                  <a:pt x="464" y="25"/>
                </a:cubicBezTo>
                <a:cubicBezTo>
                  <a:pt x="463" y="23"/>
                  <a:pt x="471" y="25"/>
                  <a:pt x="474" y="23"/>
                </a:cubicBezTo>
                <a:cubicBezTo>
                  <a:pt x="461" y="23"/>
                  <a:pt x="447" y="23"/>
                  <a:pt x="435" y="22"/>
                </a:cubicBezTo>
                <a:cubicBezTo>
                  <a:pt x="438" y="21"/>
                  <a:pt x="441" y="21"/>
                  <a:pt x="444" y="21"/>
                </a:cubicBezTo>
                <a:cubicBezTo>
                  <a:pt x="443" y="21"/>
                  <a:pt x="443" y="21"/>
                  <a:pt x="443" y="20"/>
                </a:cubicBezTo>
                <a:cubicBezTo>
                  <a:pt x="443" y="20"/>
                  <a:pt x="443" y="20"/>
                  <a:pt x="443" y="20"/>
                </a:cubicBezTo>
                <a:cubicBezTo>
                  <a:pt x="452" y="20"/>
                  <a:pt x="460" y="21"/>
                  <a:pt x="468" y="19"/>
                </a:cubicBezTo>
                <a:cubicBezTo>
                  <a:pt x="464" y="19"/>
                  <a:pt x="460" y="19"/>
                  <a:pt x="457" y="18"/>
                </a:cubicBezTo>
                <a:cubicBezTo>
                  <a:pt x="457" y="18"/>
                  <a:pt x="458" y="17"/>
                  <a:pt x="458" y="17"/>
                </a:cubicBezTo>
                <a:cubicBezTo>
                  <a:pt x="457" y="17"/>
                  <a:pt x="455" y="17"/>
                  <a:pt x="454" y="16"/>
                </a:cubicBezTo>
                <a:cubicBezTo>
                  <a:pt x="455" y="15"/>
                  <a:pt x="455" y="15"/>
                  <a:pt x="455" y="15"/>
                </a:cubicBezTo>
                <a:cubicBezTo>
                  <a:pt x="459" y="17"/>
                  <a:pt x="463" y="15"/>
                  <a:pt x="467" y="15"/>
                </a:cubicBezTo>
                <a:cubicBezTo>
                  <a:pt x="446" y="13"/>
                  <a:pt x="446" y="13"/>
                  <a:pt x="446" y="13"/>
                </a:cubicBezTo>
                <a:cubicBezTo>
                  <a:pt x="457" y="13"/>
                  <a:pt x="467" y="13"/>
                  <a:pt x="478" y="13"/>
                </a:cubicBezTo>
                <a:close/>
                <a:moveTo>
                  <a:pt x="20" y="46"/>
                </a:moveTo>
                <a:cubicBezTo>
                  <a:pt x="22" y="46"/>
                  <a:pt x="22" y="46"/>
                  <a:pt x="22" y="46"/>
                </a:cubicBezTo>
                <a:cubicBezTo>
                  <a:pt x="22" y="46"/>
                  <a:pt x="22" y="46"/>
                  <a:pt x="22" y="46"/>
                </a:cubicBezTo>
                <a:lnTo>
                  <a:pt x="20" y="46"/>
                </a:lnTo>
                <a:close/>
                <a:moveTo>
                  <a:pt x="224" y="74"/>
                </a:moveTo>
                <a:cubicBezTo>
                  <a:pt x="214" y="74"/>
                  <a:pt x="214" y="74"/>
                  <a:pt x="214" y="74"/>
                </a:cubicBezTo>
                <a:cubicBezTo>
                  <a:pt x="213" y="74"/>
                  <a:pt x="213" y="74"/>
                  <a:pt x="212" y="74"/>
                </a:cubicBezTo>
                <a:cubicBezTo>
                  <a:pt x="214" y="74"/>
                  <a:pt x="214" y="74"/>
                  <a:pt x="214" y="74"/>
                </a:cubicBezTo>
                <a:cubicBezTo>
                  <a:pt x="216" y="74"/>
                  <a:pt x="217" y="73"/>
                  <a:pt x="218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4" y="73"/>
                  <a:pt x="234" y="73"/>
                  <a:pt x="235" y="73"/>
                </a:cubicBezTo>
                <a:cubicBezTo>
                  <a:pt x="234" y="73"/>
                  <a:pt x="234" y="73"/>
                  <a:pt x="234" y="73"/>
                </a:cubicBezTo>
                <a:cubicBezTo>
                  <a:pt x="230" y="73"/>
                  <a:pt x="227" y="73"/>
                  <a:pt x="224" y="74"/>
                </a:cubicBezTo>
                <a:close/>
                <a:moveTo>
                  <a:pt x="380" y="69"/>
                </a:moveTo>
                <a:cubicBezTo>
                  <a:pt x="379" y="69"/>
                  <a:pt x="378" y="69"/>
                  <a:pt x="377" y="69"/>
                </a:cubicBezTo>
                <a:cubicBezTo>
                  <a:pt x="377" y="69"/>
                  <a:pt x="379" y="69"/>
                  <a:pt x="380" y="69"/>
                </a:cubicBezTo>
                <a:close/>
                <a:moveTo>
                  <a:pt x="367" y="70"/>
                </a:move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4" y="70"/>
                  <a:pt x="364" y="70"/>
                  <a:pt x="364" y="70"/>
                </a:cubicBezTo>
                <a:cubicBezTo>
                  <a:pt x="365" y="70"/>
                  <a:pt x="366" y="69"/>
                  <a:pt x="367" y="70"/>
                </a:cubicBezTo>
                <a:close/>
                <a:moveTo>
                  <a:pt x="415" y="11"/>
                </a:moveTo>
                <a:cubicBezTo>
                  <a:pt x="410" y="11"/>
                  <a:pt x="410" y="11"/>
                  <a:pt x="410" y="11"/>
                </a:cubicBezTo>
                <a:cubicBezTo>
                  <a:pt x="411" y="11"/>
                  <a:pt x="413" y="11"/>
                  <a:pt x="415" y="11"/>
                </a:cubicBezTo>
                <a:cubicBezTo>
                  <a:pt x="419" y="11"/>
                  <a:pt x="419" y="11"/>
                  <a:pt x="419" y="11"/>
                </a:cubicBezTo>
                <a:cubicBezTo>
                  <a:pt x="417" y="12"/>
                  <a:pt x="416" y="11"/>
                  <a:pt x="415" y="11"/>
                </a:cubicBezTo>
                <a:close/>
                <a:moveTo>
                  <a:pt x="422" y="12"/>
                </a:moveTo>
                <a:cubicBezTo>
                  <a:pt x="428" y="12"/>
                  <a:pt x="433" y="12"/>
                  <a:pt x="439" y="13"/>
                </a:cubicBezTo>
                <a:cubicBezTo>
                  <a:pt x="433" y="12"/>
                  <a:pt x="428" y="12"/>
                  <a:pt x="422" y="12"/>
                </a:cubicBezTo>
                <a:close/>
              </a:path>
            </a:pathLst>
          </a:custGeom>
          <a:solidFill>
            <a:srgbClr val="A7CCE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endParaRPr lang="zh-CN" altLang="en-US" dirty="0"/>
          </a:p>
        </p:txBody>
      </p:sp>
      <p:sp>
        <p:nvSpPr>
          <p:cNvPr id="3" name="文本框 21"/>
          <p:cNvSpPr txBox="1"/>
          <p:nvPr/>
        </p:nvSpPr>
        <p:spPr>
          <a:xfrm>
            <a:off x="2618105" y="570230"/>
            <a:ext cx="5343525" cy="52197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王鑫遇到的问题及解决方案（一</a:t>
            </a:r>
            <a:r>
              <a:rPr lang="zh-CN" altLang="en-US" sz="2800" dirty="0">
                <a:solidFill>
                  <a:schemeClr val="bg1"/>
                </a:solidFill>
                <a:latin typeface="字魂27号-布丁体" panose="00000500000000000000" charset="-122"/>
                <a:ea typeface="字魂27号-布丁体" panose="00000500000000000000" charset="-122"/>
              </a:rPr>
              <a:t>）</a:t>
            </a:r>
            <a:endParaRPr lang="zh-CN" altLang="en-US" sz="2800" dirty="0">
              <a:solidFill>
                <a:schemeClr val="bg1"/>
              </a:solidFill>
              <a:latin typeface="字魂27号-布丁体" panose="00000500000000000000" charset="-122"/>
              <a:ea typeface="字魂27号-布丁体" panose="00000500000000000000" charset="-122"/>
            </a:endParaRPr>
          </a:p>
        </p:txBody>
      </p:sp>
      <p:grpSp>
        <p:nvGrpSpPr>
          <p:cNvPr id="34" name="Group 4"/>
          <p:cNvGrpSpPr>
            <a:grpSpLocks noChangeAspect="1"/>
          </p:cNvGrpSpPr>
          <p:nvPr/>
        </p:nvGrpSpPr>
        <p:grpSpPr bwMode="auto">
          <a:xfrm>
            <a:off x="7866380" y="1740535"/>
            <a:ext cx="3037840" cy="4000500"/>
            <a:chOff x="721" y="397"/>
            <a:chExt cx="2182" cy="2874"/>
          </a:xfrm>
          <a:solidFill>
            <a:srgbClr val="F48223"/>
          </a:solidFill>
        </p:grpSpPr>
        <p:sp>
          <p:nvSpPr>
            <p:cNvPr id="41" name="Freeform 5"/>
            <p:cNvSpPr/>
            <p:nvPr/>
          </p:nvSpPr>
          <p:spPr bwMode="auto">
            <a:xfrm>
              <a:off x="2416" y="1121"/>
              <a:ext cx="4" cy="8"/>
            </a:xfrm>
            <a:custGeom>
              <a:avLst/>
              <a:gdLst>
                <a:gd name="T0" fmla="*/ 0 w 2"/>
                <a:gd name="T1" fmla="*/ 3 h 4"/>
                <a:gd name="T2" fmla="*/ 0 w 2"/>
                <a:gd name="T3" fmla="*/ 4 h 4"/>
                <a:gd name="T4" fmla="*/ 2 w 2"/>
                <a:gd name="T5" fmla="*/ 0 h 4"/>
                <a:gd name="T6" fmla="*/ 0 w 2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0" y="3"/>
                  </a:moveTo>
                  <a:cubicBezTo>
                    <a:pt x="0" y="3"/>
                    <a:pt x="0" y="4"/>
                    <a:pt x="0" y="4"/>
                  </a:cubicBezTo>
                  <a:cubicBezTo>
                    <a:pt x="1" y="3"/>
                    <a:pt x="1" y="1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6"/>
            <p:cNvSpPr/>
            <p:nvPr/>
          </p:nvSpPr>
          <p:spPr bwMode="auto">
            <a:xfrm>
              <a:off x="1079" y="1583"/>
              <a:ext cx="4" cy="7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3 h 3"/>
                <a:gd name="T4" fmla="*/ 2 w 2"/>
                <a:gd name="T5" fmla="*/ 0 h 3"/>
                <a:gd name="T6" fmla="*/ 0 w 2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7"/>
            <p:cNvSpPr/>
            <p:nvPr/>
          </p:nvSpPr>
          <p:spPr bwMode="auto">
            <a:xfrm>
              <a:off x="1083" y="1577"/>
              <a:ext cx="2" cy="6"/>
            </a:xfrm>
            <a:custGeom>
              <a:avLst/>
              <a:gdLst>
                <a:gd name="T0" fmla="*/ 1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1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1" y="0"/>
                  </a:moveTo>
                  <a:cubicBezTo>
                    <a:pt x="1" y="1"/>
                    <a:pt x="0" y="2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8"/>
            <p:cNvSpPr>
              <a:spLocks noEditPoints="1"/>
            </p:cNvSpPr>
            <p:nvPr/>
          </p:nvSpPr>
          <p:spPr bwMode="auto">
            <a:xfrm>
              <a:off x="1001" y="745"/>
              <a:ext cx="1546" cy="2526"/>
            </a:xfrm>
            <a:custGeom>
              <a:avLst/>
              <a:gdLst>
                <a:gd name="T0" fmla="*/ 299 w 756"/>
                <a:gd name="T1" fmla="*/ 1199 h 1235"/>
                <a:gd name="T2" fmla="*/ 734 w 756"/>
                <a:gd name="T3" fmla="*/ 276 h 1235"/>
                <a:gd name="T4" fmla="*/ 655 w 756"/>
                <a:gd name="T5" fmla="*/ 152 h 1235"/>
                <a:gd name="T6" fmla="*/ 339 w 756"/>
                <a:gd name="T7" fmla="*/ 1204 h 1235"/>
                <a:gd name="T8" fmla="*/ 321 w 756"/>
                <a:gd name="T9" fmla="*/ 1212 h 1235"/>
                <a:gd name="T10" fmla="*/ 341 w 756"/>
                <a:gd name="T11" fmla="*/ 1218 h 1235"/>
                <a:gd name="T12" fmla="*/ 354 w 756"/>
                <a:gd name="T13" fmla="*/ 1207 h 1235"/>
                <a:gd name="T14" fmla="*/ 366 w 756"/>
                <a:gd name="T15" fmla="*/ 1225 h 1235"/>
                <a:gd name="T16" fmla="*/ 381 w 756"/>
                <a:gd name="T17" fmla="*/ 1221 h 1235"/>
                <a:gd name="T18" fmla="*/ 419 w 756"/>
                <a:gd name="T19" fmla="*/ 1204 h 1235"/>
                <a:gd name="T20" fmla="*/ 404 w 756"/>
                <a:gd name="T21" fmla="*/ 1221 h 1235"/>
                <a:gd name="T22" fmla="*/ 512 w 756"/>
                <a:gd name="T23" fmla="*/ 1018 h 1235"/>
                <a:gd name="T24" fmla="*/ 510 w 756"/>
                <a:gd name="T25" fmla="*/ 1095 h 1235"/>
                <a:gd name="T26" fmla="*/ 231 w 756"/>
                <a:gd name="T27" fmla="*/ 1125 h 1235"/>
                <a:gd name="T28" fmla="*/ 373 w 756"/>
                <a:gd name="T29" fmla="*/ 1131 h 1235"/>
                <a:gd name="T30" fmla="*/ 302 w 756"/>
                <a:gd name="T31" fmla="*/ 1125 h 1235"/>
                <a:gd name="T32" fmla="*/ 416 w 756"/>
                <a:gd name="T33" fmla="*/ 1083 h 1235"/>
                <a:gd name="T34" fmla="*/ 366 w 756"/>
                <a:gd name="T35" fmla="*/ 1083 h 1235"/>
                <a:gd name="T36" fmla="*/ 309 w 756"/>
                <a:gd name="T37" fmla="*/ 1079 h 1235"/>
                <a:gd name="T38" fmla="*/ 254 w 756"/>
                <a:gd name="T39" fmla="*/ 1033 h 1235"/>
                <a:gd name="T40" fmla="*/ 352 w 756"/>
                <a:gd name="T41" fmla="*/ 1040 h 1235"/>
                <a:gd name="T42" fmla="*/ 283 w 756"/>
                <a:gd name="T43" fmla="*/ 1031 h 1235"/>
                <a:gd name="T44" fmla="*/ 436 w 756"/>
                <a:gd name="T45" fmla="*/ 995 h 1235"/>
                <a:gd name="T46" fmla="*/ 374 w 756"/>
                <a:gd name="T47" fmla="*/ 1000 h 1235"/>
                <a:gd name="T48" fmla="*/ 318 w 756"/>
                <a:gd name="T49" fmla="*/ 990 h 1235"/>
                <a:gd name="T50" fmla="*/ 260 w 756"/>
                <a:gd name="T51" fmla="*/ 980 h 1235"/>
                <a:gd name="T52" fmla="*/ 243 w 756"/>
                <a:gd name="T53" fmla="*/ 944 h 1235"/>
                <a:gd name="T54" fmla="*/ 413 w 756"/>
                <a:gd name="T55" fmla="*/ 962 h 1235"/>
                <a:gd name="T56" fmla="*/ 236 w 756"/>
                <a:gd name="T57" fmla="*/ 929 h 1235"/>
                <a:gd name="T58" fmla="*/ 283 w 756"/>
                <a:gd name="T59" fmla="*/ 885 h 1235"/>
                <a:gd name="T60" fmla="*/ 283 w 756"/>
                <a:gd name="T61" fmla="*/ 925 h 1235"/>
                <a:gd name="T62" fmla="*/ 272 w 756"/>
                <a:gd name="T63" fmla="*/ 878 h 1235"/>
                <a:gd name="T64" fmla="*/ 341 w 756"/>
                <a:gd name="T65" fmla="*/ 679 h 1235"/>
                <a:gd name="T66" fmla="*/ 426 w 756"/>
                <a:gd name="T67" fmla="*/ 404 h 1235"/>
                <a:gd name="T68" fmla="*/ 473 w 756"/>
                <a:gd name="T69" fmla="*/ 427 h 1235"/>
                <a:gd name="T70" fmla="*/ 394 w 756"/>
                <a:gd name="T71" fmla="*/ 927 h 1235"/>
                <a:gd name="T72" fmla="*/ 351 w 756"/>
                <a:gd name="T73" fmla="*/ 932 h 1235"/>
                <a:gd name="T74" fmla="*/ 361 w 756"/>
                <a:gd name="T75" fmla="*/ 876 h 1235"/>
                <a:gd name="T76" fmla="*/ 331 w 756"/>
                <a:gd name="T77" fmla="*/ 913 h 1235"/>
                <a:gd name="T78" fmla="*/ 389 w 756"/>
                <a:gd name="T79" fmla="*/ 949 h 1235"/>
                <a:gd name="T80" fmla="*/ 389 w 756"/>
                <a:gd name="T81" fmla="*/ 872 h 1235"/>
                <a:gd name="T82" fmla="*/ 370 w 756"/>
                <a:gd name="T83" fmla="*/ 445 h 1235"/>
                <a:gd name="T84" fmla="*/ 383 w 756"/>
                <a:gd name="T85" fmla="*/ 603 h 1235"/>
                <a:gd name="T86" fmla="*/ 416 w 756"/>
                <a:gd name="T87" fmla="*/ 905 h 1235"/>
                <a:gd name="T88" fmla="*/ 423 w 756"/>
                <a:gd name="T89" fmla="*/ 908 h 1235"/>
                <a:gd name="T90" fmla="*/ 425 w 756"/>
                <a:gd name="T91" fmla="*/ 953 h 1235"/>
                <a:gd name="T92" fmla="*/ 417 w 756"/>
                <a:gd name="T93" fmla="*/ 634 h 1235"/>
                <a:gd name="T94" fmla="*/ 319 w 756"/>
                <a:gd name="T95" fmla="*/ 918 h 1235"/>
                <a:gd name="T96" fmla="*/ 310 w 756"/>
                <a:gd name="T97" fmla="*/ 951 h 1235"/>
                <a:gd name="T98" fmla="*/ 452 w 756"/>
                <a:gd name="T99" fmla="*/ 900 h 1235"/>
                <a:gd name="T100" fmla="*/ 471 w 756"/>
                <a:gd name="T101" fmla="*/ 936 h 1235"/>
                <a:gd name="T102" fmla="*/ 496 w 756"/>
                <a:gd name="T103" fmla="*/ 913 h 1235"/>
                <a:gd name="T104" fmla="*/ 475 w 756"/>
                <a:gd name="T105" fmla="*/ 916 h 1235"/>
                <a:gd name="T106" fmla="*/ 495 w 756"/>
                <a:gd name="T107" fmla="*/ 928 h 1235"/>
                <a:gd name="T108" fmla="*/ 524 w 756"/>
                <a:gd name="T109" fmla="*/ 907 h 1235"/>
                <a:gd name="T110" fmla="*/ 463 w 756"/>
                <a:gd name="T111" fmla="*/ 872 h 1235"/>
                <a:gd name="T112" fmla="*/ 683 w 756"/>
                <a:gd name="T113" fmla="*/ 568 h 1235"/>
                <a:gd name="T114" fmla="*/ 531 w 756"/>
                <a:gd name="T115" fmla="*/ 363 h 1235"/>
                <a:gd name="T116" fmla="*/ 292 w 756"/>
                <a:gd name="T117" fmla="*/ 375 h 1235"/>
                <a:gd name="T118" fmla="*/ 158 w 756"/>
                <a:gd name="T119" fmla="*/ 704 h 1235"/>
                <a:gd name="T120" fmla="*/ 55 w 756"/>
                <a:gd name="T121" fmla="*/ 512 h 1235"/>
                <a:gd name="T122" fmla="*/ 16 w 756"/>
                <a:gd name="T123" fmla="*/ 293 h 1235"/>
                <a:gd name="T124" fmla="*/ 662 w 756"/>
                <a:gd name="T125" fmla="*/ 165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1235">
                  <a:moveTo>
                    <a:pt x="746" y="297"/>
                  </a:moveTo>
                  <a:cubicBezTo>
                    <a:pt x="740" y="261"/>
                    <a:pt x="729" y="227"/>
                    <a:pt x="711" y="195"/>
                  </a:cubicBezTo>
                  <a:cubicBezTo>
                    <a:pt x="702" y="180"/>
                    <a:pt x="691" y="166"/>
                    <a:pt x="680" y="153"/>
                  </a:cubicBezTo>
                  <a:cubicBezTo>
                    <a:pt x="667" y="139"/>
                    <a:pt x="659" y="122"/>
                    <a:pt x="647" y="108"/>
                  </a:cubicBezTo>
                  <a:cubicBezTo>
                    <a:pt x="643" y="102"/>
                    <a:pt x="638" y="97"/>
                    <a:pt x="632" y="92"/>
                  </a:cubicBezTo>
                  <a:cubicBezTo>
                    <a:pt x="632" y="92"/>
                    <a:pt x="632" y="92"/>
                    <a:pt x="632" y="92"/>
                  </a:cubicBezTo>
                  <a:cubicBezTo>
                    <a:pt x="632" y="91"/>
                    <a:pt x="631" y="91"/>
                    <a:pt x="630" y="90"/>
                  </a:cubicBezTo>
                  <a:cubicBezTo>
                    <a:pt x="630" y="90"/>
                    <a:pt x="629" y="89"/>
                    <a:pt x="628" y="88"/>
                  </a:cubicBezTo>
                  <a:cubicBezTo>
                    <a:pt x="627" y="87"/>
                    <a:pt x="626" y="87"/>
                    <a:pt x="625" y="87"/>
                  </a:cubicBezTo>
                  <a:cubicBezTo>
                    <a:pt x="612" y="79"/>
                    <a:pt x="599" y="71"/>
                    <a:pt x="585" y="64"/>
                  </a:cubicBezTo>
                  <a:cubicBezTo>
                    <a:pt x="569" y="55"/>
                    <a:pt x="553" y="47"/>
                    <a:pt x="536" y="40"/>
                  </a:cubicBezTo>
                  <a:cubicBezTo>
                    <a:pt x="519" y="33"/>
                    <a:pt x="501" y="28"/>
                    <a:pt x="483" y="21"/>
                  </a:cubicBezTo>
                  <a:cubicBezTo>
                    <a:pt x="466" y="15"/>
                    <a:pt x="450" y="6"/>
                    <a:pt x="432" y="4"/>
                  </a:cubicBezTo>
                  <a:cubicBezTo>
                    <a:pt x="413" y="1"/>
                    <a:pt x="394" y="0"/>
                    <a:pt x="375" y="0"/>
                  </a:cubicBezTo>
                  <a:cubicBezTo>
                    <a:pt x="338" y="1"/>
                    <a:pt x="302" y="11"/>
                    <a:pt x="267" y="22"/>
                  </a:cubicBezTo>
                  <a:cubicBezTo>
                    <a:pt x="236" y="32"/>
                    <a:pt x="207" y="46"/>
                    <a:pt x="179" y="64"/>
                  </a:cubicBezTo>
                  <a:cubicBezTo>
                    <a:pt x="124" y="99"/>
                    <a:pt x="79" y="148"/>
                    <a:pt x="44" y="203"/>
                  </a:cubicBezTo>
                  <a:cubicBezTo>
                    <a:pt x="15" y="250"/>
                    <a:pt x="1" y="306"/>
                    <a:pt x="1" y="362"/>
                  </a:cubicBezTo>
                  <a:cubicBezTo>
                    <a:pt x="0" y="362"/>
                    <a:pt x="0" y="362"/>
                    <a:pt x="1" y="363"/>
                  </a:cubicBezTo>
                  <a:cubicBezTo>
                    <a:pt x="1" y="373"/>
                    <a:pt x="1" y="383"/>
                    <a:pt x="2" y="392"/>
                  </a:cubicBezTo>
                  <a:cubicBezTo>
                    <a:pt x="4" y="425"/>
                    <a:pt x="12" y="457"/>
                    <a:pt x="24" y="488"/>
                  </a:cubicBezTo>
                  <a:cubicBezTo>
                    <a:pt x="37" y="521"/>
                    <a:pt x="50" y="554"/>
                    <a:pt x="69" y="584"/>
                  </a:cubicBezTo>
                  <a:cubicBezTo>
                    <a:pt x="86" y="613"/>
                    <a:pt x="111" y="635"/>
                    <a:pt x="127" y="665"/>
                  </a:cubicBezTo>
                  <a:cubicBezTo>
                    <a:pt x="135" y="681"/>
                    <a:pt x="142" y="698"/>
                    <a:pt x="150" y="715"/>
                  </a:cubicBezTo>
                  <a:cubicBezTo>
                    <a:pt x="156" y="729"/>
                    <a:pt x="161" y="743"/>
                    <a:pt x="164" y="758"/>
                  </a:cubicBezTo>
                  <a:cubicBezTo>
                    <a:pt x="173" y="808"/>
                    <a:pt x="164" y="866"/>
                    <a:pt x="199" y="907"/>
                  </a:cubicBezTo>
                  <a:cubicBezTo>
                    <a:pt x="203" y="913"/>
                    <a:pt x="208" y="918"/>
                    <a:pt x="214" y="923"/>
                  </a:cubicBezTo>
                  <a:cubicBezTo>
                    <a:pt x="212" y="930"/>
                    <a:pt x="212" y="938"/>
                    <a:pt x="213" y="946"/>
                  </a:cubicBezTo>
                  <a:cubicBezTo>
                    <a:pt x="213" y="951"/>
                    <a:pt x="215" y="956"/>
                    <a:pt x="217" y="960"/>
                  </a:cubicBezTo>
                  <a:cubicBezTo>
                    <a:pt x="218" y="963"/>
                    <a:pt x="220" y="965"/>
                    <a:pt x="221" y="967"/>
                  </a:cubicBezTo>
                  <a:cubicBezTo>
                    <a:pt x="222" y="969"/>
                    <a:pt x="222" y="970"/>
                    <a:pt x="222" y="971"/>
                  </a:cubicBezTo>
                  <a:cubicBezTo>
                    <a:pt x="216" y="975"/>
                    <a:pt x="213" y="983"/>
                    <a:pt x="212" y="990"/>
                  </a:cubicBezTo>
                  <a:cubicBezTo>
                    <a:pt x="212" y="994"/>
                    <a:pt x="213" y="999"/>
                    <a:pt x="216" y="1002"/>
                  </a:cubicBezTo>
                  <a:cubicBezTo>
                    <a:pt x="218" y="1006"/>
                    <a:pt x="226" y="1010"/>
                    <a:pt x="224" y="1015"/>
                  </a:cubicBezTo>
                  <a:cubicBezTo>
                    <a:pt x="218" y="1019"/>
                    <a:pt x="215" y="1027"/>
                    <a:pt x="215" y="1032"/>
                  </a:cubicBezTo>
                  <a:cubicBezTo>
                    <a:pt x="215" y="1037"/>
                    <a:pt x="217" y="1040"/>
                    <a:pt x="220" y="1043"/>
                  </a:cubicBezTo>
                  <a:cubicBezTo>
                    <a:pt x="222" y="1045"/>
                    <a:pt x="224" y="1046"/>
                    <a:pt x="225" y="1048"/>
                  </a:cubicBezTo>
                  <a:cubicBezTo>
                    <a:pt x="227" y="1049"/>
                    <a:pt x="228" y="1052"/>
                    <a:pt x="229" y="1054"/>
                  </a:cubicBezTo>
                  <a:cubicBezTo>
                    <a:pt x="228" y="1054"/>
                    <a:pt x="227" y="1055"/>
                    <a:pt x="227" y="1056"/>
                  </a:cubicBezTo>
                  <a:cubicBezTo>
                    <a:pt x="219" y="1060"/>
                    <a:pt x="215" y="1070"/>
                    <a:pt x="215" y="1079"/>
                  </a:cubicBezTo>
                  <a:cubicBezTo>
                    <a:pt x="215" y="1086"/>
                    <a:pt x="218" y="1092"/>
                    <a:pt x="222" y="1097"/>
                  </a:cubicBezTo>
                  <a:cubicBezTo>
                    <a:pt x="223" y="1098"/>
                    <a:pt x="224" y="1099"/>
                    <a:pt x="225" y="1100"/>
                  </a:cubicBezTo>
                  <a:cubicBezTo>
                    <a:pt x="218" y="1107"/>
                    <a:pt x="222" y="1122"/>
                    <a:pt x="224" y="1129"/>
                  </a:cubicBezTo>
                  <a:cubicBezTo>
                    <a:pt x="228" y="1136"/>
                    <a:pt x="234" y="1142"/>
                    <a:pt x="239" y="1147"/>
                  </a:cubicBezTo>
                  <a:cubicBezTo>
                    <a:pt x="245" y="1154"/>
                    <a:pt x="252" y="1162"/>
                    <a:pt x="258" y="1168"/>
                  </a:cubicBezTo>
                  <a:cubicBezTo>
                    <a:pt x="270" y="1180"/>
                    <a:pt x="283" y="1193"/>
                    <a:pt x="298" y="1198"/>
                  </a:cubicBezTo>
                  <a:cubicBezTo>
                    <a:pt x="298" y="1199"/>
                    <a:pt x="299" y="1199"/>
                    <a:pt x="299" y="1199"/>
                  </a:cubicBezTo>
                  <a:cubicBezTo>
                    <a:pt x="304" y="1206"/>
                    <a:pt x="309" y="1212"/>
                    <a:pt x="312" y="1220"/>
                  </a:cubicBezTo>
                  <a:cubicBezTo>
                    <a:pt x="314" y="1227"/>
                    <a:pt x="317" y="1231"/>
                    <a:pt x="324" y="1233"/>
                  </a:cubicBezTo>
                  <a:cubicBezTo>
                    <a:pt x="330" y="1235"/>
                    <a:pt x="339" y="1234"/>
                    <a:pt x="346" y="1234"/>
                  </a:cubicBezTo>
                  <a:cubicBezTo>
                    <a:pt x="356" y="1234"/>
                    <a:pt x="366" y="1234"/>
                    <a:pt x="375" y="1234"/>
                  </a:cubicBezTo>
                  <a:cubicBezTo>
                    <a:pt x="384" y="1233"/>
                    <a:pt x="392" y="1231"/>
                    <a:pt x="401" y="1230"/>
                  </a:cubicBezTo>
                  <a:cubicBezTo>
                    <a:pt x="409" y="1230"/>
                    <a:pt x="416" y="1229"/>
                    <a:pt x="423" y="1226"/>
                  </a:cubicBezTo>
                  <a:cubicBezTo>
                    <a:pt x="430" y="1223"/>
                    <a:pt x="433" y="1216"/>
                    <a:pt x="437" y="1210"/>
                  </a:cubicBezTo>
                  <a:cubicBezTo>
                    <a:pt x="440" y="1207"/>
                    <a:pt x="443" y="1204"/>
                    <a:pt x="445" y="1201"/>
                  </a:cubicBezTo>
                  <a:cubicBezTo>
                    <a:pt x="448" y="1198"/>
                    <a:pt x="450" y="1195"/>
                    <a:pt x="454" y="1192"/>
                  </a:cubicBezTo>
                  <a:cubicBezTo>
                    <a:pt x="454" y="1192"/>
                    <a:pt x="455" y="1191"/>
                    <a:pt x="455" y="1191"/>
                  </a:cubicBezTo>
                  <a:cubicBezTo>
                    <a:pt x="456" y="1190"/>
                    <a:pt x="457" y="1189"/>
                    <a:pt x="458" y="1188"/>
                  </a:cubicBezTo>
                  <a:cubicBezTo>
                    <a:pt x="473" y="1177"/>
                    <a:pt x="488" y="1167"/>
                    <a:pt x="502" y="1154"/>
                  </a:cubicBezTo>
                  <a:cubicBezTo>
                    <a:pt x="507" y="1150"/>
                    <a:pt x="512" y="1146"/>
                    <a:pt x="514" y="1140"/>
                  </a:cubicBezTo>
                  <a:cubicBezTo>
                    <a:pt x="516" y="1136"/>
                    <a:pt x="516" y="1129"/>
                    <a:pt x="513" y="1125"/>
                  </a:cubicBezTo>
                  <a:cubicBezTo>
                    <a:pt x="514" y="1125"/>
                    <a:pt x="514" y="1124"/>
                    <a:pt x="515" y="1124"/>
                  </a:cubicBezTo>
                  <a:cubicBezTo>
                    <a:pt x="518" y="1121"/>
                    <a:pt x="521" y="1119"/>
                    <a:pt x="524" y="1116"/>
                  </a:cubicBezTo>
                  <a:cubicBezTo>
                    <a:pt x="532" y="1109"/>
                    <a:pt x="531" y="1095"/>
                    <a:pt x="526" y="1087"/>
                  </a:cubicBezTo>
                  <a:cubicBezTo>
                    <a:pt x="527" y="1084"/>
                    <a:pt x="527" y="1082"/>
                    <a:pt x="527" y="1080"/>
                  </a:cubicBezTo>
                  <a:cubicBezTo>
                    <a:pt x="526" y="1074"/>
                    <a:pt x="526" y="1070"/>
                    <a:pt x="530" y="1064"/>
                  </a:cubicBezTo>
                  <a:cubicBezTo>
                    <a:pt x="534" y="1058"/>
                    <a:pt x="537" y="1050"/>
                    <a:pt x="531" y="1045"/>
                  </a:cubicBezTo>
                  <a:cubicBezTo>
                    <a:pt x="530" y="1044"/>
                    <a:pt x="530" y="1044"/>
                    <a:pt x="529" y="1044"/>
                  </a:cubicBezTo>
                  <a:cubicBezTo>
                    <a:pt x="526" y="1037"/>
                    <a:pt x="526" y="1030"/>
                    <a:pt x="529" y="1023"/>
                  </a:cubicBezTo>
                  <a:cubicBezTo>
                    <a:pt x="532" y="1017"/>
                    <a:pt x="535" y="1013"/>
                    <a:pt x="534" y="1007"/>
                  </a:cubicBezTo>
                  <a:cubicBezTo>
                    <a:pt x="534" y="1006"/>
                    <a:pt x="533" y="1004"/>
                    <a:pt x="533" y="1003"/>
                  </a:cubicBezTo>
                  <a:cubicBezTo>
                    <a:pt x="530" y="999"/>
                    <a:pt x="529" y="996"/>
                    <a:pt x="529" y="991"/>
                  </a:cubicBezTo>
                  <a:cubicBezTo>
                    <a:pt x="529" y="987"/>
                    <a:pt x="532" y="984"/>
                    <a:pt x="534" y="981"/>
                  </a:cubicBezTo>
                  <a:cubicBezTo>
                    <a:pt x="537" y="976"/>
                    <a:pt x="538" y="970"/>
                    <a:pt x="536" y="965"/>
                  </a:cubicBezTo>
                  <a:cubicBezTo>
                    <a:pt x="535" y="964"/>
                    <a:pt x="534" y="963"/>
                    <a:pt x="532" y="963"/>
                  </a:cubicBezTo>
                  <a:cubicBezTo>
                    <a:pt x="532" y="961"/>
                    <a:pt x="531" y="959"/>
                    <a:pt x="531" y="958"/>
                  </a:cubicBezTo>
                  <a:cubicBezTo>
                    <a:pt x="530" y="954"/>
                    <a:pt x="530" y="950"/>
                    <a:pt x="530" y="947"/>
                  </a:cubicBezTo>
                  <a:cubicBezTo>
                    <a:pt x="531" y="940"/>
                    <a:pt x="534" y="933"/>
                    <a:pt x="535" y="926"/>
                  </a:cubicBezTo>
                  <a:cubicBezTo>
                    <a:pt x="535" y="925"/>
                    <a:pt x="535" y="925"/>
                    <a:pt x="535" y="925"/>
                  </a:cubicBezTo>
                  <a:cubicBezTo>
                    <a:pt x="537" y="923"/>
                    <a:pt x="538" y="922"/>
                    <a:pt x="539" y="921"/>
                  </a:cubicBezTo>
                  <a:cubicBezTo>
                    <a:pt x="545" y="916"/>
                    <a:pt x="550" y="910"/>
                    <a:pt x="554" y="903"/>
                  </a:cubicBezTo>
                  <a:cubicBezTo>
                    <a:pt x="559" y="895"/>
                    <a:pt x="561" y="886"/>
                    <a:pt x="565" y="877"/>
                  </a:cubicBezTo>
                  <a:cubicBezTo>
                    <a:pt x="568" y="870"/>
                    <a:pt x="573" y="861"/>
                    <a:pt x="574" y="853"/>
                  </a:cubicBezTo>
                  <a:cubicBezTo>
                    <a:pt x="579" y="840"/>
                    <a:pt x="584" y="828"/>
                    <a:pt x="587" y="815"/>
                  </a:cubicBezTo>
                  <a:cubicBezTo>
                    <a:pt x="593" y="796"/>
                    <a:pt x="598" y="777"/>
                    <a:pt x="602" y="758"/>
                  </a:cubicBezTo>
                  <a:cubicBezTo>
                    <a:pt x="605" y="739"/>
                    <a:pt x="607" y="720"/>
                    <a:pt x="615" y="703"/>
                  </a:cubicBezTo>
                  <a:cubicBezTo>
                    <a:pt x="623" y="687"/>
                    <a:pt x="636" y="674"/>
                    <a:pt x="646" y="659"/>
                  </a:cubicBezTo>
                  <a:cubicBezTo>
                    <a:pt x="655" y="644"/>
                    <a:pt x="662" y="628"/>
                    <a:pt x="671" y="613"/>
                  </a:cubicBezTo>
                  <a:cubicBezTo>
                    <a:pt x="680" y="598"/>
                    <a:pt x="693" y="585"/>
                    <a:pt x="702" y="570"/>
                  </a:cubicBezTo>
                  <a:cubicBezTo>
                    <a:pt x="712" y="554"/>
                    <a:pt x="720" y="538"/>
                    <a:pt x="728" y="521"/>
                  </a:cubicBezTo>
                  <a:cubicBezTo>
                    <a:pt x="735" y="504"/>
                    <a:pt x="742" y="487"/>
                    <a:pt x="746" y="469"/>
                  </a:cubicBezTo>
                  <a:cubicBezTo>
                    <a:pt x="751" y="450"/>
                    <a:pt x="753" y="431"/>
                    <a:pt x="754" y="413"/>
                  </a:cubicBezTo>
                  <a:cubicBezTo>
                    <a:pt x="756" y="374"/>
                    <a:pt x="753" y="335"/>
                    <a:pt x="746" y="297"/>
                  </a:cubicBezTo>
                  <a:close/>
                  <a:moveTo>
                    <a:pt x="734" y="276"/>
                  </a:moveTo>
                  <a:cubicBezTo>
                    <a:pt x="739" y="295"/>
                    <a:pt x="742" y="314"/>
                    <a:pt x="744" y="333"/>
                  </a:cubicBezTo>
                  <a:cubicBezTo>
                    <a:pt x="741" y="327"/>
                    <a:pt x="739" y="321"/>
                    <a:pt x="737" y="316"/>
                  </a:cubicBezTo>
                  <a:cubicBezTo>
                    <a:pt x="733" y="307"/>
                    <a:pt x="726" y="299"/>
                    <a:pt x="721" y="290"/>
                  </a:cubicBezTo>
                  <a:cubicBezTo>
                    <a:pt x="718" y="286"/>
                    <a:pt x="715" y="282"/>
                    <a:pt x="711" y="278"/>
                  </a:cubicBezTo>
                  <a:cubicBezTo>
                    <a:pt x="713" y="273"/>
                    <a:pt x="715" y="268"/>
                    <a:pt x="717" y="263"/>
                  </a:cubicBezTo>
                  <a:cubicBezTo>
                    <a:pt x="718" y="259"/>
                    <a:pt x="719" y="255"/>
                    <a:pt x="719" y="251"/>
                  </a:cubicBezTo>
                  <a:cubicBezTo>
                    <a:pt x="723" y="255"/>
                    <a:pt x="727" y="259"/>
                    <a:pt x="731" y="263"/>
                  </a:cubicBezTo>
                  <a:cubicBezTo>
                    <a:pt x="732" y="268"/>
                    <a:pt x="733" y="272"/>
                    <a:pt x="734" y="276"/>
                  </a:cubicBezTo>
                  <a:close/>
                  <a:moveTo>
                    <a:pt x="721" y="233"/>
                  </a:moveTo>
                  <a:cubicBezTo>
                    <a:pt x="725" y="242"/>
                    <a:pt x="728" y="251"/>
                    <a:pt x="730" y="261"/>
                  </a:cubicBezTo>
                  <a:cubicBezTo>
                    <a:pt x="727" y="257"/>
                    <a:pt x="723" y="253"/>
                    <a:pt x="719" y="249"/>
                  </a:cubicBezTo>
                  <a:cubicBezTo>
                    <a:pt x="720" y="246"/>
                    <a:pt x="720" y="244"/>
                    <a:pt x="721" y="241"/>
                  </a:cubicBezTo>
                  <a:cubicBezTo>
                    <a:pt x="721" y="238"/>
                    <a:pt x="721" y="236"/>
                    <a:pt x="721" y="233"/>
                  </a:cubicBezTo>
                  <a:close/>
                  <a:moveTo>
                    <a:pt x="695" y="187"/>
                  </a:moveTo>
                  <a:cubicBezTo>
                    <a:pt x="693" y="186"/>
                    <a:pt x="691" y="185"/>
                    <a:pt x="688" y="183"/>
                  </a:cubicBezTo>
                  <a:cubicBezTo>
                    <a:pt x="686" y="182"/>
                    <a:pt x="684" y="181"/>
                    <a:pt x="683" y="180"/>
                  </a:cubicBezTo>
                  <a:cubicBezTo>
                    <a:pt x="683" y="176"/>
                    <a:pt x="683" y="173"/>
                    <a:pt x="684" y="169"/>
                  </a:cubicBezTo>
                  <a:cubicBezTo>
                    <a:pt x="686" y="172"/>
                    <a:pt x="688" y="175"/>
                    <a:pt x="690" y="177"/>
                  </a:cubicBezTo>
                  <a:cubicBezTo>
                    <a:pt x="702" y="193"/>
                    <a:pt x="712" y="211"/>
                    <a:pt x="719" y="229"/>
                  </a:cubicBezTo>
                  <a:cubicBezTo>
                    <a:pt x="720" y="232"/>
                    <a:pt x="720" y="235"/>
                    <a:pt x="720" y="238"/>
                  </a:cubicBezTo>
                  <a:cubicBezTo>
                    <a:pt x="719" y="242"/>
                    <a:pt x="719" y="245"/>
                    <a:pt x="718" y="248"/>
                  </a:cubicBezTo>
                  <a:cubicBezTo>
                    <a:pt x="715" y="245"/>
                    <a:pt x="712" y="241"/>
                    <a:pt x="709" y="238"/>
                  </a:cubicBezTo>
                  <a:cubicBezTo>
                    <a:pt x="703" y="231"/>
                    <a:pt x="696" y="224"/>
                    <a:pt x="690" y="218"/>
                  </a:cubicBezTo>
                  <a:cubicBezTo>
                    <a:pt x="687" y="215"/>
                    <a:pt x="684" y="213"/>
                    <a:pt x="681" y="210"/>
                  </a:cubicBezTo>
                  <a:cubicBezTo>
                    <a:pt x="682" y="206"/>
                    <a:pt x="682" y="202"/>
                    <a:pt x="682" y="198"/>
                  </a:cubicBezTo>
                  <a:cubicBezTo>
                    <a:pt x="682" y="192"/>
                    <a:pt x="682" y="187"/>
                    <a:pt x="683" y="181"/>
                  </a:cubicBezTo>
                  <a:cubicBezTo>
                    <a:pt x="683" y="181"/>
                    <a:pt x="683" y="181"/>
                    <a:pt x="683" y="181"/>
                  </a:cubicBezTo>
                  <a:cubicBezTo>
                    <a:pt x="686" y="183"/>
                    <a:pt x="688" y="185"/>
                    <a:pt x="691" y="186"/>
                  </a:cubicBezTo>
                  <a:cubicBezTo>
                    <a:pt x="692" y="187"/>
                    <a:pt x="697" y="189"/>
                    <a:pt x="697" y="191"/>
                  </a:cubicBezTo>
                  <a:cubicBezTo>
                    <a:pt x="697" y="191"/>
                    <a:pt x="699" y="191"/>
                    <a:pt x="699" y="191"/>
                  </a:cubicBezTo>
                  <a:cubicBezTo>
                    <a:pt x="698" y="189"/>
                    <a:pt x="697" y="188"/>
                    <a:pt x="695" y="187"/>
                  </a:cubicBezTo>
                  <a:close/>
                  <a:moveTo>
                    <a:pt x="656" y="134"/>
                  </a:moveTo>
                  <a:cubicBezTo>
                    <a:pt x="664" y="146"/>
                    <a:pt x="673" y="157"/>
                    <a:pt x="682" y="168"/>
                  </a:cubicBezTo>
                  <a:cubicBezTo>
                    <a:pt x="682" y="171"/>
                    <a:pt x="682" y="175"/>
                    <a:pt x="682" y="178"/>
                  </a:cubicBezTo>
                  <a:cubicBezTo>
                    <a:pt x="682" y="179"/>
                    <a:pt x="682" y="179"/>
                    <a:pt x="681" y="179"/>
                  </a:cubicBezTo>
                  <a:cubicBezTo>
                    <a:pt x="676" y="175"/>
                    <a:pt x="671" y="170"/>
                    <a:pt x="666" y="167"/>
                  </a:cubicBezTo>
                  <a:cubicBezTo>
                    <a:pt x="663" y="165"/>
                    <a:pt x="660" y="163"/>
                    <a:pt x="657" y="161"/>
                  </a:cubicBezTo>
                  <a:cubicBezTo>
                    <a:pt x="657" y="158"/>
                    <a:pt x="657" y="156"/>
                    <a:pt x="656" y="153"/>
                  </a:cubicBezTo>
                  <a:cubicBezTo>
                    <a:pt x="656" y="148"/>
                    <a:pt x="656" y="142"/>
                    <a:pt x="656" y="137"/>
                  </a:cubicBezTo>
                  <a:cubicBezTo>
                    <a:pt x="656" y="136"/>
                    <a:pt x="655" y="134"/>
                    <a:pt x="655" y="133"/>
                  </a:cubicBezTo>
                  <a:cubicBezTo>
                    <a:pt x="655" y="133"/>
                    <a:pt x="656" y="134"/>
                    <a:pt x="656" y="134"/>
                  </a:cubicBezTo>
                  <a:close/>
                  <a:moveTo>
                    <a:pt x="611" y="87"/>
                  </a:moveTo>
                  <a:cubicBezTo>
                    <a:pt x="616" y="90"/>
                    <a:pt x="621" y="93"/>
                    <a:pt x="626" y="96"/>
                  </a:cubicBezTo>
                  <a:cubicBezTo>
                    <a:pt x="631" y="101"/>
                    <a:pt x="635" y="105"/>
                    <a:pt x="639" y="110"/>
                  </a:cubicBezTo>
                  <a:cubicBezTo>
                    <a:pt x="645" y="116"/>
                    <a:pt x="649" y="123"/>
                    <a:pt x="654" y="130"/>
                  </a:cubicBezTo>
                  <a:cubicBezTo>
                    <a:pt x="654" y="132"/>
                    <a:pt x="654" y="134"/>
                    <a:pt x="654" y="136"/>
                  </a:cubicBezTo>
                  <a:cubicBezTo>
                    <a:pt x="655" y="141"/>
                    <a:pt x="655" y="146"/>
                    <a:pt x="655" y="152"/>
                  </a:cubicBezTo>
                  <a:cubicBezTo>
                    <a:pt x="655" y="154"/>
                    <a:pt x="655" y="157"/>
                    <a:pt x="656" y="160"/>
                  </a:cubicBezTo>
                  <a:cubicBezTo>
                    <a:pt x="651" y="157"/>
                    <a:pt x="646" y="154"/>
                    <a:pt x="641" y="150"/>
                  </a:cubicBezTo>
                  <a:cubicBezTo>
                    <a:pt x="633" y="145"/>
                    <a:pt x="626" y="140"/>
                    <a:pt x="618" y="135"/>
                  </a:cubicBezTo>
                  <a:cubicBezTo>
                    <a:pt x="617" y="131"/>
                    <a:pt x="617" y="127"/>
                    <a:pt x="616" y="123"/>
                  </a:cubicBezTo>
                  <a:cubicBezTo>
                    <a:pt x="616" y="116"/>
                    <a:pt x="614" y="109"/>
                    <a:pt x="613" y="103"/>
                  </a:cubicBezTo>
                  <a:cubicBezTo>
                    <a:pt x="613" y="100"/>
                    <a:pt x="613" y="97"/>
                    <a:pt x="612" y="94"/>
                  </a:cubicBezTo>
                  <a:cubicBezTo>
                    <a:pt x="611" y="91"/>
                    <a:pt x="611" y="89"/>
                    <a:pt x="610" y="87"/>
                  </a:cubicBezTo>
                  <a:cubicBezTo>
                    <a:pt x="610" y="87"/>
                    <a:pt x="611" y="87"/>
                    <a:pt x="611" y="87"/>
                  </a:cubicBezTo>
                  <a:close/>
                  <a:moveTo>
                    <a:pt x="26" y="258"/>
                  </a:moveTo>
                  <a:cubicBezTo>
                    <a:pt x="27" y="259"/>
                    <a:pt x="27" y="261"/>
                    <a:pt x="28" y="262"/>
                  </a:cubicBezTo>
                  <a:cubicBezTo>
                    <a:pt x="29" y="266"/>
                    <a:pt x="30" y="269"/>
                    <a:pt x="32" y="272"/>
                  </a:cubicBezTo>
                  <a:cubicBezTo>
                    <a:pt x="33" y="275"/>
                    <a:pt x="35" y="278"/>
                    <a:pt x="36" y="281"/>
                  </a:cubicBezTo>
                  <a:cubicBezTo>
                    <a:pt x="36" y="281"/>
                    <a:pt x="36" y="281"/>
                    <a:pt x="36" y="282"/>
                  </a:cubicBezTo>
                  <a:cubicBezTo>
                    <a:pt x="33" y="283"/>
                    <a:pt x="31" y="285"/>
                    <a:pt x="28" y="286"/>
                  </a:cubicBezTo>
                  <a:cubicBezTo>
                    <a:pt x="25" y="287"/>
                    <a:pt x="23" y="288"/>
                    <a:pt x="20" y="289"/>
                  </a:cubicBezTo>
                  <a:cubicBezTo>
                    <a:pt x="19" y="290"/>
                    <a:pt x="18" y="291"/>
                    <a:pt x="16" y="292"/>
                  </a:cubicBezTo>
                  <a:cubicBezTo>
                    <a:pt x="19" y="280"/>
                    <a:pt x="22" y="269"/>
                    <a:pt x="26" y="258"/>
                  </a:cubicBezTo>
                  <a:close/>
                  <a:moveTo>
                    <a:pt x="48" y="526"/>
                  </a:moveTo>
                  <a:cubicBezTo>
                    <a:pt x="48" y="525"/>
                    <a:pt x="47" y="525"/>
                    <a:pt x="47" y="524"/>
                  </a:cubicBezTo>
                  <a:cubicBezTo>
                    <a:pt x="47" y="524"/>
                    <a:pt x="48" y="524"/>
                    <a:pt x="48" y="525"/>
                  </a:cubicBezTo>
                  <a:cubicBezTo>
                    <a:pt x="48" y="525"/>
                    <a:pt x="48" y="525"/>
                    <a:pt x="48" y="526"/>
                  </a:cubicBezTo>
                  <a:close/>
                  <a:moveTo>
                    <a:pt x="78" y="585"/>
                  </a:moveTo>
                  <a:cubicBezTo>
                    <a:pt x="71" y="574"/>
                    <a:pt x="65" y="562"/>
                    <a:pt x="59" y="550"/>
                  </a:cubicBezTo>
                  <a:cubicBezTo>
                    <a:pt x="56" y="543"/>
                    <a:pt x="52" y="536"/>
                    <a:pt x="49" y="529"/>
                  </a:cubicBezTo>
                  <a:cubicBezTo>
                    <a:pt x="50" y="528"/>
                    <a:pt x="50" y="527"/>
                    <a:pt x="50" y="526"/>
                  </a:cubicBezTo>
                  <a:cubicBezTo>
                    <a:pt x="54" y="529"/>
                    <a:pt x="57" y="532"/>
                    <a:pt x="60" y="535"/>
                  </a:cubicBezTo>
                  <a:cubicBezTo>
                    <a:pt x="61" y="537"/>
                    <a:pt x="64" y="538"/>
                    <a:pt x="66" y="539"/>
                  </a:cubicBezTo>
                  <a:cubicBezTo>
                    <a:pt x="68" y="541"/>
                    <a:pt x="70" y="543"/>
                    <a:pt x="73" y="544"/>
                  </a:cubicBezTo>
                  <a:cubicBezTo>
                    <a:pt x="75" y="546"/>
                    <a:pt x="76" y="548"/>
                    <a:pt x="79" y="549"/>
                  </a:cubicBezTo>
                  <a:cubicBezTo>
                    <a:pt x="80" y="550"/>
                    <a:pt x="81" y="550"/>
                    <a:pt x="82" y="551"/>
                  </a:cubicBezTo>
                  <a:cubicBezTo>
                    <a:pt x="83" y="551"/>
                    <a:pt x="84" y="552"/>
                    <a:pt x="85" y="553"/>
                  </a:cubicBezTo>
                  <a:cubicBezTo>
                    <a:pt x="84" y="556"/>
                    <a:pt x="84" y="559"/>
                    <a:pt x="83" y="562"/>
                  </a:cubicBezTo>
                  <a:cubicBezTo>
                    <a:pt x="82" y="567"/>
                    <a:pt x="81" y="572"/>
                    <a:pt x="80" y="577"/>
                  </a:cubicBezTo>
                  <a:cubicBezTo>
                    <a:pt x="79" y="579"/>
                    <a:pt x="79" y="582"/>
                    <a:pt x="78" y="584"/>
                  </a:cubicBezTo>
                  <a:cubicBezTo>
                    <a:pt x="78" y="584"/>
                    <a:pt x="78" y="585"/>
                    <a:pt x="78" y="585"/>
                  </a:cubicBezTo>
                  <a:close/>
                  <a:moveTo>
                    <a:pt x="311" y="1201"/>
                  </a:moveTo>
                  <a:cubicBezTo>
                    <a:pt x="313" y="1201"/>
                    <a:pt x="315" y="1201"/>
                    <a:pt x="316" y="1201"/>
                  </a:cubicBezTo>
                  <a:cubicBezTo>
                    <a:pt x="317" y="1204"/>
                    <a:pt x="319" y="1206"/>
                    <a:pt x="319" y="1208"/>
                  </a:cubicBezTo>
                  <a:cubicBezTo>
                    <a:pt x="320" y="1209"/>
                    <a:pt x="320" y="1210"/>
                    <a:pt x="320" y="1211"/>
                  </a:cubicBezTo>
                  <a:cubicBezTo>
                    <a:pt x="320" y="1211"/>
                    <a:pt x="319" y="1211"/>
                    <a:pt x="318" y="1211"/>
                  </a:cubicBezTo>
                  <a:cubicBezTo>
                    <a:pt x="316" y="1207"/>
                    <a:pt x="314" y="1204"/>
                    <a:pt x="311" y="1201"/>
                  </a:cubicBezTo>
                  <a:close/>
                  <a:moveTo>
                    <a:pt x="339" y="1205"/>
                  </a:moveTo>
                  <a:cubicBezTo>
                    <a:pt x="338" y="1205"/>
                    <a:pt x="338" y="1205"/>
                    <a:pt x="338" y="1206"/>
                  </a:cubicBezTo>
                  <a:cubicBezTo>
                    <a:pt x="337" y="1206"/>
                    <a:pt x="337" y="1206"/>
                    <a:pt x="337" y="1206"/>
                  </a:cubicBezTo>
                  <a:cubicBezTo>
                    <a:pt x="337" y="1205"/>
                    <a:pt x="337" y="1205"/>
                    <a:pt x="337" y="1204"/>
                  </a:cubicBezTo>
                  <a:cubicBezTo>
                    <a:pt x="337" y="1204"/>
                    <a:pt x="338" y="1204"/>
                    <a:pt x="339" y="1204"/>
                  </a:cubicBezTo>
                  <a:cubicBezTo>
                    <a:pt x="339" y="1204"/>
                    <a:pt x="339" y="1204"/>
                    <a:pt x="339" y="1204"/>
                  </a:cubicBezTo>
                  <a:cubicBezTo>
                    <a:pt x="339" y="1205"/>
                    <a:pt x="339" y="1205"/>
                    <a:pt x="339" y="1205"/>
                  </a:cubicBezTo>
                  <a:close/>
                  <a:moveTo>
                    <a:pt x="339" y="1206"/>
                  </a:moveTo>
                  <a:cubicBezTo>
                    <a:pt x="339" y="1208"/>
                    <a:pt x="339" y="1209"/>
                    <a:pt x="340" y="1211"/>
                  </a:cubicBezTo>
                  <a:cubicBezTo>
                    <a:pt x="339" y="1211"/>
                    <a:pt x="338" y="1211"/>
                    <a:pt x="338" y="1211"/>
                  </a:cubicBezTo>
                  <a:cubicBezTo>
                    <a:pt x="338" y="1210"/>
                    <a:pt x="337" y="1209"/>
                    <a:pt x="337" y="1207"/>
                  </a:cubicBezTo>
                  <a:cubicBezTo>
                    <a:pt x="338" y="1207"/>
                    <a:pt x="338" y="1207"/>
                    <a:pt x="338" y="1207"/>
                  </a:cubicBezTo>
                  <a:cubicBezTo>
                    <a:pt x="339" y="1207"/>
                    <a:pt x="339" y="1206"/>
                    <a:pt x="339" y="1206"/>
                  </a:cubicBezTo>
                  <a:close/>
                  <a:moveTo>
                    <a:pt x="337" y="1212"/>
                  </a:moveTo>
                  <a:cubicBezTo>
                    <a:pt x="336" y="1212"/>
                    <a:pt x="335" y="1212"/>
                    <a:pt x="334" y="1213"/>
                  </a:cubicBezTo>
                  <a:cubicBezTo>
                    <a:pt x="333" y="1212"/>
                    <a:pt x="333" y="1210"/>
                    <a:pt x="332" y="1209"/>
                  </a:cubicBezTo>
                  <a:cubicBezTo>
                    <a:pt x="334" y="1209"/>
                    <a:pt x="335" y="1208"/>
                    <a:pt x="336" y="1208"/>
                  </a:cubicBezTo>
                  <a:cubicBezTo>
                    <a:pt x="336" y="1209"/>
                    <a:pt x="336" y="1210"/>
                    <a:pt x="337" y="1212"/>
                  </a:cubicBezTo>
                  <a:close/>
                  <a:moveTo>
                    <a:pt x="332" y="1208"/>
                  </a:moveTo>
                  <a:cubicBezTo>
                    <a:pt x="332" y="1208"/>
                    <a:pt x="332" y="1208"/>
                    <a:pt x="332" y="1208"/>
                  </a:cubicBezTo>
                  <a:cubicBezTo>
                    <a:pt x="332" y="1207"/>
                    <a:pt x="331" y="1205"/>
                    <a:pt x="331" y="1203"/>
                  </a:cubicBezTo>
                  <a:cubicBezTo>
                    <a:pt x="332" y="1203"/>
                    <a:pt x="334" y="1204"/>
                    <a:pt x="335" y="1204"/>
                  </a:cubicBezTo>
                  <a:cubicBezTo>
                    <a:pt x="335" y="1205"/>
                    <a:pt x="336" y="1206"/>
                    <a:pt x="336" y="1206"/>
                  </a:cubicBezTo>
                  <a:cubicBezTo>
                    <a:pt x="335" y="1207"/>
                    <a:pt x="333" y="1208"/>
                    <a:pt x="332" y="1208"/>
                  </a:cubicBezTo>
                  <a:close/>
                  <a:moveTo>
                    <a:pt x="328" y="1211"/>
                  </a:moveTo>
                  <a:cubicBezTo>
                    <a:pt x="329" y="1210"/>
                    <a:pt x="330" y="1210"/>
                    <a:pt x="331" y="1210"/>
                  </a:cubicBezTo>
                  <a:cubicBezTo>
                    <a:pt x="332" y="1211"/>
                    <a:pt x="332" y="1212"/>
                    <a:pt x="332" y="1213"/>
                  </a:cubicBezTo>
                  <a:cubicBezTo>
                    <a:pt x="332" y="1213"/>
                    <a:pt x="332" y="1213"/>
                    <a:pt x="332" y="1213"/>
                  </a:cubicBezTo>
                  <a:cubicBezTo>
                    <a:pt x="331" y="1213"/>
                    <a:pt x="330" y="1214"/>
                    <a:pt x="329" y="1214"/>
                  </a:cubicBezTo>
                  <a:cubicBezTo>
                    <a:pt x="329" y="1213"/>
                    <a:pt x="328" y="1212"/>
                    <a:pt x="328" y="1211"/>
                  </a:cubicBezTo>
                  <a:close/>
                  <a:moveTo>
                    <a:pt x="328" y="1214"/>
                  </a:moveTo>
                  <a:cubicBezTo>
                    <a:pt x="327" y="1215"/>
                    <a:pt x="325" y="1215"/>
                    <a:pt x="324" y="1216"/>
                  </a:cubicBezTo>
                  <a:cubicBezTo>
                    <a:pt x="324" y="1215"/>
                    <a:pt x="324" y="1215"/>
                    <a:pt x="324" y="1215"/>
                  </a:cubicBezTo>
                  <a:cubicBezTo>
                    <a:pt x="323" y="1214"/>
                    <a:pt x="323" y="1213"/>
                    <a:pt x="322" y="1212"/>
                  </a:cubicBezTo>
                  <a:cubicBezTo>
                    <a:pt x="324" y="1212"/>
                    <a:pt x="325" y="1211"/>
                    <a:pt x="327" y="1211"/>
                  </a:cubicBezTo>
                  <a:cubicBezTo>
                    <a:pt x="327" y="1212"/>
                    <a:pt x="327" y="1213"/>
                    <a:pt x="328" y="1214"/>
                  </a:cubicBezTo>
                  <a:close/>
                  <a:moveTo>
                    <a:pt x="331" y="1208"/>
                  </a:moveTo>
                  <a:cubicBezTo>
                    <a:pt x="331" y="1208"/>
                    <a:pt x="331" y="1209"/>
                    <a:pt x="331" y="1209"/>
                  </a:cubicBezTo>
                  <a:cubicBezTo>
                    <a:pt x="330" y="1209"/>
                    <a:pt x="329" y="1209"/>
                    <a:pt x="327" y="1210"/>
                  </a:cubicBezTo>
                  <a:cubicBezTo>
                    <a:pt x="327" y="1207"/>
                    <a:pt x="326" y="1205"/>
                    <a:pt x="325" y="1203"/>
                  </a:cubicBezTo>
                  <a:cubicBezTo>
                    <a:pt x="327" y="1203"/>
                    <a:pt x="328" y="1203"/>
                    <a:pt x="329" y="1203"/>
                  </a:cubicBezTo>
                  <a:cubicBezTo>
                    <a:pt x="329" y="1203"/>
                    <a:pt x="330" y="1204"/>
                    <a:pt x="330" y="1204"/>
                  </a:cubicBezTo>
                  <a:cubicBezTo>
                    <a:pt x="330" y="1206"/>
                    <a:pt x="330" y="1207"/>
                    <a:pt x="331" y="1208"/>
                  </a:cubicBezTo>
                  <a:close/>
                  <a:moveTo>
                    <a:pt x="326" y="1210"/>
                  </a:moveTo>
                  <a:cubicBezTo>
                    <a:pt x="325" y="1210"/>
                    <a:pt x="323" y="1210"/>
                    <a:pt x="322" y="1211"/>
                  </a:cubicBezTo>
                  <a:cubicBezTo>
                    <a:pt x="321" y="1210"/>
                    <a:pt x="321" y="1209"/>
                    <a:pt x="321" y="1208"/>
                  </a:cubicBezTo>
                  <a:cubicBezTo>
                    <a:pt x="320" y="1206"/>
                    <a:pt x="319" y="1204"/>
                    <a:pt x="318" y="1202"/>
                  </a:cubicBezTo>
                  <a:cubicBezTo>
                    <a:pt x="319" y="1202"/>
                    <a:pt x="321" y="1202"/>
                    <a:pt x="322" y="1202"/>
                  </a:cubicBezTo>
                  <a:cubicBezTo>
                    <a:pt x="323" y="1202"/>
                    <a:pt x="323" y="1202"/>
                    <a:pt x="324" y="1202"/>
                  </a:cubicBezTo>
                  <a:cubicBezTo>
                    <a:pt x="324" y="1205"/>
                    <a:pt x="325" y="1207"/>
                    <a:pt x="326" y="1210"/>
                  </a:cubicBezTo>
                  <a:close/>
                  <a:moveTo>
                    <a:pt x="318" y="1213"/>
                  </a:moveTo>
                  <a:cubicBezTo>
                    <a:pt x="318" y="1213"/>
                    <a:pt x="318" y="1212"/>
                    <a:pt x="318" y="1212"/>
                  </a:cubicBezTo>
                  <a:cubicBezTo>
                    <a:pt x="319" y="1212"/>
                    <a:pt x="320" y="1212"/>
                    <a:pt x="321" y="1212"/>
                  </a:cubicBezTo>
                  <a:cubicBezTo>
                    <a:pt x="321" y="1213"/>
                    <a:pt x="322" y="1214"/>
                    <a:pt x="322" y="1216"/>
                  </a:cubicBezTo>
                  <a:cubicBezTo>
                    <a:pt x="322" y="1216"/>
                    <a:pt x="323" y="1216"/>
                    <a:pt x="323" y="1216"/>
                  </a:cubicBezTo>
                  <a:cubicBezTo>
                    <a:pt x="322" y="1216"/>
                    <a:pt x="321" y="1216"/>
                    <a:pt x="320" y="1217"/>
                  </a:cubicBezTo>
                  <a:cubicBezTo>
                    <a:pt x="319" y="1215"/>
                    <a:pt x="319" y="1214"/>
                    <a:pt x="318" y="1213"/>
                  </a:cubicBezTo>
                  <a:close/>
                  <a:moveTo>
                    <a:pt x="324" y="1223"/>
                  </a:moveTo>
                  <a:cubicBezTo>
                    <a:pt x="322" y="1222"/>
                    <a:pt x="321" y="1220"/>
                    <a:pt x="320" y="1218"/>
                  </a:cubicBezTo>
                  <a:cubicBezTo>
                    <a:pt x="321" y="1218"/>
                    <a:pt x="322" y="1217"/>
                    <a:pt x="323" y="1217"/>
                  </a:cubicBezTo>
                  <a:cubicBezTo>
                    <a:pt x="324" y="1219"/>
                    <a:pt x="326" y="1222"/>
                    <a:pt x="327" y="1224"/>
                  </a:cubicBezTo>
                  <a:cubicBezTo>
                    <a:pt x="327" y="1224"/>
                    <a:pt x="327" y="1224"/>
                    <a:pt x="327" y="1224"/>
                  </a:cubicBezTo>
                  <a:cubicBezTo>
                    <a:pt x="326" y="1224"/>
                    <a:pt x="325" y="1224"/>
                    <a:pt x="324" y="1223"/>
                  </a:cubicBezTo>
                  <a:close/>
                  <a:moveTo>
                    <a:pt x="328" y="1225"/>
                  </a:moveTo>
                  <a:cubicBezTo>
                    <a:pt x="328" y="1224"/>
                    <a:pt x="327" y="1222"/>
                    <a:pt x="327" y="1222"/>
                  </a:cubicBezTo>
                  <a:cubicBezTo>
                    <a:pt x="326" y="1220"/>
                    <a:pt x="325" y="1218"/>
                    <a:pt x="324" y="1217"/>
                  </a:cubicBezTo>
                  <a:cubicBezTo>
                    <a:pt x="326" y="1216"/>
                    <a:pt x="327" y="1216"/>
                    <a:pt x="328" y="1216"/>
                  </a:cubicBezTo>
                  <a:cubicBezTo>
                    <a:pt x="329" y="1216"/>
                    <a:pt x="329" y="1217"/>
                    <a:pt x="329" y="1218"/>
                  </a:cubicBezTo>
                  <a:cubicBezTo>
                    <a:pt x="330" y="1220"/>
                    <a:pt x="330" y="1221"/>
                    <a:pt x="331" y="1223"/>
                  </a:cubicBezTo>
                  <a:cubicBezTo>
                    <a:pt x="330" y="1224"/>
                    <a:pt x="329" y="1224"/>
                    <a:pt x="328" y="1225"/>
                  </a:cubicBezTo>
                  <a:close/>
                  <a:moveTo>
                    <a:pt x="332" y="1222"/>
                  </a:moveTo>
                  <a:cubicBezTo>
                    <a:pt x="331" y="1220"/>
                    <a:pt x="330" y="1217"/>
                    <a:pt x="330" y="1215"/>
                  </a:cubicBezTo>
                  <a:cubicBezTo>
                    <a:pt x="331" y="1215"/>
                    <a:pt x="332" y="1215"/>
                    <a:pt x="333" y="1214"/>
                  </a:cubicBezTo>
                  <a:cubicBezTo>
                    <a:pt x="334" y="1216"/>
                    <a:pt x="335" y="1219"/>
                    <a:pt x="335" y="1221"/>
                  </a:cubicBezTo>
                  <a:cubicBezTo>
                    <a:pt x="335" y="1221"/>
                    <a:pt x="336" y="1222"/>
                    <a:pt x="336" y="1222"/>
                  </a:cubicBezTo>
                  <a:cubicBezTo>
                    <a:pt x="335" y="1223"/>
                    <a:pt x="333" y="1223"/>
                    <a:pt x="332" y="1223"/>
                  </a:cubicBezTo>
                  <a:cubicBezTo>
                    <a:pt x="332" y="1223"/>
                    <a:pt x="332" y="1222"/>
                    <a:pt x="332" y="1222"/>
                  </a:cubicBezTo>
                  <a:close/>
                  <a:moveTo>
                    <a:pt x="333" y="1225"/>
                  </a:moveTo>
                  <a:cubicBezTo>
                    <a:pt x="333" y="1225"/>
                    <a:pt x="333" y="1225"/>
                    <a:pt x="333" y="1225"/>
                  </a:cubicBezTo>
                  <a:cubicBezTo>
                    <a:pt x="333" y="1225"/>
                    <a:pt x="333" y="1225"/>
                    <a:pt x="333" y="1224"/>
                  </a:cubicBezTo>
                  <a:cubicBezTo>
                    <a:pt x="334" y="1224"/>
                    <a:pt x="335" y="1224"/>
                    <a:pt x="336" y="1223"/>
                  </a:cubicBezTo>
                  <a:cubicBezTo>
                    <a:pt x="336" y="1224"/>
                    <a:pt x="336" y="1225"/>
                    <a:pt x="337" y="1225"/>
                  </a:cubicBezTo>
                  <a:cubicBezTo>
                    <a:pt x="336" y="1225"/>
                    <a:pt x="335" y="1225"/>
                    <a:pt x="333" y="1225"/>
                  </a:cubicBezTo>
                  <a:close/>
                  <a:moveTo>
                    <a:pt x="334" y="1215"/>
                  </a:moveTo>
                  <a:cubicBezTo>
                    <a:pt x="334" y="1214"/>
                    <a:pt x="334" y="1214"/>
                    <a:pt x="334" y="1214"/>
                  </a:cubicBezTo>
                  <a:cubicBezTo>
                    <a:pt x="335" y="1214"/>
                    <a:pt x="336" y="1213"/>
                    <a:pt x="337" y="1213"/>
                  </a:cubicBezTo>
                  <a:cubicBezTo>
                    <a:pt x="337" y="1214"/>
                    <a:pt x="337" y="1215"/>
                    <a:pt x="338" y="1216"/>
                  </a:cubicBezTo>
                  <a:cubicBezTo>
                    <a:pt x="338" y="1218"/>
                    <a:pt x="338" y="1220"/>
                    <a:pt x="338" y="1221"/>
                  </a:cubicBezTo>
                  <a:cubicBezTo>
                    <a:pt x="338" y="1222"/>
                    <a:pt x="338" y="1222"/>
                    <a:pt x="337" y="1222"/>
                  </a:cubicBezTo>
                  <a:cubicBezTo>
                    <a:pt x="337" y="1222"/>
                    <a:pt x="337" y="1222"/>
                    <a:pt x="337" y="1222"/>
                  </a:cubicBezTo>
                  <a:cubicBezTo>
                    <a:pt x="336" y="1219"/>
                    <a:pt x="335" y="1217"/>
                    <a:pt x="334" y="1215"/>
                  </a:cubicBezTo>
                  <a:close/>
                  <a:moveTo>
                    <a:pt x="338" y="1225"/>
                  </a:moveTo>
                  <a:cubicBezTo>
                    <a:pt x="338" y="1225"/>
                    <a:pt x="337" y="1224"/>
                    <a:pt x="337" y="1223"/>
                  </a:cubicBezTo>
                  <a:cubicBezTo>
                    <a:pt x="338" y="1223"/>
                    <a:pt x="338" y="1223"/>
                    <a:pt x="338" y="1223"/>
                  </a:cubicBezTo>
                  <a:cubicBezTo>
                    <a:pt x="339" y="1224"/>
                    <a:pt x="339" y="1224"/>
                    <a:pt x="339" y="1225"/>
                  </a:cubicBezTo>
                  <a:cubicBezTo>
                    <a:pt x="339" y="1225"/>
                    <a:pt x="338" y="1225"/>
                    <a:pt x="338" y="1225"/>
                  </a:cubicBezTo>
                  <a:close/>
                  <a:moveTo>
                    <a:pt x="339" y="1216"/>
                  </a:moveTo>
                  <a:cubicBezTo>
                    <a:pt x="338" y="1215"/>
                    <a:pt x="338" y="1214"/>
                    <a:pt x="338" y="1212"/>
                  </a:cubicBezTo>
                  <a:cubicBezTo>
                    <a:pt x="339" y="1212"/>
                    <a:pt x="339" y="1212"/>
                    <a:pt x="340" y="1212"/>
                  </a:cubicBezTo>
                  <a:cubicBezTo>
                    <a:pt x="340" y="1214"/>
                    <a:pt x="340" y="1216"/>
                    <a:pt x="341" y="1218"/>
                  </a:cubicBezTo>
                  <a:cubicBezTo>
                    <a:pt x="341" y="1219"/>
                    <a:pt x="341" y="1219"/>
                    <a:pt x="341" y="1220"/>
                  </a:cubicBezTo>
                  <a:cubicBezTo>
                    <a:pt x="340" y="1220"/>
                    <a:pt x="340" y="1221"/>
                    <a:pt x="339" y="1221"/>
                  </a:cubicBezTo>
                  <a:cubicBezTo>
                    <a:pt x="339" y="1219"/>
                    <a:pt x="339" y="1218"/>
                    <a:pt x="339" y="1216"/>
                  </a:cubicBezTo>
                  <a:close/>
                  <a:moveTo>
                    <a:pt x="346" y="1208"/>
                  </a:moveTo>
                  <a:cubicBezTo>
                    <a:pt x="346" y="1208"/>
                    <a:pt x="346" y="1208"/>
                    <a:pt x="346" y="1208"/>
                  </a:cubicBezTo>
                  <a:cubicBezTo>
                    <a:pt x="346" y="1208"/>
                    <a:pt x="346" y="1208"/>
                    <a:pt x="346" y="1208"/>
                  </a:cubicBezTo>
                  <a:cubicBezTo>
                    <a:pt x="345" y="1209"/>
                    <a:pt x="343" y="1209"/>
                    <a:pt x="341" y="1210"/>
                  </a:cubicBezTo>
                  <a:cubicBezTo>
                    <a:pt x="341" y="1209"/>
                    <a:pt x="340" y="1207"/>
                    <a:pt x="340" y="1206"/>
                  </a:cubicBezTo>
                  <a:cubicBezTo>
                    <a:pt x="341" y="1205"/>
                    <a:pt x="342" y="1205"/>
                    <a:pt x="342" y="1204"/>
                  </a:cubicBezTo>
                  <a:cubicBezTo>
                    <a:pt x="344" y="1205"/>
                    <a:pt x="345" y="1205"/>
                    <a:pt x="346" y="1205"/>
                  </a:cubicBezTo>
                  <a:cubicBezTo>
                    <a:pt x="346" y="1206"/>
                    <a:pt x="346" y="1207"/>
                    <a:pt x="346" y="1208"/>
                  </a:cubicBezTo>
                  <a:close/>
                  <a:moveTo>
                    <a:pt x="340" y="1225"/>
                  </a:moveTo>
                  <a:cubicBezTo>
                    <a:pt x="340" y="1224"/>
                    <a:pt x="340" y="1223"/>
                    <a:pt x="340" y="1222"/>
                  </a:cubicBezTo>
                  <a:cubicBezTo>
                    <a:pt x="340" y="1222"/>
                    <a:pt x="340" y="1222"/>
                    <a:pt x="340" y="1222"/>
                  </a:cubicBezTo>
                  <a:cubicBezTo>
                    <a:pt x="340" y="1222"/>
                    <a:pt x="341" y="1222"/>
                    <a:pt x="341" y="1222"/>
                  </a:cubicBezTo>
                  <a:cubicBezTo>
                    <a:pt x="342" y="1223"/>
                    <a:pt x="342" y="1224"/>
                    <a:pt x="342" y="1225"/>
                  </a:cubicBezTo>
                  <a:cubicBezTo>
                    <a:pt x="342" y="1225"/>
                    <a:pt x="342" y="1225"/>
                    <a:pt x="342" y="1225"/>
                  </a:cubicBezTo>
                  <a:cubicBezTo>
                    <a:pt x="341" y="1225"/>
                    <a:pt x="341" y="1225"/>
                    <a:pt x="340" y="1225"/>
                  </a:cubicBezTo>
                  <a:close/>
                  <a:moveTo>
                    <a:pt x="342" y="1219"/>
                  </a:moveTo>
                  <a:cubicBezTo>
                    <a:pt x="342" y="1216"/>
                    <a:pt x="341" y="1214"/>
                    <a:pt x="341" y="1211"/>
                  </a:cubicBezTo>
                  <a:cubicBezTo>
                    <a:pt x="343" y="1211"/>
                    <a:pt x="345" y="1210"/>
                    <a:pt x="347" y="1209"/>
                  </a:cubicBezTo>
                  <a:cubicBezTo>
                    <a:pt x="347" y="1210"/>
                    <a:pt x="347" y="1210"/>
                    <a:pt x="347" y="1210"/>
                  </a:cubicBezTo>
                  <a:cubicBezTo>
                    <a:pt x="347" y="1212"/>
                    <a:pt x="347" y="1214"/>
                    <a:pt x="347" y="1216"/>
                  </a:cubicBezTo>
                  <a:cubicBezTo>
                    <a:pt x="347" y="1217"/>
                    <a:pt x="347" y="1217"/>
                    <a:pt x="347" y="1217"/>
                  </a:cubicBezTo>
                  <a:cubicBezTo>
                    <a:pt x="346" y="1218"/>
                    <a:pt x="344" y="1219"/>
                    <a:pt x="342" y="1220"/>
                  </a:cubicBezTo>
                  <a:cubicBezTo>
                    <a:pt x="342" y="1219"/>
                    <a:pt x="342" y="1219"/>
                    <a:pt x="342" y="1219"/>
                  </a:cubicBezTo>
                  <a:close/>
                  <a:moveTo>
                    <a:pt x="343" y="1225"/>
                  </a:moveTo>
                  <a:cubicBezTo>
                    <a:pt x="343" y="1225"/>
                    <a:pt x="343" y="1225"/>
                    <a:pt x="343" y="1225"/>
                  </a:cubicBezTo>
                  <a:cubicBezTo>
                    <a:pt x="343" y="1224"/>
                    <a:pt x="343" y="1222"/>
                    <a:pt x="342" y="1221"/>
                  </a:cubicBezTo>
                  <a:cubicBezTo>
                    <a:pt x="344" y="1220"/>
                    <a:pt x="346" y="1220"/>
                    <a:pt x="347" y="1219"/>
                  </a:cubicBezTo>
                  <a:cubicBezTo>
                    <a:pt x="347" y="1219"/>
                    <a:pt x="347" y="1220"/>
                    <a:pt x="348" y="1221"/>
                  </a:cubicBezTo>
                  <a:cubicBezTo>
                    <a:pt x="348" y="1221"/>
                    <a:pt x="348" y="1224"/>
                    <a:pt x="348" y="1225"/>
                  </a:cubicBezTo>
                  <a:cubicBezTo>
                    <a:pt x="346" y="1225"/>
                    <a:pt x="345" y="1225"/>
                    <a:pt x="343" y="1225"/>
                  </a:cubicBezTo>
                  <a:close/>
                  <a:moveTo>
                    <a:pt x="347" y="1205"/>
                  </a:moveTo>
                  <a:cubicBezTo>
                    <a:pt x="347" y="1205"/>
                    <a:pt x="347" y="1205"/>
                    <a:pt x="347" y="1205"/>
                  </a:cubicBezTo>
                  <a:cubicBezTo>
                    <a:pt x="347" y="1205"/>
                    <a:pt x="347" y="1205"/>
                    <a:pt x="347" y="1205"/>
                  </a:cubicBezTo>
                  <a:cubicBezTo>
                    <a:pt x="349" y="1205"/>
                    <a:pt x="350" y="1205"/>
                    <a:pt x="352" y="1205"/>
                  </a:cubicBezTo>
                  <a:cubicBezTo>
                    <a:pt x="353" y="1205"/>
                    <a:pt x="354" y="1205"/>
                    <a:pt x="355" y="1205"/>
                  </a:cubicBezTo>
                  <a:cubicBezTo>
                    <a:pt x="355" y="1205"/>
                    <a:pt x="355" y="1205"/>
                    <a:pt x="355" y="1205"/>
                  </a:cubicBezTo>
                  <a:cubicBezTo>
                    <a:pt x="354" y="1206"/>
                    <a:pt x="353" y="1206"/>
                    <a:pt x="352" y="1206"/>
                  </a:cubicBezTo>
                  <a:cubicBezTo>
                    <a:pt x="351" y="1207"/>
                    <a:pt x="349" y="1207"/>
                    <a:pt x="348" y="1208"/>
                  </a:cubicBezTo>
                  <a:cubicBezTo>
                    <a:pt x="348" y="1207"/>
                    <a:pt x="348" y="1206"/>
                    <a:pt x="348" y="1206"/>
                  </a:cubicBezTo>
                  <a:cubicBezTo>
                    <a:pt x="348" y="1205"/>
                    <a:pt x="347" y="1205"/>
                    <a:pt x="347" y="1205"/>
                  </a:cubicBezTo>
                  <a:close/>
                  <a:moveTo>
                    <a:pt x="348" y="1214"/>
                  </a:moveTo>
                  <a:cubicBezTo>
                    <a:pt x="348" y="1212"/>
                    <a:pt x="348" y="1211"/>
                    <a:pt x="348" y="1209"/>
                  </a:cubicBezTo>
                  <a:cubicBezTo>
                    <a:pt x="349" y="1208"/>
                    <a:pt x="351" y="1208"/>
                    <a:pt x="352" y="1207"/>
                  </a:cubicBezTo>
                  <a:cubicBezTo>
                    <a:pt x="353" y="1207"/>
                    <a:pt x="353" y="1207"/>
                    <a:pt x="354" y="1207"/>
                  </a:cubicBezTo>
                  <a:cubicBezTo>
                    <a:pt x="354" y="1207"/>
                    <a:pt x="354" y="1208"/>
                    <a:pt x="354" y="1208"/>
                  </a:cubicBezTo>
                  <a:cubicBezTo>
                    <a:pt x="354" y="1210"/>
                    <a:pt x="355" y="1212"/>
                    <a:pt x="355" y="1214"/>
                  </a:cubicBezTo>
                  <a:cubicBezTo>
                    <a:pt x="355" y="1214"/>
                    <a:pt x="355" y="1214"/>
                    <a:pt x="354" y="1214"/>
                  </a:cubicBezTo>
                  <a:cubicBezTo>
                    <a:pt x="352" y="1215"/>
                    <a:pt x="350" y="1216"/>
                    <a:pt x="349" y="1217"/>
                  </a:cubicBezTo>
                  <a:cubicBezTo>
                    <a:pt x="348" y="1216"/>
                    <a:pt x="348" y="1215"/>
                    <a:pt x="348" y="1214"/>
                  </a:cubicBezTo>
                  <a:close/>
                  <a:moveTo>
                    <a:pt x="354" y="1225"/>
                  </a:moveTo>
                  <a:cubicBezTo>
                    <a:pt x="352" y="1225"/>
                    <a:pt x="351" y="1225"/>
                    <a:pt x="349" y="1225"/>
                  </a:cubicBezTo>
                  <a:cubicBezTo>
                    <a:pt x="349" y="1223"/>
                    <a:pt x="349" y="1219"/>
                    <a:pt x="349" y="1218"/>
                  </a:cubicBezTo>
                  <a:cubicBezTo>
                    <a:pt x="349" y="1218"/>
                    <a:pt x="349" y="1218"/>
                    <a:pt x="349" y="1218"/>
                  </a:cubicBezTo>
                  <a:cubicBezTo>
                    <a:pt x="351" y="1217"/>
                    <a:pt x="353" y="1216"/>
                    <a:pt x="355" y="1216"/>
                  </a:cubicBezTo>
                  <a:cubicBezTo>
                    <a:pt x="355" y="1218"/>
                    <a:pt x="355" y="1221"/>
                    <a:pt x="356" y="1224"/>
                  </a:cubicBezTo>
                  <a:cubicBezTo>
                    <a:pt x="355" y="1224"/>
                    <a:pt x="354" y="1225"/>
                    <a:pt x="354" y="1225"/>
                  </a:cubicBezTo>
                  <a:close/>
                  <a:moveTo>
                    <a:pt x="356" y="1212"/>
                  </a:moveTo>
                  <a:cubicBezTo>
                    <a:pt x="356" y="1210"/>
                    <a:pt x="355" y="1208"/>
                    <a:pt x="355" y="1207"/>
                  </a:cubicBezTo>
                  <a:cubicBezTo>
                    <a:pt x="357" y="1206"/>
                    <a:pt x="358" y="1206"/>
                    <a:pt x="359" y="1206"/>
                  </a:cubicBezTo>
                  <a:cubicBezTo>
                    <a:pt x="360" y="1206"/>
                    <a:pt x="361" y="1206"/>
                    <a:pt x="363" y="1206"/>
                  </a:cubicBezTo>
                  <a:cubicBezTo>
                    <a:pt x="362" y="1208"/>
                    <a:pt x="363" y="1210"/>
                    <a:pt x="363" y="1212"/>
                  </a:cubicBezTo>
                  <a:cubicBezTo>
                    <a:pt x="361" y="1213"/>
                    <a:pt x="358" y="1213"/>
                    <a:pt x="356" y="1214"/>
                  </a:cubicBezTo>
                  <a:cubicBezTo>
                    <a:pt x="356" y="1213"/>
                    <a:pt x="356" y="1212"/>
                    <a:pt x="356" y="1212"/>
                  </a:cubicBezTo>
                  <a:close/>
                  <a:moveTo>
                    <a:pt x="356" y="1218"/>
                  </a:moveTo>
                  <a:cubicBezTo>
                    <a:pt x="356" y="1217"/>
                    <a:pt x="356" y="1216"/>
                    <a:pt x="356" y="1215"/>
                  </a:cubicBezTo>
                  <a:cubicBezTo>
                    <a:pt x="356" y="1215"/>
                    <a:pt x="357" y="1215"/>
                    <a:pt x="357" y="1215"/>
                  </a:cubicBezTo>
                  <a:cubicBezTo>
                    <a:pt x="359" y="1214"/>
                    <a:pt x="361" y="1214"/>
                    <a:pt x="363" y="1213"/>
                  </a:cubicBezTo>
                  <a:cubicBezTo>
                    <a:pt x="363" y="1213"/>
                    <a:pt x="363" y="1214"/>
                    <a:pt x="363" y="1214"/>
                  </a:cubicBezTo>
                  <a:cubicBezTo>
                    <a:pt x="363" y="1216"/>
                    <a:pt x="363" y="1217"/>
                    <a:pt x="363" y="1219"/>
                  </a:cubicBezTo>
                  <a:cubicBezTo>
                    <a:pt x="361" y="1220"/>
                    <a:pt x="359" y="1222"/>
                    <a:pt x="357" y="1223"/>
                  </a:cubicBezTo>
                  <a:cubicBezTo>
                    <a:pt x="357" y="1221"/>
                    <a:pt x="357" y="1219"/>
                    <a:pt x="356" y="1218"/>
                  </a:cubicBezTo>
                  <a:close/>
                  <a:moveTo>
                    <a:pt x="357" y="1225"/>
                  </a:moveTo>
                  <a:cubicBezTo>
                    <a:pt x="357" y="1225"/>
                    <a:pt x="357" y="1225"/>
                    <a:pt x="357" y="1225"/>
                  </a:cubicBezTo>
                  <a:cubicBezTo>
                    <a:pt x="357" y="1225"/>
                    <a:pt x="357" y="1225"/>
                    <a:pt x="357" y="1224"/>
                  </a:cubicBezTo>
                  <a:cubicBezTo>
                    <a:pt x="359" y="1223"/>
                    <a:pt x="361" y="1222"/>
                    <a:pt x="364" y="1221"/>
                  </a:cubicBezTo>
                  <a:cubicBezTo>
                    <a:pt x="364" y="1222"/>
                    <a:pt x="364" y="1224"/>
                    <a:pt x="365" y="1225"/>
                  </a:cubicBezTo>
                  <a:cubicBezTo>
                    <a:pt x="362" y="1225"/>
                    <a:pt x="360" y="1225"/>
                    <a:pt x="357" y="1225"/>
                  </a:cubicBezTo>
                  <a:close/>
                  <a:moveTo>
                    <a:pt x="371" y="1210"/>
                  </a:moveTo>
                  <a:cubicBezTo>
                    <a:pt x="369" y="1210"/>
                    <a:pt x="366" y="1211"/>
                    <a:pt x="364" y="1212"/>
                  </a:cubicBezTo>
                  <a:cubicBezTo>
                    <a:pt x="364" y="1210"/>
                    <a:pt x="363" y="1208"/>
                    <a:pt x="364" y="1206"/>
                  </a:cubicBezTo>
                  <a:cubicBezTo>
                    <a:pt x="366" y="1206"/>
                    <a:pt x="369" y="1206"/>
                    <a:pt x="371" y="1206"/>
                  </a:cubicBezTo>
                  <a:cubicBezTo>
                    <a:pt x="371" y="1207"/>
                    <a:pt x="371" y="1208"/>
                    <a:pt x="371" y="1210"/>
                  </a:cubicBezTo>
                  <a:close/>
                  <a:moveTo>
                    <a:pt x="371" y="1215"/>
                  </a:moveTo>
                  <a:cubicBezTo>
                    <a:pt x="369" y="1216"/>
                    <a:pt x="367" y="1217"/>
                    <a:pt x="365" y="1219"/>
                  </a:cubicBezTo>
                  <a:cubicBezTo>
                    <a:pt x="365" y="1217"/>
                    <a:pt x="364" y="1216"/>
                    <a:pt x="364" y="1215"/>
                  </a:cubicBezTo>
                  <a:cubicBezTo>
                    <a:pt x="364" y="1214"/>
                    <a:pt x="364" y="1214"/>
                    <a:pt x="364" y="1213"/>
                  </a:cubicBezTo>
                  <a:cubicBezTo>
                    <a:pt x="366" y="1212"/>
                    <a:pt x="369" y="1212"/>
                    <a:pt x="371" y="1211"/>
                  </a:cubicBezTo>
                  <a:cubicBezTo>
                    <a:pt x="371" y="1212"/>
                    <a:pt x="371" y="1214"/>
                    <a:pt x="371" y="1215"/>
                  </a:cubicBezTo>
                  <a:close/>
                  <a:moveTo>
                    <a:pt x="372" y="1224"/>
                  </a:moveTo>
                  <a:cubicBezTo>
                    <a:pt x="372" y="1224"/>
                    <a:pt x="372" y="1225"/>
                    <a:pt x="371" y="1225"/>
                  </a:cubicBezTo>
                  <a:cubicBezTo>
                    <a:pt x="370" y="1225"/>
                    <a:pt x="368" y="1225"/>
                    <a:pt x="366" y="1225"/>
                  </a:cubicBezTo>
                  <a:cubicBezTo>
                    <a:pt x="366" y="1225"/>
                    <a:pt x="366" y="1225"/>
                    <a:pt x="366" y="1225"/>
                  </a:cubicBezTo>
                  <a:cubicBezTo>
                    <a:pt x="365" y="1223"/>
                    <a:pt x="365" y="1222"/>
                    <a:pt x="365" y="1220"/>
                  </a:cubicBezTo>
                  <a:cubicBezTo>
                    <a:pt x="367" y="1219"/>
                    <a:pt x="369" y="1218"/>
                    <a:pt x="372" y="1216"/>
                  </a:cubicBezTo>
                  <a:cubicBezTo>
                    <a:pt x="372" y="1219"/>
                    <a:pt x="372" y="1222"/>
                    <a:pt x="373" y="1224"/>
                  </a:cubicBezTo>
                  <a:cubicBezTo>
                    <a:pt x="373" y="1224"/>
                    <a:pt x="373" y="1224"/>
                    <a:pt x="372" y="1224"/>
                  </a:cubicBezTo>
                  <a:close/>
                  <a:moveTo>
                    <a:pt x="373" y="1211"/>
                  </a:moveTo>
                  <a:cubicBezTo>
                    <a:pt x="373" y="1211"/>
                    <a:pt x="374" y="1211"/>
                    <a:pt x="374" y="1210"/>
                  </a:cubicBezTo>
                  <a:cubicBezTo>
                    <a:pt x="375" y="1210"/>
                    <a:pt x="377" y="1210"/>
                    <a:pt x="378" y="1209"/>
                  </a:cubicBezTo>
                  <a:cubicBezTo>
                    <a:pt x="378" y="1210"/>
                    <a:pt x="378" y="1211"/>
                    <a:pt x="378" y="1212"/>
                  </a:cubicBezTo>
                  <a:cubicBezTo>
                    <a:pt x="376" y="1213"/>
                    <a:pt x="375" y="1214"/>
                    <a:pt x="373" y="1215"/>
                  </a:cubicBezTo>
                  <a:cubicBezTo>
                    <a:pt x="373" y="1213"/>
                    <a:pt x="373" y="1212"/>
                    <a:pt x="373" y="1211"/>
                  </a:cubicBezTo>
                  <a:close/>
                  <a:moveTo>
                    <a:pt x="378" y="1208"/>
                  </a:moveTo>
                  <a:cubicBezTo>
                    <a:pt x="376" y="1209"/>
                    <a:pt x="374" y="1209"/>
                    <a:pt x="373" y="1210"/>
                  </a:cubicBezTo>
                  <a:cubicBezTo>
                    <a:pt x="373" y="1208"/>
                    <a:pt x="373" y="1207"/>
                    <a:pt x="373" y="1206"/>
                  </a:cubicBezTo>
                  <a:cubicBezTo>
                    <a:pt x="374" y="1206"/>
                    <a:pt x="376" y="1206"/>
                    <a:pt x="378" y="1206"/>
                  </a:cubicBezTo>
                  <a:cubicBezTo>
                    <a:pt x="377" y="1206"/>
                    <a:pt x="377" y="1207"/>
                    <a:pt x="378" y="1208"/>
                  </a:cubicBezTo>
                  <a:close/>
                  <a:moveTo>
                    <a:pt x="373" y="1216"/>
                  </a:moveTo>
                  <a:cubicBezTo>
                    <a:pt x="375" y="1215"/>
                    <a:pt x="377" y="1214"/>
                    <a:pt x="379" y="1213"/>
                  </a:cubicBezTo>
                  <a:cubicBezTo>
                    <a:pt x="379" y="1214"/>
                    <a:pt x="379" y="1215"/>
                    <a:pt x="379" y="1216"/>
                  </a:cubicBezTo>
                  <a:cubicBezTo>
                    <a:pt x="379" y="1218"/>
                    <a:pt x="379" y="1220"/>
                    <a:pt x="380" y="1221"/>
                  </a:cubicBezTo>
                  <a:cubicBezTo>
                    <a:pt x="379" y="1222"/>
                    <a:pt x="378" y="1222"/>
                    <a:pt x="377" y="1223"/>
                  </a:cubicBezTo>
                  <a:cubicBezTo>
                    <a:pt x="376" y="1223"/>
                    <a:pt x="375" y="1223"/>
                    <a:pt x="374" y="1224"/>
                  </a:cubicBezTo>
                  <a:cubicBezTo>
                    <a:pt x="373" y="1221"/>
                    <a:pt x="373" y="1219"/>
                    <a:pt x="373" y="1216"/>
                  </a:cubicBezTo>
                  <a:close/>
                  <a:moveTo>
                    <a:pt x="381" y="1206"/>
                  </a:moveTo>
                  <a:cubicBezTo>
                    <a:pt x="380" y="1207"/>
                    <a:pt x="379" y="1207"/>
                    <a:pt x="379" y="1207"/>
                  </a:cubicBezTo>
                  <a:cubicBezTo>
                    <a:pt x="379" y="1207"/>
                    <a:pt x="379" y="1206"/>
                    <a:pt x="379" y="1206"/>
                  </a:cubicBezTo>
                  <a:cubicBezTo>
                    <a:pt x="379" y="1206"/>
                    <a:pt x="379" y="1206"/>
                    <a:pt x="380" y="1205"/>
                  </a:cubicBezTo>
                  <a:cubicBezTo>
                    <a:pt x="381" y="1205"/>
                    <a:pt x="381" y="1205"/>
                    <a:pt x="382" y="1205"/>
                  </a:cubicBezTo>
                  <a:cubicBezTo>
                    <a:pt x="382" y="1206"/>
                    <a:pt x="381" y="1206"/>
                    <a:pt x="381" y="1206"/>
                  </a:cubicBezTo>
                  <a:close/>
                  <a:moveTo>
                    <a:pt x="383" y="1206"/>
                  </a:moveTo>
                  <a:cubicBezTo>
                    <a:pt x="383" y="1207"/>
                    <a:pt x="383" y="1208"/>
                    <a:pt x="384" y="1209"/>
                  </a:cubicBezTo>
                  <a:cubicBezTo>
                    <a:pt x="382" y="1210"/>
                    <a:pt x="381" y="1210"/>
                    <a:pt x="380" y="1211"/>
                  </a:cubicBezTo>
                  <a:cubicBezTo>
                    <a:pt x="380" y="1211"/>
                    <a:pt x="380" y="1211"/>
                    <a:pt x="380" y="1211"/>
                  </a:cubicBezTo>
                  <a:cubicBezTo>
                    <a:pt x="379" y="1210"/>
                    <a:pt x="379" y="1209"/>
                    <a:pt x="379" y="1209"/>
                  </a:cubicBezTo>
                  <a:cubicBezTo>
                    <a:pt x="380" y="1208"/>
                    <a:pt x="380" y="1208"/>
                    <a:pt x="381" y="1207"/>
                  </a:cubicBezTo>
                  <a:cubicBezTo>
                    <a:pt x="382" y="1207"/>
                    <a:pt x="382" y="1207"/>
                    <a:pt x="383" y="1206"/>
                  </a:cubicBezTo>
                  <a:close/>
                  <a:moveTo>
                    <a:pt x="375" y="1225"/>
                  </a:moveTo>
                  <a:cubicBezTo>
                    <a:pt x="377" y="1224"/>
                    <a:pt x="378" y="1223"/>
                    <a:pt x="380" y="1222"/>
                  </a:cubicBezTo>
                  <a:cubicBezTo>
                    <a:pt x="380" y="1223"/>
                    <a:pt x="380" y="1223"/>
                    <a:pt x="381" y="1224"/>
                  </a:cubicBezTo>
                  <a:cubicBezTo>
                    <a:pt x="379" y="1224"/>
                    <a:pt x="377" y="1224"/>
                    <a:pt x="375" y="1225"/>
                  </a:cubicBezTo>
                  <a:close/>
                  <a:moveTo>
                    <a:pt x="380" y="1214"/>
                  </a:moveTo>
                  <a:cubicBezTo>
                    <a:pt x="380" y="1214"/>
                    <a:pt x="380" y="1213"/>
                    <a:pt x="380" y="1212"/>
                  </a:cubicBezTo>
                  <a:cubicBezTo>
                    <a:pt x="380" y="1212"/>
                    <a:pt x="381" y="1212"/>
                    <a:pt x="382" y="1212"/>
                  </a:cubicBezTo>
                  <a:cubicBezTo>
                    <a:pt x="382" y="1211"/>
                    <a:pt x="383" y="1211"/>
                    <a:pt x="384" y="1211"/>
                  </a:cubicBezTo>
                  <a:cubicBezTo>
                    <a:pt x="384" y="1211"/>
                    <a:pt x="385" y="1212"/>
                    <a:pt x="385" y="1213"/>
                  </a:cubicBezTo>
                  <a:cubicBezTo>
                    <a:pt x="385" y="1214"/>
                    <a:pt x="386" y="1216"/>
                    <a:pt x="386" y="1218"/>
                  </a:cubicBezTo>
                  <a:cubicBezTo>
                    <a:pt x="384" y="1219"/>
                    <a:pt x="383" y="1220"/>
                    <a:pt x="381" y="1221"/>
                  </a:cubicBezTo>
                  <a:cubicBezTo>
                    <a:pt x="380" y="1219"/>
                    <a:pt x="380" y="1216"/>
                    <a:pt x="380" y="1214"/>
                  </a:cubicBezTo>
                  <a:close/>
                  <a:moveTo>
                    <a:pt x="384" y="1205"/>
                  </a:moveTo>
                  <a:cubicBezTo>
                    <a:pt x="384" y="1205"/>
                    <a:pt x="384" y="1205"/>
                    <a:pt x="384" y="1205"/>
                  </a:cubicBezTo>
                  <a:cubicBezTo>
                    <a:pt x="386" y="1205"/>
                    <a:pt x="388" y="1205"/>
                    <a:pt x="390" y="1204"/>
                  </a:cubicBezTo>
                  <a:cubicBezTo>
                    <a:pt x="390" y="1205"/>
                    <a:pt x="391" y="1206"/>
                    <a:pt x="391" y="1207"/>
                  </a:cubicBezTo>
                  <a:cubicBezTo>
                    <a:pt x="389" y="1208"/>
                    <a:pt x="387" y="1208"/>
                    <a:pt x="385" y="1209"/>
                  </a:cubicBezTo>
                  <a:cubicBezTo>
                    <a:pt x="385" y="1208"/>
                    <a:pt x="384" y="1207"/>
                    <a:pt x="384" y="1205"/>
                  </a:cubicBezTo>
                  <a:close/>
                  <a:moveTo>
                    <a:pt x="383" y="1224"/>
                  </a:moveTo>
                  <a:cubicBezTo>
                    <a:pt x="382" y="1224"/>
                    <a:pt x="382" y="1224"/>
                    <a:pt x="382" y="1224"/>
                  </a:cubicBezTo>
                  <a:cubicBezTo>
                    <a:pt x="382" y="1223"/>
                    <a:pt x="381" y="1223"/>
                    <a:pt x="381" y="1222"/>
                  </a:cubicBezTo>
                  <a:cubicBezTo>
                    <a:pt x="383" y="1221"/>
                    <a:pt x="385" y="1220"/>
                    <a:pt x="386" y="1220"/>
                  </a:cubicBezTo>
                  <a:cubicBezTo>
                    <a:pt x="386" y="1221"/>
                    <a:pt x="387" y="1222"/>
                    <a:pt x="387" y="1223"/>
                  </a:cubicBezTo>
                  <a:cubicBezTo>
                    <a:pt x="385" y="1223"/>
                    <a:pt x="384" y="1223"/>
                    <a:pt x="383" y="1224"/>
                  </a:cubicBezTo>
                  <a:close/>
                  <a:moveTo>
                    <a:pt x="387" y="1214"/>
                  </a:moveTo>
                  <a:cubicBezTo>
                    <a:pt x="386" y="1213"/>
                    <a:pt x="386" y="1211"/>
                    <a:pt x="385" y="1210"/>
                  </a:cubicBezTo>
                  <a:cubicBezTo>
                    <a:pt x="387" y="1209"/>
                    <a:pt x="389" y="1209"/>
                    <a:pt x="391" y="1208"/>
                  </a:cubicBezTo>
                  <a:cubicBezTo>
                    <a:pt x="391" y="1211"/>
                    <a:pt x="391" y="1213"/>
                    <a:pt x="392" y="1216"/>
                  </a:cubicBezTo>
                  <a:cubicBezTo>
                    <a:pt x="390" y="1217"/>
                    <a:pt x="389" y="1217"/>
                    <a:pt x="387" y="1218"/>
                  </a:cubicBezTo>
                  <a:cubicBezTo>
                    <a:pt x="387" y="1217"/>
                    <a:pt x="387" y="1215"/>
                    <a:pt x="387" y="1214"/>
                  </a:cubicBezTo>
                  <a:close/>
                  <a:moveTo>
                    <a:pt x="400" y="1204"/>
                  </a:moveTo>
                  <a:cubicBezTo>
                    <a:pt x="400" y="1204"/>
                    <a:pt x="400" y="1205"/>
                    <a:pt x="400" y="1205"/>
                  </a:cubicBezTo>
                  <a:cubicBezTo>
                    <a:pt x="397" y="1206"/>
                    <a:pt x="395" y="1206"/>
                    <a:pt x="392" y="1207"/>
                  </a:cubicBezTo>
                  <a:cubicBezTo>
                    <a:pt x="392" y="1206"/>
                    <a:pt x="392" y="1205"/>
                    <a:pt x="392" y="1204"/>
                  </a:cubicBezTo>
                  <a:cubicBezTo>
                    <a:pt x="394" y="1204"/>
                    <a:pt x="397" y="1204"/>
                    <a:pt x="400" y="1203"/>
                  </a:cubicBezTo>
                  <a:cubicBezTo>
                    <a:pt x="399" y="1203"/>
                    <a:pt x="399" y="1203"/>
                    <a:pt x="399" y="1204"/>
                  </a:cubicBezTo>
                  <a:cubicBezTo>
                    <a:pt x="399" y="1204"/>
                    <a:pt x="400" y="1204"/>
                    <a:pt x="400" y="1204"/>
                  </a:cubicBezTo>
                  <a:close/>
                  <a:moveTo>
                    <a:pt x="388" y="1223"/>
                  </a:moveTo>
                  <a:cubicBezTo>
                    <a:pt x="388" y="1222"/>
                    <a:pt x="388" y="1220"/>
                    <a:pt x="387" y="1219"/>
                  </a:cubicBezTo>
                  <a:cubicBezTo>
                    <a:pt x="389" y="1218"/>
                    <a:pt x="390" y="1218"/>
                    <a:pt x="392" y="1217"/>
                  </a:cubicBezTo>
                  <a:cubicBezTo>
                    <a:pt x="392" y="1217"/>
                    <a:pt x="392" y="1218"/>
                    <a:pt x="392" y="1218"/>
                  </a:cubicBezTo>
                  <a:cubicBezTo>
                    <a:pt x="392" y="1219"/>
                    <a:pt x="392" y="1221"/>
                    <a:pt x="392" y="1222"/>
                  </a:cubicBezTo>
                  <a:cubicBezTo>
                    <a:pt x="391" y="1222"/>
                    <a:pt x="389" y="1223"/>
                    <a:pt x="388" y="1223"/>
                  </a:cubicBezTo>
                  <a:close/>
                  <a:moveTo>
                    <a:pt x="400" y="1206"/>
                  </a:moveTo>
                  <a:cubicBezTo>
                    <a:pt x="400" y="1208"/>
                    <a:pt x="400" y="1210"/>
                    <a:pt x="401" y="1212"/>
                  </a:cubicBezTo>
                  <a:cubicBezTo>
                    <a:pt x="399" y="1213"/>
                    <a:pt x="397" y="1214"/>
                    <a:pt x="394" y="1215"/>
                  </a:cubicBezTo>
                  <a:cubicBezTo>
                    <a:pt x="394" y="1215"/>
                    <a:pt x="393" y="1215"/>
                    <a:pt x="393" y="1215"/>
                  </a:cubicBezTo>
                  <a:cubicBezTo>
                    <a:pt x="393" y="1213"/>
                    <a:pt x="393" y="1210"/>
                    <a:pt x="392" y="1208"/>
                  </a:cubicBezTo>
                  <a:cubicBezTo>
                    <a:pt x="395" y="1207"/>
                    <a:pt x="397" y="1207"/>
                    <a:pt x="400" y="1206"/>
                  </a:cubicBezTo>
                  <a:close/>
                  <a:moveTo>
                    <a:pt x="400" y="1222"/>
                  </a:moveTo>
                  <a:cubicBezTo>
                    <a:pt x="398" y="1222"/>
                    <a:pt x="395" y="1222"/>
                    <a:pt x="393" y="1222"/>
                  </a:cubicBezTo>
                  <a:cubicBezTo>
                    <a:pt x="393" y="1221"/>
                    <a:pt x="393" y="1218"/>
                    <a:pt x="393" y="1217"/>
                  </a:cubicBezTo>
                  <a:cubicBezTo>
                    <a:pt x="396" y="1215"/>
                    <a:pt x="398" y="1214"/>
                    <a:pt x="401" y="1213"/>
                  </a:cubicBezTo>
                  <a:cubicBezTo>
                    <a:pt x="401" y="1213"/>
                    <a:pt x="401" y="1213"/>
                    <a:pt x="401" y="1213"/>
                  </a:cubicBezTo>
                  <a:cubicBezTo>
                    <a:pt x="401" y="1215"/>
                    <a:pt x="402" y="1217"/>
                    <a:pt x="402" y="1219"/>
                  </a:cubicBezTo>
                  <a:cubicBezTo>
                    <a:pt x="402" y="1219"/>
                    <a:pt x="402" y="1220"/>
                    <a:pt x="402" y="1220"/>
                  </a:cubicBezTo>
                  <a:cubicBezTo>
                    <a:pt x="401" y="1221"/>
                    <a:pt x="401" y="1221"/>
                    <a:pt x="400" y="1222"/>
                  </a:cubicBezTo>
                  <a:close/>
                  <a:moveTo>
                    <a:pt x="419" y="1204"/>
                  </a:moveTo>
                  <a:cubicBezTo>
                    <a:pt x="418" y="1204"/>
                    <a:pt x="416" y="1205"/>
                    <a:pt x="415" y="1205"/>
                  </a:cubicBezTo>
                  <a:cubicBezTo>
                    <a:pt x="415" y="1204"/>
                    <a:pt x="414" y="1203"/>
                    <a:pt x="414" y="1202"/>
                  </a:cubicBezTo>
                  <a:cubicBezTo>
                    <a:pt x="417" y="1202"/>
                    <a:pt x="419" y="1202"/>
                    <a:pt x="421" y="1202"/>
                  </a:cubicBezTo>
                  <a:cubicBezTo>
                    <a:pt x="420" y="1202"/>
                    <a:pt x="420" y="1203"/>
                    <a:pt x="419" y="1204"/>
                  </a:cubicBezTo>
                  <a:close/>
                  <a:moveTo>
                    <a:pt x="424" y="1202"/>
                  </a:moveTo>
                  <a:cubicBezTo>
                    <a:pt x="427" y="1201"/>
                    <a:pt x="430" y="1201"/>
                    <a:pt x="433" y="1201"/>
                  </a:cubicBezTo>
                  <a:cubicBezTo>
                    <a:pt x="428" y="1204"/>
                    <a:pt x="422" y="1208"/>
                    <a:pt x="417" y="1211"/>
                  </a:cubicBezTo>
                  <a:cubicBezTo>
                    <a:pt x="417" y="1211"/>
                    <a:pt x="417" y="1211"/>
                    <a:pt x="417" y="1210"/>
                  </a:cubicBezTo>
                  <a:cubicBezTo>
                    <a:pt x="417" y="1209"/>
                    <a:pt x="416" y="1208"/>
                    <a:pt x="416" y="1207"/>
                  </a:cubicBezTo>
                  <a:cubicBezTo>
                    <a:pt x="417" y="1206"/>
                    <a:pt x="417" y="1206"/>
                    <a:pt x="418" y="1205"/>
                  </a:cubicBezTo>
                  <a:cubicBezTo>
                    <a:pt x="420" y="1204"/>
                    <a:pt x="422" y="1203"/>
                    <a:pt x="424" y="1202"/>
                  </a:cubicBezTo>
                  <a:close/>
                  <a:moveTo>
                    <a:pt x="415" y="1207"/>
                  </a:moveTo>
                  <a:cubicBezTo>
                    <a:pt x="415" y="1208"/>
                    <a:pt x="415" y="1209"/>
                    <a:pt x="415" y="1209"/>
                  </a:cubicBezTo>
                  <a:cubicBezTo>
                    <a:pt x="416" y="1210"/>
                    <a:pt x="416" y="1211"/>
                    <a:pt x="416" y="1212"/>
                  </a:cubicBezTo>
                  <a:cubicBezTo>
                    <a:pt x="415" y="1213"/>
                    <a:pt x="414" y="1214"/>
                    <a:pt x="412" y="1214"/>
                  </a:cubicBezTo>
                  <a:cubicBezTo>
                    <a:pt x="412" y="1213"/>
                    <a:pt x="412" y="1213"/>
                    <a:pt x="411" y="1212"/>
                  </a:cubicBezTo>
                  <a:cubicBezTo>
                    <a:pt x="411" y="1211"/>
                    <a:pt x="411" y="1210"/>
                    <a:pt x="410" y="1209"/>
                  </a:cubicBezTo>
                  <a:cubicBezTo>
                    <a:pt x="410" y="1209"/>
                    <a:pt x="410" y="1209"/>
                    <a:pt x="411" y="1209"/>
                  </a:cubicBezTo>
                  <a:cubicBezTo>
                    <a:pt x="412" y="1208"/>
                    <a:pt x="413" y="1208"/>
                    <a:pt x="415" y="1207"/>
                  </a:cubicBezTo>
                  <a:close/>
                  <a:moveTo>
                    <a:pt x="410" y="1208"/>
                  </a:moveTo>
                  <a:cubicBezTo>
                    <a:pt x="410" y="1208"/>
                    <a:pt x="410" y="1208"/>
                    <a:pt x="410" y="1208"/>
                  </a:cubicBezTo>
                  <a:cubicBezTo>
                    <a:pt x="409" y="1206"/>
                    <a:pt x="409" y="1204"/>
                    <a:pt x="408" y="1203"/>
                  </a:cubicBezTo>
                  <a:cubicBezTo>
                    <a:pt x="408" y="1202"/>
                    <a:pt x="408" y="1202"/>
                    <a:pt x="409" y="1202"/>
                  </a:cubicBezTo>
                  <a:cubicBezTo>
                    <a:pt x="409" y="1202"/>
                    <a:pt x="409" y="1202"/>
                    <a:pt x="409" y="1202"/>
                  </a:cubicBezTo>
                  <a:cubicBezTo>
                    <a:pt x="410" y="1202"/>
                    <a:pt x="412" y="1202"/>
                    <a:pt x="413" y="1202"/>
                  </a:cubicBezTo>
                  <a:cubicBezTo>
                    <a:pt x="413" y="1203"/>
                    <a:pt x="414" y="1205"/>
                    <a:pt x="414" y="1206"/>
                  </a:cubicBezTo>
                  <a:cubicBezTo>
                    <a:pt x="413" y="1207"/>
                    <a:pt x="412" y="1207"/>
                    <a:pt x="410" y="1208"/>
                  </a:cubicBezTo>
                  <a:close/>
                  <a:moveTo>
                    <a:pt x="409" y="1208"/>
                  </a:moveTo>
                  <a:cubicBezTo>
                    <a:pt x="406" y="1209"/>
                    <a:pt x="404" y="1210"/>
                    <a:pt x="402" y="1211"/>
                  </a:cubicBezTo>
                  <a:cubicBezTo>
                    <a:pt x="402" y="1209"/>
                    <a:pt x="401" y="1207"/>
                    <a:pt x="401" y="1206"/>
                  </a:cubicBezTo>
                  <a:cubicBezTo>
                    <a:pt x="403" y="1205"/>
                    <a:pt x="405" y="1204"/>
                    <a:pt x="407" y="1203"/>
                  </a:cubicBezTo>
                  <a:cubicBezTo>
                    <a:pt x="408" y="1205"/>
                    <a:pt x="408" y="1207"/>
                    <a:pt x="409" y="1208"/>
                  </a:cubicBezTo>
                  <a:close/>
                  <a:moveTo>
                    <a:pt x="401" y="1204"/>
                  </a:moveTo>
                  <a:cubicBezTo>
                    <a:pt x="401" y="1204"/>
                    <a:pt x="401" y="1204"/>
                    <a:pt x="401" y="1203"/>
                  </a:cubicBezTo>
                  <a:cubicBezTo>
                    <a:pt x="402" y="1203"/>
                    <a:pt x="404" y="1203"/>
                    <a:pt x="406" y="1203"/>
                  </a:cubicBezTo>
                  <a:cubicBezTo>
                    <a:pt x="404" y="1203"/>
                    <a:pt x="403" y="1204"/>
                    <a:pt x="401" y="1204"/>
                  </a:cubicBezTo>
                  <a:close/>
                  <a:moveTo>
                    <a:pt x="403" y="1216"/>
                  </a:moveTo>
                  <a:cubicBezTo>
                    <a:pt x="403" y="1215"/>
                    <a:pt x="402" y="1214"/>
                    <a:pt x="402" y="1212"/>
                  </a:cubicBezTo>
                  <a:cubicBezTo>
                    <a:pt x="404" y="1211"/>
                    <a:pt x="407" y="1210"/>
                    <a:pt x="409" y="1209"/>
                  </a:cubicBezTo>
                  <a:cubicBezTo>
                    <a:pt x="410" y="1210"/>
                    <a:pt x="410" y="1211"/>
                    <a:pt x="410" y="1212"/>
                  </a:cubicBezTo>
                  <a:cubicBezTo>
                    <a:pt x="410" y="1213"/>
                    <a:pt x="411" y="1214"/>
                    <a:pt x="411" y="1215"/>
                  </a:cubicBezTo>
                  <a:cubicBezTo>
                    <a:pt x="410" y="1216"/>
                    <a:pt x="408" y="1217"/>
                    <a:pt x="407" y="1217"/>
                  </a:cubicBezTo>
                  <a:cubicBezTo>
                    <a:pt x="406" y="1218"/>
                    <a:pt x="405" y="1219"/>
                    <a:pt x="404" y="1219"/>
                  </a:cubicBezTo>
                  <a:cubicBezTo>
                    <a:pt x="403" y="1218"/>
                    <a:pt x="403" y="1217"/>
                    <a:pt x="403" y="1216"/>
                  </a:cubicBezTo>
                  <a:close/>
                  <a:moveTo>
                    <a:pt x="406" y="1221"/>
                  </a:moveTo>
                  <a:cubicBezTo>
                    <a:pt x="405" y="1221"/>
                    <a:pt x="405" y="1221"/>
                    <a:pt x="404" y="1221"/>
                  </a:cubicBezTo>
                  <a:cubicBezTo>
                    <a:pt x="404" y="1221"/>
                    <a:pt x="404" y="1221"/>
                    <a:pt x="404" y="1221"/>
                  </a:cubicBezTo>
                  <a:cubicBezTo>
                    <a:pt x="405" y="1220"/>
                    <a:pt x="406" y="1219"/>
                    <a:pt x="408" y="1219"/>
                  </a:cubicBezTo>
                  <a:cubicBezTo>
                    <a:pt x="409" y="1218"/>
                    <a:pt x="410" y="1217"/>
                    <a:pt x="412" y="1216"/>
                  </a:cubicBezTo>
                  <a:cubicBezTo>
                    <a:pt x="412" y="1218"/>
                    <a:pt x="412" y="1219"/>
                    <a:pt x="413" y="1220"/>
                  </a:cubicBezTo>
                  <a:cubicBezTo>
                    <a:pt x="410" y="1221"/>
                    <a:pt x="408" y="1221"/>
                    <a:pt x="406" y="1221"/>
                  </a:cubicBezTo>
                  <a:close/>
                  <a:moveTo>
                    <a:pt x="414" y="1220"/>
                  </a:moveTo>
                  <a:cubicBezTo>
                    <a:pt x="413" y="1218"/>
                    <a:pt x="413" y="1217"/>
                    <a:pt x="413" y="1216"/>
                  </a:cubicBezTo>
                  <a:cubicBezTo>
                    <a:pt x="414" y="1215"/>
                    <a:pt x="415" y="1214"/>
                    <a:pt x="416" y="1213"/>
                  </a:cubicBezTo>
                  <a:cubicBezTo>
                    <a:pt x="417" y="1215"/>
                    <a:pt x="417" y="1217"/>
                    <a:pt x="418" y="1219"/>
                  </a:cubicBezTo>
                  <a:cubicBezTo>
                    <a:pt x="417" y="1219"/>
                    <a:pt x="415" y="1220"/>
                    <a:pt x="414" y="1220"/>
                  </a:cubicBezTo>
                  <a:close/>
                  <a:moveTo>
                    <a:pt x="425" y="1213"/>
                  </a:moveTo>
                  <a:cubicBezTo>
                    <a:pt x="423" y="1216"/>
                    <a:pt x="421" y="1217"/>
                    <a:pt x="419" y="1218"/>
                  </a:cubicBezTo>
                  <a:cubicBezTo>
                    <a:pt x="419" y="1216"/>
                    <a:pt x="418" y="1214"/>
                    <a:pt x="418" y="1212"/>
                  </a:cubicBezTo>
                  <a:cubicBezTo>
                    <a:pt x="419" y="1211"/>
                    <a:pt x="420" y="1211"/>
                    <a:pt x="421" y="1210"/>
                  </a:cubicBezTo>
                  <a:cubicBezTo>
                    <a:pt x="425" y="1207"/>
                    <a:pt x="429" y="1205"/>
                    <a:pt x="433" y="1202"/>
                  </a:cubicBezTo>
                  <a:cubicBezTo>
                    <a:pt x="430" y="1205"/>
                    <a:pt x="427" y="1209"/>
                    <a:pt x="425" y="1213"/>
                  </a:cubicBezTo>
                  <a:close/>
                  <a:moveTo>
                    <a:pt x="530" y="973"/>
                  </a:moveTo>
                  <a:cubicBezTo>
                    <a:pt x="530" y="975"/>
                    <a:pt x="529" y="977"/>
                    <a:pt x="528" y="979"/>
                  </a:cubicBezTo>
                  <a:cubicBezTo>
                    <a:pt x="525" y="983"/>
                    <a:pt x="523" y="986"/>
                    <a:pt x="523" y="991"/>
                  </a:cubicBezTo>
                  <a:cubicBezTo>
                    <a:pt x="522" y="995"/>
                    <a:pt x="523" y="998"/>
                    <a:pt x="525" y="1002"/>
                  </a:cubicBezTo>
                  <a:cubicBezTo>
                    <a:pt x="524" y="1002"/>
                    <a:pt x="524" y="1002"/>
                    <a:pt x="523" y="1003"/>
                  </a:cubicBezTo>
                  <a:cubicBezTo>
                    <a:pt x="523" y="1002"/>
                    <a:pt x="522" y="1001"/>
                    <a:pt x="522" y="1001"/>
                  </a:cubicBezTo>
                  <a:cubicBezTo>
                    <a:pt x="522" y="1000"/>
                    <a:pt x="521" y="1001"/>
                    <a:pt x="521" y="1002"/>
                  </a:cubicBezTo>
                  <a:cubicBezTo>
                    <a:pt x="521" y="1002"/>
                    <a:pt x="522" y="1003"/>
                    <a:pt x="522" y="1003"/>
                  </a:cubicBezTo>
                  <a:cubicBezTo>
                    <a:pt x="521" y="1004"/>
                    <a:pt x="521" y="1004"/>
                    <a:pt x="520" y="1005"/>
                  </a:cubicBezTo>
                  <a:cubicBezTo>
                    <a:pt x="520" y="1005"/>
                    <a:pt x="520" y="1005"/>
                    <a:pt x="520" y="1005"/>
                  </a:cubicBezTo>
                  <a:cubicBezTo>
                    <a:pt x="520" y="1004"/>
                    <a:pt x="519" y="1004"/>
                    <a:pt x="519" y="1003"/>
                  </a:cubicBezTo>
                  <a:cubicBezTo>
                    <a:pt x="519" y="1002"/>
                    <a:pt x="518" y="1002"/>
                    <a:pt x="518" y="1003"/>
                  </a:cubicBezTo>
                  <a:cubicBezTo>
                    <a:pt x="518" y="1004"/>
                    <a:pt x="519" y="1005"/>
                    <a:pt x="519" y="1006"/>
                  </a:cubicBezTo>
                  <a:cubicBezTo>
                    <a:pt x="518" y="1006"/>
                    <a:pt x="517" y="1007"/>
                    <a:pt x="517" y="1008"/>
                  </a:cubicBezTo>
                  <a:cubicBezTo>
                    <a:pt x="517" y="1008"/>
                    <a:pt x="517" y="1007"/>
                    <a:pt x="516" y="1007"/>
                  </a:cubicBezTo>
                  <a:cubicBezTo>
                    <a:pt x="516" y="1006"/>
                    <a:pt x="516" y="1006"/>
                    <a:pt x="516" y="1005"/>
                  </a:cubicBezTo>
                  <a:cubicBezTo>
                    <a:pt x="516" y="1004"/>
                    <a:pt x="515" y="1004"/>
                    <a:pt x="515" y="1005"/>
                  </a:cubicBezTo>
                  <a:cubicBezTo>
                    <a:pt x="515" y="1005"/>
                    <a:pt x="515" y="1006"/>
                    <a:pt x="515" y="1007"/>
                  </a:cubicBezTo>
                  <a:cubicBezTo>
                    <a:pt x="515" y="1008"/>
                    <a:pt x="516" y="1008"/>
                    <a:pt x="516" y="1009"/>
                  </a:cubicBezTo>
                  <a:cubicBezTo>
                    <a:pt x="515" y="1010"/>
                    <a:pt x="514" y="1011"/>
                    <a:pt x="514" y="1011"/>
                  </a:cubicBezTo>
                  <a:cubicBezTo>
                    <a:pt x="514" y="1011"/>
                    <a:pt x="514" y="1011"/>
                    <a:pt x="514" y="1011"/>
                  </a:cubicBezTo>
                  <a:cubicBezTo>
                    <a:pt x="514" y="1011"/>
                    <a:pt x="514" y="1011"/>
                    <a:pt x="514" y="1010"/>
                  </a:cubicBezTo>
                  <a:cubicBezTo>
                    <a:pt x="513" y="1009"/>
                    <a:pt x="513" y="1008"/>
                    <a:pt x="513" y="1007"/>
                  </a:cubicBezTo>
                  <a:cubicBezTo>
                    <a:pt x="512" y="1007"/>
                    <a:pt x="512" y="1006"/>
                    <a:pt x="511" y="1007"/>
                  </a:cubicBezTo>
                  <a:cubicBezTo>
                    <a:pt x="511" y="1007"/>
                    <a:pt x="511" y="1007"/>
                    <a:pt x="511" y="1007"/>
                  </a:cubicBezTo>
                  <a:cubicBezTo>
                    <a:pt x="511" y="1008"/>
                    <a:pt x="511" y="1008"/>
                    <a:pt x="512" y="1008"/>
                  </a:cubicBezTo>
                  <a:cubicBezTo>
                    <a:pt x="512" y="1009"/>
                    <a:pt x="512" y="1010"/>
                    <a:pt x="512" y="1011"/>
                  </a:cubicBezTo>
                  <a:cubicBezTo>
                    <a:pt x="511" y="1011"/>
                    <a:pt x="510" y="1012"/>
                    <a:pt x="510" y="1013"/>
                  </a:cubicBezTo>
                  <a:cubicBezTo>
                    <a:pt x="510" y="1012"/>
                    <a:pt x="509" y="1011"/>
                    <a:pt x="508" y="1010"/>
                  </a:cubicBezTo>
                  <a:cubicBezTo>
                    <a:pt x="508" y="1009"/>
                    <a:pt x="507" y="1010"/>
                    <a:pt x="507" y="1011"/>
                  </a:cubicBezTo>
                  <a:cubicBezTo>
                    <a:pt x="508" y="1012"/>
                    <a:pt x="509" y="1014"/>
                    <a:pt x="510" y="1016"/>
                  </a:cubicBezTo>
                  <a:cubicBezTo>
                    <a:pt x="511" y="1017"/>
                    <a:pt x="511" y="1018"/>
                    <a:pt x="512" y="1018"/>
                  </a:cubicBezTo>
                  <a:cubicBezTo>
                    <a:pt x="513" y="1018"/>
                    <a:pt x="513" y="1017"/>
                    <a:pt x="513" y="1017"/>
                  </a:cubicBezTo>
                  <a:cubicBezTo>
                    <a:pt x="516" y="1018"/>
                    <a:pt x="519" y="1015"/>
                    <a:pt x="521" y="1012"/>
                  </a:cubicBezTo>
                  <a:cubicBezTo>
                    <a:pt x="522" y="1011"/>
                    <a:pt x="528" y="1005"/>
                    <a:pt x="528" y="1009"/>
                  </a:cubicBezTo>
                  <a:cubicBezTo>
                    <a:pt x="528" y="1012"/>
                    <a:pt x="526" y="1015"/>
                    <a:pt x="525" y="1018"/>
                  </a:cubicBezTo>
                  <a:cubicBezTo>
                    <a:pt x="520" y="1027"/>
                    <a:pt x="519" y="1035"/>
                    <a:pt x="522" y="1043"/>
                  </a:cubicBezTo>
                  <a:cubicBezTo>
                    <a:pt x="522" y="1044"/>
                    <a:pt x="522" y="1044"/>
                    <a:pt x="522" y="1044"/>
                  </a:cubicBezTo>
                  <a:cubicBezTo>
                    <a:pt x="521" y="1043"/>
                    <a:pt x="521" y="1043"/>
                    <a:pt x="521" y="1043"/>
                  </a:cubicBezTo>
                  <a:cubicBezTo>
                    <a:pt x="521" y="1042"/>
                    <a:pt x="520" y="1043"/>
                    <a:pt x="520" y="1043"/>
                  </a:cubicBezTo>
                  <a:cubicBezTo>
                    <a:pt x="521" y="1044"/>
                    <a:pt x="521" y="1044"/>
                    <a:pt x="521" y="1044"/>
                  </a:cubicBezTo>
                  <a:cubicBezTo>
                    <a:pt x="520" y="1044"/>
                    <a:pt x="519" y="1045"/>
                    <a:pt x="519" y="1045"/>
                  </a:cubicBezTo>
                  <a:cubicBezTo>
                    <a:pt x="518" y="1045"/>
                    <a:pt x="518" y="1044"/>
                    <a:pt x="518" y="1044"/>
                  </a:cubicBezTo>
                  <a:cubicBezTo>
                    <a:pt x="517" y="1043"/>
                    <a:pt x="516" y="1044"/>
                    <a:pt x="517" y="1044"/>
                  </a:cubicBezTo>
                  <a:cubicBezTo>
                    <a:pt x="517" y="1045"/>
                    <a:pt x="517" y="1045"/>
                    <a:pt x="518" y="1046"/>
                  </a:cubicBezTo>
                  <a:cubicBezTo>
                    <a:pt x="517" y="1046"/>
                    <a:pt x="517" y="1046"/>
                    <a:pt x="517" y="1046"/>
                  </a:cubicBezTo>
                  <a:cubicBezTo>
                    <a:pt x="516" y="1045"/>
                    <a:pt x="516" y="1045"/>
                    <a:pt x="516" y="1044"/>
                  </a:cubicBezTo>
                  <a:cubicBezTo>
                    <a:pt x="515" y="1043"/>
                    <a:pt x="514" y="1044"/>
                    <a:pt x="515" y="1044"/>
                  </a:cubicBezTo>
                  <a:cubicBezTo>
                    <a:pt x="515" y="1045"/>
                    <a:pt x="515" y="1046"/>
                    <a:pt x="516" y="1047"/>
                  </a:cubicBezTo>
                  <a:cubicBezTo>
                    <a:pt x="515" y="1048"/>
                    <a:pt x="514" y="1048"/>
                    <a:pt x="513" y="1049"/>
                  </a:cubicBezTo>
                  <a:cubicBezTo>
                    <a:pt x="513" y="1048"/>
                    <a:pt x="512" y="1048"/>
                    <a:pt x="512" y="1047"/>
                  </a:cubicBezTo>
                  <a:cubicBezTo>
                    <a:pt x="512" y="1046"/>
                    <a:pt x="511" y="1047"/>
                    <a:pt x="511" y="1048"/>
                  </a:cubicBezTo>
                  <a:cubicBezTo>
                    <a:pt x="511" y="1048"/>
                    <a:pt x="512" y="1049"/>
                    <a:pt x="512" y="1050"/>
                  </a:cubicBezTo>
                  <a:cubicBezTo>
                    <a:pt x="512" y="1050"/>
                    <a:pt x="511" y="1050"/>
                    <a:pt x="511" y="1051"/>
                  </a:cubicBezTo>
                  <a:cubicBezTo>
                    <a:pt x="511" y="1050"/>
                    <a:pt x="510" y="1050"/>
                    <a:pt x="510" y="1050"/>
                  </a:cubicBezTo>
                  <a:cubicBezTo>
                    <a:pt x="510" y="1049"/>
                    <a:pt x="509" y="1050"/>
                    <a:pt x="509" y="1051"/>
                  </a:cubicBezTo>
                  <a:cubicBezTo>
                    <a:pt x="510" y="1051"/>
                    <a:pt x="510" y="1051"/>
                    <a:pt x="510" y="1051"/>
                  </a:cubicBezTo>
                  <a:cubicBezTo>
                    <a:pt x="510" y="1052"/>
                    <a:pt x="509" y="1052"/>
                    <a:pt x="509" y="1052"/>
                  </a:cubicBezTo>
                  <a:cubicBezTo>
                    <a:pt x="509" y="1052"/>
                    <a:pt x="509" y="1052"/>
                    <a:pt x="509" y="1052"/>
                  </a:cubicBezTo>
                  <a:cubicBezTo>
                    <a:pt x="509" y="1052"/>
                    <a:pt x="509" y="1052"/>
                    <a:pt x="509" y="1052"/>
                  </a:cubicBezTo>
                  <a:cubicBezTo>
                    <a:pt x="508" y="1051"/>
                    <a:pt x="506" y="1050"/>
                    <a:pt x="506" y="1048"/>
                  </a:cubicBezTo>
                  <a:cubicBezTo>
                    <a:pt x="505" y="1048"/>
                    <a:pt x="504" y="1048"/>
                    <a:pt x="505" y="1049"/>
                  </a:cubicBezTo>
                  <a:cubicBezTo>
                    <a:pt x="505" y="1050"/>
                    <a:pt x="506" y="1051"/>
                    <a:pt x="507" y="1052"/>
                  </a:cubicBezTo>
                  <a:cubicBezTo>
                    <a:pt x="507" y="1052"/>
                    <a:pt x="508" y="1053"/>
                    <a:pt x="508" y="1053"/>
                  </a:cubicBezTo>
                  <a:cubicBezTo>
                    <a:pt x="507" y="1056"/>
                    <a:pt x="511" y="1059"/>
                    <a:pt x="513" y="1057"/>
                  </a:cubicBezTo>
                  <a:cubicBezTo>
                    <a:pt x="516" y="1054"/>
                    <a:pt x="519" y="1052"/>
                    <a:pt x="522" y="1051"/>
                  </a:cubicBezTo>
                  <a:cubicBezTo>
                    <a:pt x="523" y="1050"/>
                    <a:pt x="524" y="1050"/>
                    <a:pt x="525" y="1050"/>
                  </a:cubicBezTo>
                  <a:cubicBezTo>
                    <a:pt x="525" y="1050"/>
                    <a:pt x="525" y="1050"/>
                    <a:pt x="526" y="1050"/>
                  </a:cubicBezTo>
                  <a:cubicBezTo>
                    <a:pt x="526" y="1051"/>
                    <a:pt x="527" y="1052"/>
                    <a:pt x="527" y="1052"/>
                  </a:cubicBezTo>
                  <a:cubicBezTo>
                    <a:pt x="528" y="1054"/>
                    <a:pt x="527" y="1056"/>
                    <a:pt x="527" y="1058"/>
                  </a:cubicBezTo>
                  <a:cubicBezTo>
                    <a:pt x="524" y="1062"/>
                    <a:pt x="521" y="1065"/>
                    <a:pt x="520" y="1070"/>
                  </a:cubicBezTo>
                  <a:cubicBezTo>
                    <a:pt x="519" y="1075"/>
                    <a:pt x="521" y="1080"/>
                    <a:pt x="520" y="1084"/>
                  </a:cubicBezTo>
                  <a:cubicBezTo>
                    <a:pt x="520" y="1084"/>
                    <a:pt x="520" y="1085"/>
                    <a:pt x="520" y="1085"/>
                  </a:cubicBezTo>
                  <a:cubicBezTo>
                    <a:pt x="519" y="1086"/>
                    <a:pt x="519" y="1087"/>
                    <a:pt x="519" y="1087"/>
                  </a:cubicBezTo>
                  <a:cubicBezTo>
                    <a:pt x="517" y="1089"/>
                    <a:pt x="515" y="1092"/>
                    <a:pt x="513" y="1093"/>
                  </a:cubicBezTo>
                  <a:cubicBezTo>
                    <a:pt x="513" y="1093"/>
                    <a:pt x="513" y="1093"/>
                    <a:pt x="513" y="1093"/>
                  </a:cubicBezTo>
                  <a:cubicBezTo>
                    <a:pt x="512" y="1093"/>
                    <a:pt x="512" y="1094"/>
                    <a:pt x="512" y="1094"/>
                  </a:cubicBezTo>
                  <a:cubicBezTo>
                    <a:pt x="511" y="1094"/>
                    <a:pt x="511" y="1095"/>
                    <a:pt x="510" y="1095"/>
                  </a:cubicBezTo>
                  <a:cubicBezTo>
                    <a:pt x="510" y="1095"/>
                    <a:pt x="510" y="1095"/>
                    <a:pt x="510" y="1095"/>
                  </a:cubicBezTo>
                  <a:cubicBezTo>
                    <a:pt x="510" y="1094"/>
                    <a:pt x="509" y="1093"/>
                    <a:pt x="509" y="1093"/>
                  </a:cubicBezTo>
                  <a:cubicBezTo>
                    <a:pt x="508" y="1092"/>
                    <a:pt x="507" y="1093"/>
                    <a:pt x="508" y="1094"/>
                  </a:cubicBezTo>
                  <a:cubicBezTo>
                    <a:pt x="509" y="1094"/>
                    <a:pt x="509" y="1095"/>
                    <a:pt x="509" y="1096"/>
                  </a:cubicBezTo>
                  <a:cubicBezTo>
                    <a:pt x="508" y="1096"/>
                    <a:pt x="507" y="1097"/>
                    <a:pt x="506" y="1097"/>
                  </a:cubicBezTo>
                  <a:cubicBezTo>
                    <a:pt x="506" y="1096"/>
                    <a:pt x="506" y="1095"/>
                    <a:pt x="505" y="1095"/>
                  </a:cubicBezTo>
                  <a:cubicBezTo>
                    <a:pt x="505" y="1094"/>
                    <a:pt x="504" y="1094"/>
                    <a:pt x="504" y="1095"/>
                  </a:cubicBezTo>
                  <a:cubicBezTo>
                    <a:pt x="504" y="1096"/>
                    <a:pt x="504" y="1097"/>
                    <a:pt x="505" y="1097"/>
                  </a:cubicBezTo>
                  <a:cubicBezTo>
                    <a:pt x="504" y="1097"/>
                    <a:pt x="504" y="1097"/>
                    <a:pt x="504" y="1097"/>
                  </a:cubicBezTo>
                  <a:cubicBezTo>
                    <a:pt x="503" y="1096"/>
                    <a:pt x="503" y="1095"/>
                    <a:pt x="501" y="1095"/>
                  </a:cubicBezTo>
                  <a:cubicBezTo>
                    <a:pt x="500" y="1095"/>
                    <a:pt x="500" y="1097"/>
                    <a:pt x="501" y="1097"/>
                  </a:cubicBezTo>
                  <a:cubicBezTo>
                    <a:pt x="502" y="1097"/>
                    <a:pt x="502" y="1097"/>
                    <a:pt x="503" y="1098"/>
                  </a:cubicBezTo>
                  <a:cubicBezTo>
                    <a:pt x="501" y="1098"/>
                    <a:pt x="500" y="1100"/>
                    <a:pt x="501" y="1102"/>
                  </a:cubicBezTo>
                  <a:cubicBezTo>
                    <a:pt x="500" y="1101"/>
                    <a:pt x="500" y="1099"/>
                    <a:pt x="499" y="1098"/>
                  </a:cubicBezTo>
                  <a:cubicBezTo>
                    <a:pt x="498" y="1098"/>
                    <a:pt x="497" y="1099"/>
                    <a:pt x="498" y="1099"/>
                  </a:cubicBezTo>
                  <a:cubicBezTo>
                    <a:pt x="499" y="1101"/>
                    <a:pt x="499" y="1103"/>
                    <a:pt x="501" y="1104"/>
                  </a:cubicBezTo>
                  <a:cubicBezTo>
                    <a:pt x="501" y="1104"/>
                    <a:pt x="502" y="1104"/>
                    <a:pt x="502" y="1103"/>
                  </a:cubicBezTo>
                  <a:cubicBezTo>
                    <a:pt x="502" y="1104"/>
                    <a:pt x="503" y="1104"/>
                    <a:pt x="503" y="1104"/>
                  </a:cubicBezTo>
                  <a:cubicBezTo>
                    <a:pt x="510" y="1104"/>
                    <a:pt x="518" y="1098"/>
                    <a:pt x="522" y="1093"/>
                  </a:cubicBezTo>
                  <a:cubicBezTo>
                    <a:pt x="525" y="1100"/>
                    <a:pt x="524" y="1108"/>
                    <a:pt x="518" y="1113"/>
                  </a:cubicBezTo>
                  <a:cubicBezTo>
                    <a:pt x="515" y="1116"/>
                    <a:pt x="512" y="1118"/>
                    <a:pt x="509" y="1121"/>
                  </a:cubicBezTo>
                  <a:cubicBezTo>
                    <a:pt x="507" y="1122"/>
                    <a:pt x="506" y="1124"/>
                    <a:pt x="504" y="1125"/>
                  </a:cubicBezTo>
                  <a:cubicBezTo>
                    <a:pt x="504" y="1126"/>
                    <a:pt x="498" y="1131"/>
                    <a:pt x="497" y="1132"/>
                  </a:cubicBezTo>
                  <a:cubicBezTo>
                    <a:pt x="496" y="1131"/>
                    <a:pt x="494" y="1131"/>
                    <a:pt x="493" y="1133"/>
                  </a:cubicBezTo>
                  <a:cubicBezTo>
                    <a:pt x="493" y="1133"/>
                    <a:pt x="493" y="1133"/>
                    <a:pt x="493" y="1133"/>
                  </a:cubicBezTo>
                  <a:cubicBezTo>
                    <a:pt x="492" y="1134"/>
                    <a:pt x="493" y="1137"/>
                    <a:pt x="494" y="1137"/>
                  </a:cubicBezTo>
                  <a:cubicBezTo>
                    <a:pt x="498" y="1139"/>
                    <a:pt x="504" y="1134"/>
                    <a:pt x="507" y="1131"/>
                  </a:cubicBezTo>
                  <a:cubicBezTo>
                    <a:pt x="507" y="1131"/>
                    <a:pt x="507" y="1131"/>
                    <a:pt x="508" y="1131"/>
                  </a:cubicBezTo>
                  <a:cubicBezTo>
                    <a:pt x="508" y="1132"/>
                    <a:pt x="507" y="1135"/>
                    <a:pt x="507" y="1136"/>
                  </a:cubicBezTo>
                  <a:cubicBezTo>
                    <a:pt x="507" y="1139"/>
                    <a:pt x="505" y="1141"/>
                    <a:pt x="503" y="1143"/>
                  </a:cubicBezTo>
                  <a:cubicBezTo>
                    <a:pt x="498" y="1148"/>
                    <a:pt x="493" y="1152"/>
                    <a:pt x="487" y="1156"/>
                  </a:cubicBezTo>
                  <a:cubicBezTo>
                    <a:pt x="476" y="1165"/>
                    <a:pt x="464" y="1174"/>
                    <a:pt x="452" y="1183"/>
                  </a:cubicBezTo>
                  <a:cubicBezTo>
                    <a:pt x="451" y="1184"/>
                    <a:pt x="450" y="1185"/>
                    <a:pt x="449" y="1186"/>
                  </a:cubicBezTo>
                  <a:cubicBezTo>
                    <a:pt x="448" y="1186"/>
                    <a:pt x="447" y="1187"/>
                    <a:pt x="446" y="1187"/>
                  </a:cubicBezTo>
                  <a:cubicBezTo>
                    <a:pt x="446" y="1188"/>
                    <a:pt x="445" y="1188"/>
                    <a:pt x="445" y="1188"/>
                  </a:cubicBezTo>
                  <a:cubicBezTo>
                    <a:pt x="441" y="1191"/>
                    <a:pt x="436" y="1193"/>
                    <a:pt x="430" y="1194"/>
                  </a:cubicBezTo>
                  <a:cubicBezTo>
                    <a:pt x="423" y="1195"/>
                    <a:pt x="415" y="1194"/>
                    <a:pt x="407" y="1195"/>
                  </a:cubicBezTo>
                  <a:cubicBezTo>
                    <a:pt x="399" y="1195"/>
                    <a:pt x="392" y="1197"/>
                    <a:pt x="384" y="1198"/>
                  </a:cubicBezTo>
                  <a:cubicBezTo>
                    <a:pt x="376" y="1198"/>
                    <a:pt x="367" y="1198"/>
                    <a:pt x="359" y="1198"/>
                  </a:cubicBezTo>
                  <a:cubicBezTo>
                    <a:pt x="344" y="1198"/>
                    <a:pt x="329" y="1195"/>
                    <a:pt x="314" y="1194"/>
                  </a:cubicBezTo>
                  <a:cubicBezTo>
                    <a:pt x="307" y="1193"/>
                    <a:pt x="300" y="1191"/>
                    <a:pt x="294" y="1188"/>
                  </a:cubicBezTo>
                  <a:cubicBezTo>
                    <a:pt x="287" y="1185"/>
                    <a:pt x="281" y="1179"/>
                    <a:pt x="276" y="1174"/>
                  </a:cubicBezTo>
                  <a:cubicBezTo>
                    <a:pt x="266" y="1166"/>
                    <a:pt x="258" y="1157"/>
                    <a:pt x="250" y="1148"/>
                  </a:cubicBezTo>
                  <a:cubicBezTo>
                    <a:pt x="249" y="1147"/>
                    <a:pt x="250" y="1145"/>
                    <a:pt x="250" y="1143"/>
                  </a:cubicBezTo>
                  <a:cubicBezTo>
                    <a:pt x="250" y="1142"/>
                    <a:pt x="248" y="1142"/>
                    <a:pt x="248" y="1143"/>
                  </a:cubicBezTo>
                  <a:cubicBezTo>
                    <a:pt x="248" y="1144"/>
                    <a:pt x="248" y="1145"/>
                    <a:pt x="248" y="1147"/>
                  </a:cubicBezTo>
                  <a:cubicBezTo>
                    <a:pt x="247" y="1145"/>
                    <a:pt x="246" y="1144"/>
                    <a:pt x="244" y="1142"/>
                  </a:cubicBezTo>
                  <a:cubicBezTo>
                    <a:pt x="239" y="1137"/>
                    <a:pt x="234" y="1131"/>
                    <a:pt x="231" y="1125"/>
                  </a:cubicBezTo>
                  <a:cubicBezTo>
                    <a:pt x="229" y="1121"/>
                    <a:pt x="229" y="1117"/>
                    <a:pt x="229" y="1113"/>
                  </a:cubicBezTo>
                  <a:cubicBezTo>
                    <a:pt x="229" y="1112"/>
                    <a:pt x="229" y="1106"/>
                    <a:pt x="231" y="1105"/>
                  </a:cubicBezTo>
                  <a:cubicBezTo>
                    <a:pt x="235" y="1109"/>
                    <a:pt x="241" y="1111"/>
                    <a:pt x="246" y="1113"/>
                  </a:cubicBezTo>
                  <a:cubicBezTo>
                    <a:pt x="254" y="1116"/>
                    <a:pt x="262" y="1120"/>
                    <a:pt x="270" y="1123"/>
                  </a:cubicBezTo>
                  <a:cubicBezTo>
                    <a:pt x="278" y="1125"/>
                    <a:pt x="286" y="1130"/>
                    <a:pt x="294" y="1132"/>
                  </a:cubicBezTo>
                  <a:cubicBezTo>
                    <a:pt x="304" y="1135"/>
                    <a:pt x="314" y="1135"/>
                    <a:pt x="324" y="1137"/>
                  </a:cubicBezTo>
                  <a:cubicBezTo>
                    <a:pt x="342" y="1139"/>
                    <a:pt x="361" y="1140"/>
                    <a:pt x="380" y="1140"/>
                  </a:cubicBezTo>
                  <a:cubicBezTo>
                    <a:pt x="389" y="1139"/>
                    <a:pt x="398" y="1139"/>
                    <a:pt x="407" y="1137"/>
                  </a:cubicBezTo>
                  <a:cubicBezTo>
                    <a:pt x="412" y="1137"/>
                    <a:pt x="416" y="1136"/>
                    <a:pt x="420" y="1135"/>
                  </a:cubicBezTo>
                  <a:cubicBezTo>
                    <a:pt x="422" y="1134"/>
                    <a:pt x="425" y="1133"/>
                    <a:pt x="427" y="1133"/>
                  </a:cubicBezTo>
                  <a:cubicBezTo>
                    <a:pt x="428" y="1132"/>
                    <a:pt x="430" y="1131"/>
                    <a:pt x="431" y="1131"/>
                  </a:cubicBezTo>
                  <a:cubicBezTo>
                    <a:pt x="437" y="1131"/>
                    <a:pt x="437" y="1122"/>
                    <a:pt x="431" y="1122"/>
                  </a:cubicBezTo>
                  <a:cubicBezTo>
                    <a:pt x="429" y="1122"/>
                    <a:pt x="427" y="1123"/>
                    <a:pt x="424" y="1124"/>
                  </a:cubicBezTo>
                  <a:cubicBezTo>
                    <a:pt x="420" y="1126"/>
                    <a:pt x="416" y="1127"/>
                    <a:pt x="412" y="1128"/>
                  </a:cubicBezTo>
                  <a:cubicBezTo>
                    <a:pt x="411" y="1126"/>
                    <a:pt x="411" y="1125"/>
                    <a:pt x="411" y="1124"/>
                  </a:cubicBezTo>
                  <a:cubicBezTo>
                    <a:pt x="411" y="1123"/>
                    <a:pt x="409" y="1124"/>
                    <a:pt x="410" y="1125"/>
                  </a:cubicBezTo>
                  <a:cubicBezTo>
                    <a:pt x="410" y="1125"/>
                    <a:pt x="410" y="1126"/>
                    <a:pt x="410" y="1127"/>
                  </a:cubicBezTo>
                  <a:cubicBezTo>
                    <a:pt x="410" y="1127"/>
                    <a:pt x="410" y="1128"/>
                    <a:pt x="410" y="1128"/>
                  </a:cubicBezTo>
                  <a:cubicBezTo>
                    <a:pt x="408" y="1128"/>
                    <a:pt x="406" y="1129"/>
                    <a:pt x="404" y="1129"/>
                  </a:cubicBezTo>
                  <a:cubicBezTo>
                    <a:pt x="404" y="1129"/>
                    <a:pt x="404" y="1129"/>
                    <a:pt x="404" y="1128"/>
                  </a:cubicBezTo>
                  <a:cubicBezTo>
                    <a:pt x="404" y="1128"/>
                    <a:pt x="404" y="1127"/>
                    <a:pt x="404" y="1126"/>
                  </a:cubicBezTo>
                  <a:cubicBezTo>
                    <a:pt x="404" y="1125"/>
                    <a:pt x="403" y="1125"/>
                    <a:pt x="403" y="1126"/>
                  </a:cubicBezTo>
                  <a:cubicBezTo>
                    <a:pt x="403" y="1126"/>
                    <a:pt x="403" y="1128"/>
                    <a:pt x="403" y="1129"/>
                  </a:cubicBezTo>
                  <a:cubicBezTo>
                    <a:pt x="401" y="1129"/>
                    <a:pt x="400" y="1130"/>
                    <a:pt x="398" y="1130"/>
                  </a:cubicBezTo>
                  <a:cubicBezTo>
                    <a:pt x="398" y="1128"/>
                    <a:pt x="397" y="1126"/>
                    <a:pt x="397" y="1125"/>
                  </a:cubicBezTo>
                  <a:cubicBezTo>
                    <a:pt x="397" y="1124"/>
                    <a:pt x="396" y="1124"/>
                    <a:pt x="396" y="1125"/>
                  </a:cubicBezTo>
                  <a:cubicBezTo>
                    <a:pt x="396" y="1127"/>
                    <a:pt x="396" y="1128"/>
                    <a:pt x="397" y="1130"/>
                  </a:cubicBezTo>
                  <a:cubicBezTo>
                    <a:pt x="394" y="1130"/>
                    <a:pt x="392" y="1130"/>
                    <a:pt x="390" y="1130"/>
                  </a:cubicBezTo>
                  <a:cubicBezTo>
                    <a:pt x="390" y="1130"/>
                    <a:pt x="390" y="1130"/>
                    <a:pt x="390" y="1129"/>
                  </a:cubicBezTo>
                  <a:cubicBezTo>
                    <a:pt x="391" y="1129"/>
                    <a:pt x="389" y="1128"/>
                    <a:pt x="389" y="1129"/>
                  </a:cubicBezTo>
                  <a:cubicBezTo>
                    <a:pt x="389" y="1130"/>
                    <a:pt x="389" y="1130"/>
                    <a:pt x="388" y="1130"/>
                  </a:cubicBezTo>
                  <a:cubicBezTo>
                    <a:pt x="388" y="1129"/>
                    <a:pt x="388" y="1128"/>
                    <a:pt x="388" y="1126"/>
                  </a:cubicBezTo>
                  <a:cubicBezTo>
                    <a:pt x="387" y="1126"/>
                    <a:pt x="386" y="1126"/>
                    <a:pt x="386" y="1127"/>
                  </a:cubicBezTo>
                  <a:cubicBezTo>
                    <a:pt x="387" y="1128"/>
                    <a:pt x="387" y="1129"/>
                    <a:pt x="387" y="1131"/>
                  </a:cubicBezTo>
                  <a:cubicBezTo>
                    <a:pt x="386" y="1131"/>
                    <a:pt x="386" y="1131"/>
                    <a:pt x="385" y="1131"/>
                  </a:cubicBezTo>
                  <a:cubicBezTo>
                    <a:pt x="384" y="1131"/>
                    <a:pt x="384" y="1131"/>
                    <a:pt x="383" y="1131"/>
                  </a:cubicBezTo>
                  <a:cubicBezTo>
                    <a:pt x="383" y="1131"/>
                    <a:pt x="383" y="1130"/>
                    <a:pt x="383" y="1130"/>
                  </a:cubicBezTo>
                  <a:cubicBezTo>
                    <a:pt x="383" y="1130"/>
                    <a:pt x="383" y="1129"/>
                    <a:pt x="382" y="1129"/>
                  </a:cubicBezTo>
                  <a:cubicBezTo>
                    <a:pt x="382" y="1128"/>
                    <a:pt x="382" y="1127"/>
                    <a:pt x="382" y="1126"/>
                  </a:cubicBezTo>
                  <a:cubicBezTo>
                    <a:pt x="382" y="1125"/>
                    <a:pt x="380" y="1125"/>
                    <a:pt x="381" y="1126"/>
                  </a:cubicBezTo>
                  <a:cubicBezTo>
                    <a:pt x="381" y="1128"/>
                    <a:pt x="381" y="1129"/>
                    <a:pt x="381" y="1131"/>
                  </a:cubicBezTo>
                  <a:cubicBezTo>
                    <a:pt x="379" y="1131"/>
                    <a:pt x="377" y="1131"/>
                    <a:pt x="375" y="1131"/>
                  </a:cubicBezTo>
                  <a:cubicBezTo>
                    <a:pt x="375" y="1131"/>
                    <a:pt x="375" y="1131"/>
                    <a:pt x="375" y="1131"/>
                  </a:cubicBezTo>
                  <a:cubicBezTo>
                    <a:pt x="375" y="1130"/>
                    <a:pt x="375" y="1130"/>
                    <a:pt x="375" y="1130"/>
                  </a:cubicBezTo>
                  <a:cubicBezTo>
                    <a:pt x="374" y="1129"/>
                    <a:pt x="374" y="1128"/>
                    <a:pt x="374" y="1127"/>
                  </a:cubicBezTo>
                  <a:cubicBezTo>
                    <a:pt x="374" y="1126"/>
                    <a:pt x="373" y="1127"/>
                    <a:pt x="373" y="1127"/>
                  </a:cubicBezTo>
                  <a:cubicBezTo>
                    <a:pt x="373" y="1129"/>
                    <a:pt x="373" y="1130"/>
                    <a:pt x="373" y="1131"/>
                  </a:cubicBezTo>
                  <a:cubicBezTo>
                    <a:pt x="371" y="1131"/>
                    <a:pt x="369" y="1131"/>
                    <a:pt x="367" y="1131"/>
                  </a:cubicBezTo>
                  <a:cubicBezTo>
                    <a:pt x="366" y="1130"/>
                    <a:pt x="366" y="1130"/>
                    <a:pt x="366" y="1130"/>
                  </a:cubicBezTo>
                  <a:cubicBezTo>
                    <a:pt x="366" y="1129"/>
                    <a:pt x="366" y="1128"/>
                    <a:pt x="366" y="1127"/>
                  </a:cubicBezTo>
                  <a:cubicBezTo>
                    <a:pt x="366" y="1126"/>
                    <a:pt x="365" y="1126"/>
                    <a:pt x="365" y="1127"/>
                  </a:cubicBezTo>
                  <a:cubicBezTo>
                    <a:pt x="365" y="1128"/>
                    <a:pt x="365" y="1129"/>
                    <a:pt x="365" y="1131"/>
                  </a:cubicBezTo>
                  <a:cubicBezTo>
                    <a:pt x="363" y="1131"/>
                    <a:pt x="361" y="1131"/>
                    <a:pt x="359" y="1130"/>
                  </a:cubicBezTo>
                  <a:cubicBezTo>
                    <a:pt x="359" y="1129"/>
                    <a:pt x="359" y="1127"/>
                    <a:pt x="358" y="1126"/>
                  </a:cubicBezTo>
                  <a:cubicBezTo>
                    <a:pt x="358" y="1125"/>
                    <a:pt x="357" y="1126"/>
                    <a:pt x="357" y="1126"/>
                  </a:cubicBezTo>
                  <a:cubicBezTo>
                    <a:pt x="358" y="1128"/>
                    <a:pt x="358" y="1129"/>
                    <a:pt x="358" y="1130"/>
                  </a:cubicBezTo>
                  <a:cubicBezTo>
                    <a:pt x="356" y="1130"/>
                    <a:pt x="354" y="1130"/>
                    <a:pt x="353" y="1130"/>
                  </a:cubicBezTo>
                  <a:cubicBezTo>
                    <a:pt x="352" y="1129"/>
                    <a:pt x="352" y="1127"/>
                    <a:pt x="352" y="1126"/>
                  </a:cubicBezTo>
                  <a:cubicBezTo>
                    <a:pt x="352" y="1125"/>
                    <a:pt x="351" y="1125"/>
                    <a:pt x="351" y="1126"/>
                  </a:cubicBezTo>
                  <a:cubicBezTo>
                    <a:pt x="351" y="1127"/>
                    <a:pt x="351" y="1129"/>
                    <a:pt x="351" y="1130"/>
                  </a:cubicBezTo>
                  <a:cubicBezTo>
                    <a:pt x="350" y="1130"/>
                    <a:pt x="349" y="1130"/>
                    <a:pt x="347" y="1130"/>
                  </a:cubicBezTo>
                  <a:cubicBezTo>
                    <a:pt x="347" y="1128"/>
                    <a:pt x="347" y="1127"/>
                    <a:pt x="347" y="1125"/>
                  </a:cubicBezTo>
                  <a:cubicBezTo>
                    <a:pt x="346" y="1124"/>
                    <a:pt x="345" y="1125"/>
                    <a:pt x="345" y="1126"/>
                  </a:cubicBezTo>
                  <a:cubicBezTo>
                    <a:pt x="346" y="1127"/>
                    <a:pt x="346" y="1128"/>
                    <a:pt x="346" y="1130"/>
                  </a:cubicBezTo>
                  <a:cubicBezTo>
                    <a:pt x="345" y="1130"/>
                    <a:pt x="343" y="1130"/>
                    <a:pt x="342" y="1130"/>
                  </a:cubicBezTo>
                  <a:cubicBezTo>
                    <a:pt x="342" y="1129"/>
                    <a:pt x="342" y="1129"/>
                    <a:pt x="342" y="1129"/>
                  </a:cubicBezTo>
                  <a:cubicBezTo>
                    <a:pt x="341" y="1128"/>
                    <a:pt x="341" y="1127"/>
                    <a:pt x="341" y="1125"/>
                  </a:cubicBezTo>
                  <a:cubicBezTo>
                    <a:pt x="341" y="1124"/>
                    <a:pt x="340" y="1124"/>
                    <a:pt x="340" y="1125"/>
                  </a:cubicBezTo>
                  <a:cubicBezTo>
                    <a:pt x="340" y="1126"/>
                    <a:pt x="340" y="1128"/>
                    <a:pt x="340" y="1129"/>
                  </a:cubicBezTo>
                  <a:cubicBezTo>
                    <a:pt x="339" y="1129"/>
                    <a:pt x="337" y="1129"/>
                    <a:pt x="336" y="1129"/>
                  </a:cubicBezTo>
                  <a:cubicBezTo>
                    <a:pt x="336" y="1127"/>
                    <a:pt x="335" y="1125"/>
                    <a:pt x="335" y="1124"/>
                  </a:cubicBezTo>
                  <a:cubicBezTo>
                    <a:pt x="335" y="1123"/>
                    <a:pt x="334" y="1123"/>
                    <a:pt x="334" y="1124"/>
                  </a:cubicBezTo>
                  <a:cubicBezTo>
                    <a:pt x="334" y="1126"/>
                    <a:pt x="334" y="1127"/>
                    <a:pt x="335" y="1129"/>
                  </a:cubicBezTo>
                  <a:cubicBezTo>
                    <a:pt x="333" y="1129"/>
                    <a:pt x="332" y="1129"/>
                    <a:pt x="331" y="1129"/>
                  </a:cubicBezTo>
                  <a:cubicBezTo>
                    <a:pt x="330" y="1128"/>
                    <a:pt x="329" y="1128"/>
                    <a:pt x="329" y="1128"/>
                  </a:cubicBezTo>
                  <a:cubicBezTo>
                    <a:pt x="328" y="1127"/>
                    <a:pt x="328" y="1125"/>
                    <a:pt x="328" y="1123"/>
                  </a:cubicBezTo>
                  <a:cubicBezTo>
                    <a:pt x="328" y="1122"/>
                    <a:pt x="327" y="1122"/>
                    <a:pt x="327" y="1123"/>
                  </a:cubicBezTo>
                  <a:cubicBezTo>
                    <a:pt x="327" y="1125"/>
                    <a:pt x="327" y="1127"/>
                    <a:pt x="327" y="1128"/>
                  </a:cubicBezTo>
                  <a:cubicBezTo>
                    <a:pt x="326" y="1128"/>
                    <a:pt x="324" y="1128"/>
                    <a:pt x="322" y="1128"/>
                  </a:cubicBezTo>
                  <a:cubicBezTo>
                    <a:pt x="322" y="1126"/>
                    <a:pt x="322" y="1124"/>
                    <a:pt x="322" y="1123"/>
                  </a:cubicBezTo>
                  <a:cubicBezTo>
                    <a:pt x="323" y="1122"/>
                    <a:pt x="321" y="1122"/>
                    <a:pt x="321" y="1122"/>
                  </a:cubicBezTo>
                  <a:cubicBezTo>
                    <a:pt x="321" y="1124"/>
                    <a:pt x="321" y="1126"/>
                    <a:pt x="321" y="1127"/>
                  </a:cubicBezTo>
                  <a:cubicBezTo>
                    <a:pt x="319" y="1127"/>
                    <a:pt x="317" y="1127"/>
                    <a:pt x="315" y="1127"/>
                  </a:cubicBezTo>
                  <a:cubicBezTo>
                    <a:pt x="315" y="1125"/>
                    <a:pt x="315" y="1124"/>
                    <a:pt x="315" y="1123"/>
                  </a:cubicBezTo>
                  <a:cubicBezTo>
                    <a:pt x="315" y="1122"/>
                    <a:pt x="314" y="1122"/>
                    <a:pt x="314" y="1123"/>
                  </a:cubicBezTo>
                  <a:cubicBezTo>
                    <a:pt x="314" y="1124"/>
                    <a:pt x="314" y="1125"/>
                    <a:pt x="314" y="1126"/>
                  </a:cubicBezTo>
                  <a:cubicBezTo>
                    <a:pt x="312" y="1126"/>
                    <a:pt x="311" y="1126"/>
                    <a:pt x="309" y="1126"/>
                  </a:cubicBezTo>
                  <a:cubicBezTo>
                    <a:pt x="309" y="1124"/>
                    <a:pt x="309" y="1123"/>
                    <a:pt x="309" y="1121"/>
                  </a:cubicBezTo>
                  <a:cubicBezTo>
                    <a:pt x="309" y="1121"/>
                    <a:pt x="309" y="1121"/>
                    <a:pt x="308" y="1121"/>
                  </a:cubicBezTo>
                  <a:cubicBezTo>
                    <a:pt x="308" y="1121"/>
                    <a:pt x="308" y="1121"/>
                    <a:pt x="307" y="1122"/>
                  </a:cubicBezTo>
                  <a:cubicBezTo>
                    <a:pt x="307" y="1122"/>
                    <a:pt x="308" y="1122"/>
                    <a:pt x="308" y="1123"/>
                  </a:cubicBezTo>
                  <a:cubicBezTo>
                    <a:pt x="308" y="1124"/>
                    <a:pt x="308" y="1125"/>
                    <a:pt x="308" y="1126"/>
                  </a:cubicBezTo>
                  <a:cubicBezTo>
                    <a:pt x="306" y="1125"/>
                    <a:pt x="305" y="1125"/>
                    <a:pt x="304" y="1125"/>
                  </a:cubicBezTo>
                  <a:cubicBezTo>
                    <a:pt x="303" y="1125"/>
                    <a:pt x="303" y="1125"/>
                    <a:pt x="302" y="1125"/>
                  </a:cubicBezTo>
                  <a:cubicBezTo>
                    <a:pt x="303" y="1123"/>
                    <a:pt x="303" y="1122"/>
                    <a:pt x="303" y="1121"/>
                  </a:cubicBezTo>
                  <a:cubicBezTo>
                    <a:pt x="303" y="1120"/>
                    <a:pt x="301" y="1120"/>
                    <a:pt x="301" y="1121"/>
                  </a:cubicBezTo>
                  <a:cubicBezTo>
                    <a:pt x="301" y="1122"/>
                    <a:pt x="301" y="1123"/>
                    <a:pt x="301" y="1124"/>
                  </a:cubicBezTo>
                  <a:cubicBezTo>
                    <a:pt x="299" y="1124"/>
                    <a:pt x="297" y="1123"/>
                    <a:pt x="295" y="1123"/>
                  </a:cubicBezTo>
                  <a:cubicBezTo>
                    <a:pt x="295" y="1117"/>
                    <a:pt x="295" y="1117"/>
                    <a:pt x="295" y="1117"/>
                  </a:cubicBezTo>
                  <a:cubicBezTo>
                    <a:pt x="295" y="1116"/>
                    <a:pt x="293" y="1116"/>
                    <a:pt x="293" y="1117"/>
                  </a:cubicBezTo>
                  <a:cubicBezTo>
                    <a:pt x="293" y="1122"/>
                    <a:pt x="293" y="1122"/>
                    <a:pt x="293" y="1122"/>
                  </a:cubicBezTo>
                  <a:cubicBezTo>
                    <a:pt x="291" y="1122"/>
                    <a:pt x="289" y="1121"/>
                    <a:pt x="287" y="1120"/>
                  </a:cubicBezTo>
                  <a:cubicBezTo>
                    <a:pt x="287" y="1119"/>
                    <a:pt x="287" y="1117"/>
                    <a:pt x="288" y="1116"/>
                  </a:cubicBezTo>
                  <a:cubicBezTo>
                    <a:pt x="288" y="1115"/>
                    <a:pt x="287" y="1115"/>
                    <a:pt x="287" y="1115"/>
                  </a:cubicBezTo>
                  <a:cubicBezTo>
                    <a:pt x="286" y="1117"/>
                    <a:pt x="286" y="1118"/>
                    <a:pt x="286" y="1119"/>
                  </a:cubicBezTo>
                  <a:cubicBezTo>
                    <a:pt x="284" y="1119"/>
                    <a:pt x="282" y="1118"/>
                    <a:pt x="279" y="1117"/>
                  </a:cubicBezTo>
                  <a:cubicBezTo>
                    <a:pt x="279" y="1115"/>
                    <a:pt x="280" y="1114"/>
                    <a:pt x="280" y="1113"/>
                  </a:cubicBezTo>
                  <a:cubicBezTo>
                    <a:pt x="280" y="1112"/>
                    <a:pt x="279" y="1112"/>
                    <a:pt x="279" y="1112"/>
                  </a:cubicBezTo>
                  <a:cubicBezTo>
                    <a:pt x="278" y="1113"/>
                    <a:pt x="278" y="1115"/>
                    <a:pt x="278" y="1116"/>
                  </a:cubicBezTo>
                  <a:cubicBezTo>
                    <a:pt x="276" y="1115"/>
                    <a:pt x="275" y="1115"/>
                    <a:pt x="273" y="1114"/>
                  </a:cubicBezTo>
                  <a:cubicBezTo>
                    <a:pt x="273" y="1113"/>
                    <a:pt x="273" y="1112"/>
                    <a:pt x="273" y="1112"/>
                  </a:cubicBezTo>
                  <a:cubicBezTo>
                    <a:pt x="273" y="1111"/>
                    <a:pt x="273" y="1110"/>
                    <a:pt x="272" y="1109"/>
                  </a:cubicBezTo>
                  <a:cubicBezTo>
                    <a:pt x="272" y="1109"/>
                    <a:pt x="271" y="1109"/>
                    <a:pt x="271" y="1110"/>
                  </a:cubicBezTo>
                  <a:cubicBezTo>
                    <a:pt x="271" y="1111"/>
                    <a:pt x="271" y="1112"/>
                    <a:pt x="271" y="1113"/>
                  </a:cubicBezTo>
                  <a:cubicBezTo>
                    <a:pt x="272" y="1113"/>
                    <a:pt x="272" y="1113"/>
                    <a:pt x="272" y="1114"/>
                  </a:cubicBezTo>
                  <a:cubicBezTo>
                    <a:pt x="270" y="1113"/>
                    <a:pt x="268" y="1112"/>
                    <a:pt x="266" y="1112"/>
                  </a:cubicBezTo>
                  <a:cubicBezTo>
                    <a:pt x="267" y="1110"/>
                    <a:pt x="267" y="1109"/>
                    <a:pt x="267" y="1107"/>
                  </a:cubicBezTo>
                  <a:cubicBezTo>
                    <a:pt x="267" y="1106"/>
                    <a:pt x="265" y="1106"/>
                    <a:pt x="265" y="1107"/>
                  </a:cubicBezTo>
                  <a:cubicBezTo>
                    <a:pt x="265" y="1108"/>
                    <a:pt x="265" y="1110"/>
                    <a:pt x="265" y="1111"/>
                  </a:cubicBezTo>
                  <a:cubicBezTo>
                    <a:pt x="262" y="1110"/>
                    <a:pt x="259" y="1109"/>
                    <a:pt x="256" y="1108"/>
                  </a:cubicBezTo>
                  <a:cubicBezTo>
                    <a:pt x="254" y="1107"/>
                    <a:pt x="251" y="1106"/>
                    <a:pt x="248" y="1105"/>
                  </a:cubicBezTo>
                  <a:cubicBezTo>
                    <a:pt x="248" y="1103"/>
                    <a:pt x="248" y="1102"/>
                    <a:pt x="248" y="1101"/>
                  </a:cubicBezTo>
                  <a:cubicBezTo>
                    <a:pt x="249" y="1100"/>
                    <a:pt x="247" y="1100"/>
                    <a:pt x="247" y="1101"/>
                  </a:cubicBezTo>
                  <a:cubicBezTo>
                    <a:pt x="247" y="1102"/>
                    <a:pt x="247" y="1103"/>
                    <a:pt x="247" y="1104"/>
                  </a:cubicBezTo>
                  <a:cubicBezTo>
                    <a:pt x="243" y="1103"/>
                    <a:pt x="239" y="1101"/>
                    <a:pt x="236" y="1098"/>
                  </a:cubicBezTo>
                  <a:cubicBezTo>
                    <a:pt x="235" y="1097"/>
                    <a:pt x="235" y="1097"/>
                    <a:pt x="234" y="1096"/>
                  </a:cubicBezTo>
                  <a:cubicBezTo>
                    <a:pt x="234" y="1096"/>
                    <a:pt x="234" y="1096"/>
                    <a:pt x="233" y="1096"/>
                  </a:cubicBezTo>
                  <a:cubicBezTo>
                    <a:pt x="234" y="1096"/>
                    <a:pt x="232" y="1095"/>
                    <a:pt x="232" y="1095"/>
                  </a:cubicBezTo>
                  <a:cubicBezTo>
                    <a:pt x="231" y="1094"/>
                    <a:pt x="230" y="1093"/>
                    <a:pt x="230" y="1092"/>
                  </a:cubicBezTo>
                  <a:cubicBezTo>
                    <a:pt x="227" y="1089"/>
                    <a:pt x="225" y="1086"/>
                    <a:pt x="224" y="1082"/>
                  </a:cubicBezTo>
                  <a:cubicBezTo>
                    <a:pt x="223" y="1078"/>
                    <a:pt x="224" y="1072"/>
                    <a:pt x="226" y="1068"/>
                  </a:cubicBezTo>
                  <a:cubicBezTo>
                    <a:pt x="227" y="1067"/>
                    <a:pt x="229" y="1065"/>
                    <a:pt x="231" y="1064"/>
                  </a:cubicBezTo>
                  <a:cubicBezTo>
                    <a:pt x="236" y="1068"/>
                    <a:pt x="241" y="1070"/>
                    <a:pt x="246" y="1072"/>
                  </a:cubicBezTo>
                  <a:cubicBezTo>
                    <a:pt x="254" y="1076"/>
                    <a:pt x="261" y="1080"/>
                    <a:pt x="270" y="1083"/>
                  </a:cubicBezTo>
                  <a:cubicBezTo>
                    <a:pt x="277" y="1085"/>
                    <a:pt x="285" y="1087"/>
                    <a:pt x="292" y="1086"/>
                  </a:cubicBezTo>
                  <a:cubicBezTo>
                    <a:pt x="296" y="1086"/>
                    <a:pt x="301" y="1087"/>
                    <a:pt x="305" y="1088"/>
                  </a:cubicBezTo>
                  <a:cubicBezTo>
                    <a:pt x="310" y="1088"/>
                    <a:pt x="316" y="1089"/>
                    <a:pt x="321" y="1090"/>
                  </a:cubicBezTo>
                  <a:cubicBezTo>
                    <a:pt x="331" y="1091"/>
                    <a:pt x="341" y="1091"/>
                    <a:pt x="352" y="1091"/>
                  </a:cubicBezTo>
                  <a:cubicBezTo>
                    <a:pt x="362" y="1092"/>
                    <a:pt x="372" y="1092"/>
                    <a:pt x="382" y="1092"/>
                  </a:cubicBezTo>
                  <a:cubicBezTo>
                    <a:pt x="390" y="1092"/>
                    <a:pt x="398" y="1091"/>
                    <a:pt x="406" y="1088"/>
                  </a:cubicBezTo>
                  <a:cubicBezTo>
                    <a:pt x="409" y="1086"/>
                    <a:pt x="412" y="1084"/>
                    <a:pt x="416" y="1083"/>
                  </a:cubicBezTo>
                  <a:cubicBezTo>
                    <a:pt x="420" y="1082"/>
                    <a:pt x="425" y="1081"/>
                    <a:pt x="429" y="1081"/>
                  </a:cubicBezTo>
                  <a:cubicBezTo>
                    <a:pt x="435" y="1081"/>
                    <a:pt x="434" y="1072"/>
                    <a:pt x="429" y="1072"/>
                  </a:cubicBezTo>
                  <a:cubicBezTo>
                    <a:pt x="426" y="1072"/>
                    <a:pt x="422" y="1073"/>
                    <a:pt x="419" y="1074"/>
                  </a:cubicBezTo>
                  <a:cubicBezTo>
                    <a:pt x="419" y="1074"/>
                    <a:pt x="418" y="1074"/>
                    <a:pt x="418" y="1074"/>
                  </a:cubicBezTo>
                  <a:cubicBezTo>
                    <a:pt x="417" y="1073"/>
                    <a:pt x="417" y="1071"/>
                    <a:pt x="417" y="1070"/>
                  </a:cubicBezTo>
                  <a:cubicBezTo>
                    <a:pt x="417" y="1069"/>
                    <a:pt x="416" y="1070"/>
                    <a:pt x="416" y="1070"/>
                  </a:cubicBezTo>
                  <a:cubicBezTo>
                    <a:pt x="416" y="1072"/>
                    <a:pt x="416" y="1073"/>
                    <a:pt x="416" y="1074"/>
                  </a:cubicBezTo>
                  <a:cubicBezTo>
                    <a:pt x="414" y="1075"/>
                    <a:pt x="412" y="1075"/>
                    <a:pt x="409" y="1076"/>
                  </a:cubicBezTo>
                  <a:cubicBezTo>
                    <a:pt x="409" y="1076"/>
                    <a:pt x="409" y="1076"/>
                    <a:pt x="409" y="1075"/>
                  </a:cubicBezTo>
                  <a:cubicBezTo>
                    <a:pt x="409" y="1075"/>
                    <a:pt x="407" y="1075"/>
                    <a:pt x="408" y="1076"/>
                  </a:cubicBezTo>
                  <a:cubicBezTo>
                    <a:pt x="408" y="1076"/>
                    <a:pt x="408" y="1076"/>
                    <a:pt x="408" y="1076"/>
                  </a:cubicBezTo>
                  <a:cubicBezTo>
                    <a:pt x="407" y="1077"/>
                    <a:pt x="406" y="1078"/>
                    <a:pt x="404" y="1078"/>
                  </a:cubicBezTo>
                  <a:cubicBezTo>
                    <a:pt x="404" y="1078"/>
                    <a:pt x="404" y="1078"/>
                    <a:pt x="404" y="1078"/>
                  </a:cubicBezTo>
                  <a:cubicBezTo>
                    <a:pt x="404" y="1077"/>
                    <a:pt x="404" y="1076"/>
                    <a:pt x="403" y="1076"/>
                  </a:cubicBezTo>
                  <a:cubicBezTo>
                    <a:pt x="403" y="1075"/>
                    <a:pt x="402" y="1075"/>
                    <a:pt x="402" y="1076"/>
                  </a:cubicBezTo>
                  <a:cubicBezTo>
                    <a:pt x="402" y="1077"/>
                    <a:pt x="403" y="1078"/>
                    <a:pt x="403" y="1079"/>
                  </a:cubicBezTo>
                  <a:cubicBezTo>
                    <a:pt x="402" y="1080"/>
                    <a:pt x="400" y="1080"/>
                    <a:pt x="399" y="1081"/>
                  </a:cubicBezTo>
                  <a:cubicBezTo>
                    <a:pt x="399" y="1081"/>
                    <a:pt x="398" y="1081"/>
                    <a:pt x="398" y="1081"/>
                  </a:cubicBezTo>
                  <a:cubicBezTo>
                    <a:pt x="398" y="1081"/>
                    <a:pt x="398" y="1080"/>
                    <a:pt x="398" y="1080"/>
                  </a:cubicBezTo>
                  <a:cubicBezTo>
                    <a:pt x="397" y="1079"/>
                    <a:pt x="397" y="1078"/>
                    <a:pt x="397" y="1077"/>
                  </a:cubicBezTo>
                  <a:cubicBezTo>
                    <a:pt x="397" y="1077"/>
                    <a:pt x="397" y="1077"/>
                    <a:pt x="397" y="1077"/>
                  </a:cubicBezTo>
                  <a:cubicBezTo>
                    <a:pt x="397" y="1076"/>
                    <a:pt x="397" y="1076"/>
                    <a:pt x="397" y="1076"/>
                  </a:cubicBezTo>
                  <a:cubicBezTo>
                    <a:pt x="397" y="1076"/>
                    <a:pt x="397" y="1075"/>
                    <a:pt x="397" y="1075"/>
                  </a:cubicBezTo>
                  <a:cubicBezTo>
                    <a:pt x="397" y="1075"/>
                    <a:pt x="396" y="1075"/>
                    <a:pt x="396" y="1075"/>
                  </a:cubicBezTo>
                  <a:cubicBezTo>
                    <a:pt x="396" y="1076"/>
                    <a:pt x="396" y="1077"/>
                    <a:pt x="396" y="1078"/>
                  </a:cubicBezTo>
                  <a:cubicBezTo>
                    <a:pt x="396" y="1079"/>
                    <a:pt x="396" y="1080"/>
                    <a:pt x="397" y="1082"/>
                  </a:cubicBezTo>
                  <a:cubicBezTo>
                    <a:pt x="394" y="1082"/>
                    <a:pt x="392" y="1082"/>
                    <a:pt x="389" y="1082"/>
                  </a:cubicBezTo>
                  <a:cubicBezTo>
                    <a:pt x="389" y="1082"/>
                    <a:pt x="390" y="1082"/>
                    <a:pt x="390" y="1082"/>
                  </a:cubicBezTo>
                  <a:cubicBezTo>
                    <a:pt x="390" y="1082"/>
                    <a:pt x="390" y="1081"/>
                    <a:pt x="390" y="1081"/>
                  </a:cubicBezTo>
                  <a:cubicBezTo>
                    <a:pt x="390" y="1081"/>
                    <a:pt x="390" y="1080"/>
                    <a:pt x="389" y="1080"/>
                  </a:cubicBezTo>
                  <a:cubicBezTo>
                    <a:pt x="389" y="1079"/>
                    <a:pt x="389" y="1078"/>
                    <a:pt x="389" y="1077"/>
                  </a:cubicBezTo>
                  <a:cubicBezTo>
                    <a:pt x="389" y="1076"/>
                    <a:pt x="388" y="1076"/>
                    <a:pt x="388" y="1077"/>
                  </a:cubicBezTo>
                  <a:cubicBezTo>
                    <a:pt x="388" y="1079"/>
                    <a:pt x="388" y="1080"/>
                    <a:pt x="388" y="1082"/>
                  </a:cubicBezTo>
                  <a:cubicBezTo>
                    <a:pt x="389" y="1082"/>
                    <a:pt x="389" y="1082"/>
                    <a:pt x="389" y="1083"/>
                  </a:cubicBezTo>
                  <a:cubicBezTo>
                    <a:pt x="388" y="1083"/>
                    <a:pt x="387" y="1083"/>
                    <a:pt x="386" y="1083"/>
                  </a:cubicBezTo>
                  <a:cubicBezTo>
                    <a:pt x="385" y="1083"/>
                    <a:pt x="383" y="1083"/>
                    <a:pt x="382" y="1083"/>
                  </a:cubicBezTo>
                  <a:cubicBezTo>
                    <a:pt x="382" y="1083"/>
                    <a:pt x="382" y="1083"/>
                    <a:pt x="382" y="1083"/>
                  </a:cubicBezTo>
                  <a:cubicBezTo>
                    <a:pt x="382" y="1083"/>
                    <a:pt x="382" y="1082"/>
                    <a:pt x="382" y="1082"/>
                  </a:cubicBezTo>
                  <a:cubicBezTo>
                    <a:pt x="382" y="1081"/>
                    <a:pt x="382" y="1080"/>
                    <a:pt x="381" y="1079"/>
                  </a:cubicBezTo>
                  <a:cubicBezTo>
                    <a:pt x="381" y="1078"/>
                    <a:pt x="380" y="1078"/>
                    <a:pt x="380" y="1079"/>
                  </a:cubicBezTo>
                  <a:cubicBezTo>
                    <a:pt x="380" y="1080"/>
                    <a:pt x="380" y="1082"/>
                    <a:pt x="381" y="1083"/>
                  </a:cubicBezTo>
                  <a:cubicBezTo>
                    <a:pt x="379" y="1083"/>
                    <a:pt x="377" y="1083"/>
                    <a:pt x="375" y="1083"/>
                  </a:cubicBezTo>
                  <a:cubicBezTo>
                    <a:pt x="375" y="1083"/>
                    <a:pt x="374" y="1083"/>
                    <a:pt x="374" y="1083"/>
                  </a:cubicBezTo>
                  <a:cubicBezTo>
                    <a:pt x="374" y="1081"/>
                    <a:pt x="374" y="1080"/>
                    <a:pt x="374" y="1079"/>
                  </a:cubicBezTo>
                  <a:cubicBezTo>
                    <a:pt x="374" y="1078"/>
                    <a:pt x="373" y="1078"/>
                    <a:pt x="373" y="1079"/>
                  </a:cubicBezTo>
                  <a:cubicBezTo>
                    <a:pt x="373" y="1080"/>
                    <a:pt x="373" y="1082"/>
                    <a:pt x="373" y="1083"/>
                  </a:cubicBezTo>
                  <a:cubicBezTo>
                    <a:pt x="370" y="1083"/>
                    <a:pt x="368" y="1083"/>
                    <a:pt x="366" y="1083"/>
                  </a:cubicBezTo>
                  <a:cubicBezTo>
                    <a:pt x="366" y="1081"/>
                    <a:pt x="366" y="1080"/>
                    <a:pt x="366" y="1078"/>
                  </a:cubicBezTo>
                  <a:cubicBezTo>
                    <a:pt x="366" y="1077"/>
                    <a:pt x="365" y="1077"/>
                    <a:pt x="365" y="1078"/>
                  </a:cubicBezTo>
                  <a:cubicBezTo>
                    <a:pt x="365" y="1080"/>
                    <a:pt x="365" y="1081"/>
                    <a:pt x="365" y="1083"/>
                  </a:cubicBezTo>
                  <a:cubicBezTo>
                    <a:pt x="363" y="1083"/>
                    <a:pt x="361" y="1083"/>
                    <a:pt x="360" y="1083"/>
                  </a:cubicBezTo>
                  <a:cubicBezTo>
                    <a:pt x="360" y="1082"/>
                    <a:pt x="360" y="1081"/>
                    <a:pt x="360" y="1081"/>
                  </a:cubicBezTo>
                  <a:cubicBezTo>
                    <a:pt x="360" y="1080"/>
                    <a:pt x="360" y="1079"/>
                    <a:pt x="359" y="1078"/>
                  </a:cubicBezTo>
                  <a:cubicBezTo>
                    <a:pt x="359" y="1077"/>
                    <a:pt x="358" y="1078"/>
                    <a:pt x="358" y="1078"/>
                  </a:cubicBezTo>
                  <a:cubicBezTo>
                    <a:pt x="358" y="1080"/>
                    <a:pt x="358" y="1081"/>
                    <a:pt x="359" y="1083"/>
                  </a:cubicBezTo>
                  <a:cubicBezTo>
                    <a:pt x="357" y="1083"/>
                    <a:pt x="356" y="1083"/>
                    <a:pt x="354" y="1082"/>
                  </a:cubicBezTo>
                  <a:cubicBezTo>
                    <a:pt x="354" y="1082"/>
                    <a:pt x="354" y="1081"/>
                    <a:pt x="354" y="1081"/>
                  </a:cubicBezTo>
                  <a:cubicBezTo>
                    <a:pt x="355" y="1080"/>
                    <a:pt x="353" y="1080"/>
                    <a:pt x="353" y="1080"/>
                  </a:cubicBezTo>
                  <a:cubicBezTo>
                    <a:pt x="353" y="1081"/>
                    <a:pt x="353" y="1082"/>
                    <a:pt x="353" y="1082"/>
                  </a:cubicBezTo>
                  <a:cubicBezTo>
                    <a:pt x="351" y="1082"/>
                    <a:pt x="350" y="1082"/>
                    <a:pt x="348" y="1082"/>
                  </a:cubicBezTo>
                  <a:cubicBezTo>
                    <a:pt x="348" y="1082"/>
                    <a:pt x="347" y="1082"/>
                    <a:pt x="347" y="1082"/>
                  </a:cubicBezTo>
                  <a:cubicBezTo>
                    <a:pt x="347" y="1082"/>
                    <a:pt x="347" y="1082"/>
                    <a:pt x="346" y="1082"/>
                  </a:cubicBezTo>
                  <a:cubicBezTo>
                    <a:pt x="346" y="1081"/>
                    <a:pt x="346" y="1080"/>
                    <a:pt x="346" y="1079"/>
                  </a:cubicBezTo>
                  <a:cubicBezTo>
                    <a:pt x="346" y="1078"/>
                    <a:pt x="345" y="1078"/>
                    <a:pt x="345" y="1079"/>
                  </a:cubicBezTo>
                  <a:cubicBezTo>
                    <a:pt x="345" y="1080"/>
                    <a:pt x="345" y="1081"/>
                    <a:pt x="345" y="1082"/>
                  </a:cubicBezTo>
                  <a:cubicBezTo>
                    <a:pt x="343" y="1082"/>
                    <a:pt x="342" y="1082"/>
                    <a:pt x="340" y="1082"/>
                  </a:cubicBezTo>
                  <a:cubicBezTo>
                    <a:pt x="340" y="1081"/>
                    <a:pt x="340" y="1081"/>
                    <a:pt x="340" y="1080"/>
                  </a:cubicBezTo>
                  <a:cubicBezTo>
                    <a:pt x="340" y="1079"/>
                    <a:pt x="340" y="1077"/>
                    <a:pt x="340" y="1077"/>
                  </a:cubicBezTo>
                  <a:cubicBezTo>
                    <a:pt x="339" y="1076"/>
                    <a:pt x="338" y="1078"/>
                    <a:pt x="339" y="1078"/>
                  </a:cubicBezTo>
                  <a:cubicBezTo>
                    <a:pt x="339" y="1078"/>
                    <a:pt x="339" y="1078"/>
                    <a:pt x="339" y="1078"/>
                  </a:cubicBezTo>
                  <a:cubicBezTo>
                    <a:pt x="339" y="1078"/>
                    <a:pt x="339" y="1079"/>
                    <a:pt x="339" y="1079"/>
                  </a:cubicBezTo>
                  <a:cubicBezTo>
                    <a:pt x="339" y="1079"/>
                    <a:pt x="339" y="1080"/>
                    <a:pt x="339" y="1081"/>
                  </a:cubicBezTo>
                  <a:cubicBezTo>
                    <a:pt x="339" y="1081"/>
                    <a:pt x="339" y="1082"/>
                    <a:pt x="339" y="1082"/>
                  </a:cubicBezTo>
                  <a:cubicBezTo>
                    <a:pt x="336" y="1082"/>
                    <a:pt x="334" y="1082"/>
                    <a:pt x="331" y="1082"/>
                  </a:cubicBezTo>
                  <a:cubicBezTo>
                    <a:pt x="331" y="1080"/>
                    <a:pt x="332" y="1079"/>
                    <a:pt x="331" y="1077"/>
                  </a:cubicBezTo>
                  <a:cubicBezTo>
                    <a:pt x="331" y="1077"/>
                    <a:pt x="331" y="1077"/>
                    <a:pt x="330" y="1077"/>
                  </a:cubicBezTo>
                  <a:cubicBezTo>
                    <a:pt x="330" y="1078"/>
                    <a:pt x="330" y="1078"/>
                    <a:pt x="330" y="1078"/>
                  </a:cubicBezTo>
                  <a:cubicBezTo>
                    <a:pt x="330" y="1079"/>
                    <a:pt x="330" y="1079"/>
                    <a:pt x="330" y="1079"/>
                  </a:cubicBezTo>
                  <a:cubicBezTo>
                    <a:pt x="330" y="1080"/>
                    <a:pt x="330" y="1081"/>
                    <a:pt x="330" y="1082"/>
                  </a:cubicBezTo>
                  <a:cubicBezTo>
                    <a:pt x="328" y="1082"/>
                    <a:pt x="326" y="1082"/>
                    <a:pt x="324" y="1081"/>
                  </a:cubicBezTo>
                  <a:cubicBezTo>
                    <a:pt x="324" y="1080"/>
                    <a:pt x="324" y="1078"/>
                    <a:pt x="325" y="1077"/>
                  </a:cubicBezTo>
                  <a:cubicBezTo>
                    <a:pt x="325" y="1076"/>
                    <a:pt x="324" y="1075"/>
                    <a:pt x="324" y="1076"/>
                  </a:cubicBezTo>
                  <a:cubicBezTo>
                    <a:pt x="323" y="1078"/>
                    <a:pt x="323" y="1080"/>
                    <a:pt x="323" y="1081"/>
                  </a:cubicBezTo>
                  <a:cubicBezTo>
                    <a:pt x="321" y="1081"/>
                    <a:pt x="320" y="1081"/>
                    <a:pt x="318" y="1081"/>
                  </a:cubicBezTo>
                  <a:cubicBezTo>
                    <a:pt x="318" y="1080"/>
                    <a:pt x="318" y="1079"/>
                    <a:pt x="318" y="1078"/>
                  </a:cubicBezTo>
                  <a:cubicBezTo>
                    <a:pt x="318" y="1077"/>
                    <a:pt x="316" y="1077"/>
                    <a:pt x="317" y="1078"/>
                  </a:cubicBezTo>
                  <a:cubicBezTo>
                    <a:pt x="317" y="1079"/>
                    <a:pt x="317" y="1080"/>
                    <a:pt x="317" y="1081"/>
                  </a:cubicBezTo>
                  <a:cubicBezTo>
                    <a:pt x="315" y="1080"/>
                    <a:pt x="313" y="1080"/>
                    <a:pt x="311" y="1080"/>
                  </a:cubicBezTo>
                  <a:cubicBezTo>
                    <a:pt x="311" y="1079"/>
                    <a:pt x="311" y="1078"/>
                    <a:pt x="311" y="1077"/>
                  </a:cubicBezTo>
                  <a:cubicBezTo>
                    <a:pt x="311" y="1077"/>
                    <a:pt x="311" y="1075"/>
                    <a:pt x="310" y="1074"/>
                  </a:cubicBezTo>
                  <a:cubicBezTo>
                    <a:pt x="310" y="1074"/>
                    <a:pt x="309" y="1075"/>
                    <a:pt x="310" y="1075"/>
                  </a:cubicBezTo>
                  <a:cubicBezTo>
                    <a:pt x="309" y="1075"/>
                    <a:pt x="309" y="1075"/>
                    <a:pt x="310" y="1075"/>
                  </a:cubicBezTo>
                  <a:cubicBezTo>
                    <a:pt x="310" y="1076"/>
                    <a:pt x="310" y="1076"/>
                    <a:pt x="310" y="1076"/>
                  </a:cubicBezTo>
                  <a:cubicBezTo>
                    <a:pt x="310" y="1077"/>
                    <a:pt x="310" y="1078"/>
                    <a:pt x="309" y="1079"/>
                  </a:cubicBezTo>
                  <a:cubicBezTo>
                    <a:pt x="309" y="1079"/>
                    <a:pt x="309" y="1079"/>
                    <a:pt x="309" y="1079"/>
                  </a:cubicBezTo>
                  <a:cubicBezTo>
                    <a:pt x="308" y="1079"/>
                    <a:pt x="307" y="1079"/>
                    <a:pt x="305" y="1079"/>
                  </a:cubicBezTo>
                  <a:cubicBezTo>
                    <a:pt x="305" y="1077"/>
                    <a:pt x="305" y="1076"/>
                    <a:pt x="306" y="1074"/>
                  </a:cubicBezTo>
                  <a:cubicBezTo>
                    <a:pt x="306" y="1073"/>
                    <a:pt x="304" y="1073"/>
                    <a:pt x="304" y="1074"/>
                  </a:cubicBezTo>
                  <a:cubicBezTo>
                    <a:pt x="304" y="1075"/>
                    <a:pt x="304" y="1077"/>
                    <a:pt x="304" y="1079"/>
                  </a:cubicBezTo>
                  <a:cubicBezTo>
                    <a:pt x="303" y="1079"/>
                    <a:pt x="302" y="1078"/>
                    <a:pt x="302" y="1078"/>
                  </a:cubicBezTo>
                  <a:cubicBezTo>
                    <a:pt x="301" y="1078"/>
                    <a:pt x="300" y="1078"/>
                    <a:pt x="299" y="1078"/>
                  </a:cubicBezTo>
                  <a:cubicBezTo>
                    <a:pt x="299" y="1077"/>
                    <a:pt x="299" y="1076"/>
                    <a:pt x="299" y="1075"/>
                  </a:cubicBezTo>
                  <a:cubicBezTo>
                    <a:pt x="298" y="1075"/>
                    <a:pt x="297" y="1075"/>
                    <a:pt x="297" y="1076"/>
                  </a:cubicBezTo>
                  <a:cubicBezTo>
                    <a:pt x="297" y="1076"/>
                    <a:pt x="298" y="1077"/>
                    <a:pt x="298" y="1078"/>
                  </a:cubicBezTo>
                  <a:cubicBezTo>
                    <a:pt x="296" y="1078"/>
                    <a:pt x="294" y="1077"/>
                    <a:pt x="292" y="1077"/>
                  </a:cubicBezTo>
                  <a:cubicBezTo>
                    <a:pt x="292" y="1076"/>
                    <a:pt x="292" y="1074"/>
                    <a:pt x="292" y="1072"/>
                  </a:cubicBezTo>
                  <a:cubicBezTo>
                    <a:pt x="292" y="1072"/>
                    <a:pt x="291" y="1071"/>
                    <a:pt x="291" y="1072"/>
                  </a:cubicBezTo>
                  <a:cubicBezTo>
                    <a:pt x="290" y="1074"/>
                    <a:pt x="290" y="1076"/>
                    <a:pt x="290" y="1078"/>
                  </a:cubicBezTo>
                  <a:cubicBezTo>
                    <a:pt x="290" y="1078"/>
                    <a:pt x="290" y="1078"/>
                    <a:pt x="290" y="1078"/>
                  </a:cubicBezTo>
                  <a:cubicBezTo>
                    <a:pt x="289" y="1078"/>
                    <a:pt x="288" y="1078"/>
                    <a:pt x="287" y="1078"/>
                  </a:cubicBezTo>
                  <a:cubicBezTo>
                    <a:pt x="287" y="1076"/>
                    <a:pt x="286" y="1074"/>
                    <a:pt x="286" y="1072"/>
                  </a:cubicBezTo>
                  <a:cubicBezTo>
                    <a:pt x="286" y="1071"/>
                    <a:pt x="285" y="1071"/>
                    <a:pt x="285" y="1072"/>
                  </a:cubicBezTo>
                  <a:cubicBezTo>
                    <a:pt x="285" y="1074"/>
                    <a:pt x="285" y="1075"/>
                    <a:pt x="285" y="1077"/>
                  </a:cubicBezTo>
                  <a:cubicBezTo>
                    <a:pt x="284" y="1077"/>
                    <a:pt x="282" y="1077"/>
                    <a:pt x="281" y="1077"/>
                  </a:cubicBezTo>
                  <a:cubicBezTo>
                    <a:pt x="280" y="1077"/>
                    <a:pt x="279" y="1077"/>
                    <a:pt x="278" y="1076"/>
                  </a:cubicBezTo>
                  <a:cubicBezTo>
                    <a:pt x="278" y="1076"/>
                    <a:pt x="278" y="1076"/>
                    <a:pt x="278" y="1076"/>
                  </a:cubicBezTo>
                  <a:cubicBezTo>
                    <a:pt x="278" y="1074"/>
                    <a:pt x="278" y="1073"/>
                    <a:pt x="278" y="1071"/>
                  </a:cubicBezTo>
                  <a:cubicBezTo>
                    <a:pt x="278" y="1070"/>
                    <a:pt x="277" y="1070"/>
                    <a:pt x="277" y="1071"/>
                  </a:cubicBezTo>
                  <a:cubicBezTo>
                    <a:pt x="277" y="1073"/>
                    <a:pt x="277" y="1074"/>
                    <a:pt x="276" y="1076"/>
                  </a:cubicBezTo>
                  <a:cubicBezTo>
                    <a:pt x="275" y="1076"/>
                    <a:pt x="273" y="1075"/>
                    <a:pt x="272" y="1075"/>
                  </a:cubicBezTo>
                  <a:cubicBezTo>
                    <a:pt x="272" y="1073"/>
                    <a:pt x="272" y="1072"/>
                    <a:pt x="272" y="1070"/>
                  </a:cubicBezTo>
                  <a:cubicBezTo>
                    <a:pt x="272" y="1069"/>
                    <a:pt x="271" y="1069"/>
                    <a:pt x="271" y="1070"/>
                  </a:cubicBezTo>
                  <a:cubicBezTo>
                    <a:pt x="271" y="1072"/>
                    <a:pt x="271" y="1073"/>
                    <a:pt x="271" y="1074"/>
                  </a:cubicBezTo>
                  <a:cubicBezTo>
                    <a:pt x="269" y="1074"/>
                    <a:pt x="267" y="1073"/>
                    <a:pt x="266" y="1072"/>
                  </a:cubicBezTo>
                  <a:cubicBezTo>
                    <a:pt x="266" y="1070"/>
                    <a:pt x="267" y="1068"/>
                    <a:pt x="268" y="1066"/>
                  </a:cubicBezTo>
                  <a:cubicBezTo>
                    <a:pt x="268" y="1065"/>
                    <a:pt x="267" y="1064"/>
                    <a:pt x="267" y="1065"/>
                  </a:cubicBezTo>
                  <a:cubicBezTo>
                    <a:pt x="266" y="1067"/>
                    <a:pt x="265" y="1070"/>
                    <a:pt x="265" y="1072"/>
                  </a:cubicBezTo>
                  <a:cubicBezTo>
                    <a:pt x="263" y="1071"/>
                    <a:pt x="262" y="1070"/>
                    <a:pt x="260" y="1070"/>
                  </a:cubicBezTo>
                  <a:cubicBezTo>
                    <a:pt x="260" y="1069"/>
                    <a:pt x="260" y="1069"/>
                    <a:pt x="260" y="1069"/>
                  </a:cubicBezTo>
                  <a:cubicBezTo>
                    <a:pt x="261" y="1067"/>
                    <a:pt x="261" y="1065"/>
                    <a:pt x="262" y="1064"/>
                  </a:cubicBezTo>
                  <a:cubicBezTo>
                    <a:pt x="262" y="1063"/>
                    <a:pt x="261" y="1062"/>
                    <a:pt x="261" y="1063"/>
                  </a:cubicBezTo>
                  <a:cubicBezTo>
                    <a:pt x="260" y="1064"/>
                    <a:pt x="260" y="1065"/>
                    <a:pt x="259" y="1067"/>
                  </a:cubicBezTo>
                  <a:cubicBezTo>
                    <a:pt x="259" y="1067"/>
                    <a:pt x="259" y="1068"/>
                    <a:pt x="259" y="1069"/>
                  </a:cubicBezTo>
                  <a:cubicBezTo>
                    <a:pt x="258" y="1068"/>
                    <a:pt x="257" y="1068"/>
                    <a:pt x="257" y="1068"/>
                  </a:cubicBezTo>
                  <a:cubicBezTo>
                    <a:pt x="251" y="1064"/>
                    <a:pt x="243" y="1063"/>
                    <a:pt x="238" y="1058"/>
                  </a:cubicBezTo>
                  <a:cubicBezTo>
                    <a:pt x="238" y="1058"/>
                    <a:pt x="238" y="1057"/>
                    <a:pt x="238" y="1056"/>
                  </a:cubicBezTo>
                  <a:cubicBezTo>
                    <a:pt x="237" y="1050"/>
                    <a:pt x="235" y="1045"/>
                    <a:pt x="230" y="1040"/>
                  </a:cubicBezTo>
                  <a:cubicBezTo>
                    <a:pt x="227" y="1037"/>
                    <a:pt x="223" y="1035"/>
                    <a:pt x="224" y="1030"/>
                  </a:cubicBezTo>
                  <a:cubicBezTo>
                    <a:pt x="224" y="1029"/>
                    <a:pt x="225" y="1027"/>
                    <a:pt x="227" y="1025"/>
                  </a:cubicBezTo>
                  <a:cubicBezTo>
                    <a:pt x="227" y="1026"/>
                    <a:pt x="229" y="1026"/>
                    <a:pt x="230" y="1026"/>
                  </a:cubicBezTo>
                  <a:cubicBezTo>
                    <a:pt x="239" y="1025"/>
                    <a:pt x="246" y="1030"/>
                    <a:pt x="254" y="1033"/>
                  </a:cubicBezTo>
                  <a:cubicBezTo>
                    <a:pt x="261" y="1037"/>
                    <a:pt x="269" y="1041"/>
                    <a:pt x="277" y="1042"/>
                  </a:cubicBezTo>
                  <a:cubicBezTo>
                    <a:pt x="296" y="1045"/>
                    <a:pt x="314" y="1049"/>
                    <a:pt x="333" y="1049"/>
                  </a:cubicBezTo>
                  <a:cubicBezTo>
                    <a:pt x="343" y="1048"/>
                    <a:pt x="353" y="1049"/>
                    <a:pt x="362" y="1049"/>
                  </a:cubicBezTo>
                  <a:cubicBezTo>
                    <a:pt x="371" y="1049"/>
                    <a:pt x="378" y="1047"/>
                    <a:pt x="387" y="1044"/>
                  </a:cubicBezTo>
                  <a:cubicBezTo>
                    <a:pt x="396" y="1041"/>
                    <a:pt x="405" y="1041"/>
                    <a:pt x="414" y="1040"/>
                  </a:cubicBezTo>
                  <a:cubicBezTo>
                    <a:pt x="419" y="1040"/>
                    <a:pt x="423" y="1039"/>
                    <a:pt x="427" y="1039"/>
                  </a:cubicBezTo>
                  <a:cubicBezTo>
                    <a:pt x="430" y="1038"/>
                    <a:pt x="435" y="1038"/>
                    <a:pt x="438" y="1037"/>
                  </a:cubicBezTo>
                  <a:cubicBezTo>
                    <a:pt x="444" y="1036"/>
                    <a:pt x="442" y="1027"/>
                    <a:pt x="436" y="1029"/>
                  </a:cubicBezTo>
                  <a:cubicBezTo>
                    <a:pt x="429" y="1031"/>
                    <a:pt x="420" y="1031"/>
                    <a:pt x="412" y="1032"/>
                  </a:cubicBezTo>
                  <a:cubicBezTo>
                    <a:pt x="411" y="1032"/>
                    <a:pt x="410" y="1032"/>
                    <a:pt x="409" y="1032"/>
                  </a:cubicBezTo>
                  <a:cubicBezTo>
                    <a:pt x="408" y="1031"/>
                    <a:pt x="408" y="1031"/>
                    <a:pt x="408" y="1030"/>
                  </a:cubicBezTo>
                  <a:cubicBezTo>
                    <a:pt x="408" y="1029"/>
                    <a:pt x="407" y="1029"/>
                    <a:pt x="407" y="1030"/>
                  </a:cubicBezTo>
                  <a:cubicBezTo>
                    <a:pt x="407" y="1031"/>
                    <a:pt x="407" y="1031"/>
                    <a:pt x="407" y="1032"/>
                  </a:cubicBezTo>
                  <a:cubicBezTo>
                    <a:pt x="405" y="1032"/>
                    <a:pt x="402" y="1032"/>
                    <a:pt x="400" y="1033"/>
                  </a:cubicBezTo>
                  <a:cubicBezTo>
                    <a:pt x="400" y="1031"/>
                    <a:pt x="400" y="1030"/>
                    <a:pt x="400" y="1029"/>
                  </a:cubicBezTo>
                  <a:cubicBezTo>
                    <a:pt x="399" y="1028"/>
                    <a:pt x="398" y="1028"/>
                    <a:pt x="398" y="1029"/>
                  </a:cubicBezTo>
                  <a:cubicBezTo>
                    <a:pt x="398" y="1030"/>
                    <a:pt x="398" y="1032"/>
                    <a:pt x="399" y="1033"/>
                  </a:cubicBezTo>
                  <a:cubicBezTo>
                    <a:pt x="397" y="1033"/>
                    <a:pt x="395" y="1033"/>
                    <a:pt x="394" y="1033"/>
                  </a:cubicBezTo>
                  <a:cubicBezTo>
                    <a:pt x="394" y="1032"/>
                    <a:pt x="394" y="1031"/>
                    <a:pt x="394" y="1029"/>
                  </a:cubicBezTo>
                  <a:cubicBezTo>
                    <a:pt x="394" y="1029"/>
                    <a:pt x="393" y="1028"/>
                    <a:pt x="393" y="1029"/>
                  </a:cubicBezTo>
                  <a:cubicBezTo>
                    <a:pt x="392" y="1030"/>
                    <a:pt x="392" y="1032"/>
                    <a:pt x="393" y="1033"/>
                  </a:cubicBezTo>
                  <a:cubicBezTo>
                    <a:pt x="390" y="1034"/>
                    <a:pt x="388" y="1034"/>
                    <a:pt x="386" y="1035"/>
                  </a:cubicBezTo>
                  <a:cubicBezTo>
                    <a:pt x="386" y="1035"/>
                    <a:pt x="386" y="1035"/>
                    <a:pt x="385" y="1035"/>
                  </a:cubicBezTo>
                  <a:cubicBezTo>
                    <a:pt x="385" y="1035"/>
                    <a:pt x="385" y="1034"/>
                    <a:pt x="385" y="1033"/>
                  </a:cubicBezTo>
                  <a:cubicBezTo>
                    <a:pt x="385" y="1032"/>
                    <a:pt x="384" y="1033"/>
                    <a:pt x="384" y="1033"/>
                  </a:cubicBezTo>
                  <a:cubicBezTo>
                    <a:pt x="384" y="1034"/>
                    <a:pt x="384" y="1035"/>
                    <a:pt x="384" y="1036"/>
                  </a:cubicBezTo>
                  <a:cubicBezTo>
                    <a:pt x="382" y="1036"/>
                    <a:pt x="380" y="1037"/>
                    <a:pt x="378" y="1038"/>
                  </a:cubicBezTo>
                  <a:cubicBezTo>
                    <a:pt x="377" y="1038"/>
                    <a:pt x="377" y="1038"/>
                    <a:pt x="377" y="1038"/>
                  </a:cubicBezTo>
                  <a:cubicBezTo>
                    <a:pt x="377" y="1037"/>
                    <a:pt x="377" y="1036"/>
                    <a:pt x="377" y="1035"/>
                  </a:cubicBezTo>
                  <a:cubicBezTo>
                    <a:pt x="377" y="1033"/>
                    <a:pt x="377" y="1032"/>
                    <a:pt x="376" y="1031"/>
                  </a:cubicBezTo>
                  <a:cubicBezTo>
                    <a:pt x="375" y="1030"/>
                    <a:pt x="374" y="1032"/>
                    <a:pt x="375" y="1032"/>
                  </a:cubicBezTo>
                  <a:cubicBezTo>
                    <a:pt x="376" y="1033"/>
                    <a:pt x="376" y="1036"/>
                    <a:pt x="376" y="1037"/>
                  </a:cubicBezTo>
                  <a:cubicBezTo>
                    <a:pt x="376" y="1038"/>
                    <a:pt x="376" y="1038"/>
                    <a:pt x="376" y="1038"/>
                  </a:cubicBezTo>
                  <a:cubicBezTo>
                    <a:pt x="376" y="1039"/>
                    <a:pt x="375" y="1039"/>
                    <a:pt x="374" y="1039"/>
                  </a:cubicBezTo>
                  <a:cubicBezTo>
                    <a:pt x="371" y="1040"/>
                    <a:pt x="368" y="1040"/>
                    <a:pt x="364" y="1040"/>
                  </a:cubicBezTo>
                  <a:cubicBezTo>
                    <a:pt x="364" y="1040"/>
                    <a:pt x="364" y="1040"/>
                    <a:pt x="364" y="1039"/>
                  </a:cubicBezTo>
                  <a:cubicBezTo>
                    <a:pt x="364" y="1039"/>
                    <a:pt x="364" y="1038"/>
                    <a:pt x="363" y="1039"/>
                  </a:cubicBezTo>
                  <a:cubicBezTo>
                    <a:pt x="363" y="1037"/>
                    <a:pt x="362" y="1035"/>
                    <a:pt x="361" y="1033"/>
                  </a:cubicBezTo>
                  <a:cubicBezTo>
                    <a:pt x="361" y="1033"/>
                    <a:pt x="360" y="1033"/>
                    <a:pt x="360" y="1034"/>
                  </a:cubicBezTo>
                  <a:cubicBezTo>
                    <a:pt x="361" y="1036"/>
                    <a:pt x="361" y="1038"/>
                    <a:pt x="363" y="1040"/>
                  </a:cubicBezTo>
                  <a:cubicBezTo>
                    <a:pt x="362" y="1040"/>
                    <a:pt x="361" y="1040"/>
                    <a:pt x="360" y="1040"/>
                  </a:cubicBezTo>
                  <a:cubicBezTo>
                    <a:pt x="358" y="1040"/>
                    <a:pt x="356" y="1040"/>
                    <a:pt x="353" y="1040"/>
                  </a:cubicBezTo>
                  <a:cubicBezTo>
                    <a:pt x="353" y="1040"/>
                    <a:pt x="354" y="1040"/>
                    <a:pt x="354" y="1040"/>
                  </a:cubicBezTo>
                  <a:cubicBezTo>
                    <a:pt x="354" y="1039"/>
                    <a:pt x="353" y="1038"/>
                    <a:pt x="353" y="1039"/>
                  </a:cubicBezTo>
                  <a:cubicBezTo>
                    <a:pt x="352" y="1037"/>
                    <a:pt x="352" y="1034"/>
                    <a:pt x="351" y="1033"/>
                  </a:cubicBezTo>
                  <a:cubicBezTo>
                    <a:pt x="350" y="1032"/>
                    <a:pt x="349" y="1033"/>
                    <a:pt x="350" y="1034"/>
                  </a:cubicBezTo>
                  <a:cubicBezTo>
                    <a:pt x="351" y="1035"/>
                    <a:pt x="351" y="1038"/>
                    <a:pt x="352" y="1040"/>
                  </a:cubicBezTo>
                  <a:cubicBezTo>
                    <a:pt x="352" y="1040"/>
                    <a:pt x="352" y="1040"/>
                    <a:pt x="352" y="1040"/>
                  </a:cubicBezTo>
                  <a:cubicBezTo>
                    <a:pt x="348" y="1040"/>
                    <a:pt x="345" y="1040"/>
                    <a:pt x="342" y="1040"/>
                  </a:cubicBezTo>
                  <a:cubicBezTo>
                    <a:pt x="341" y="1039"/>
                    <a:pt x="341" y="1037"/>
                    <a:pt x="341" y="1037"/>
                  </a:cubicBezTo>
                  <a:cubicBezTo>
                    <a:pt x="340" y="1036"/>
                    <a:pt x="339" y="1036"/>
                    <a:pt x="339" y="1037"/>
                  </a:cubicBezTo>
                  <a:cubicBezTo>
                    <a:pt x="340" y="1037"/>
                    <a:pt x="340" y="1039"/>
                    <a:pt x="340" y="1040"/>
                  </a:cubicBezTo>
                  <a:cubicBezTo>
                    <a:pt x="338" y="1040"/>
                    <a:pt x="336" y="1040"/>
                    <a:pt x="333" y="1040"/>
                  </a:cubicBezTo>
                  <a:cubicBezTo>
                    <a:pt x="332" y="1038"/>
                    <a:pt x="332" y="1036"/>
                    <a:pt x="331" y="1034"/>
                  </a:cubicBezTo>
                  <a:cubicBezTo>
                    <a:pt x="331" y="1033"/>
                    <a:pt x="330" y="1034"/>
                    <a:pt x="330" y="1035"/>
                  </a:cubicBezTo>
                  <a:cubicBezTo>
                    <a:pt x="331" y="1036"/>
                    <a:pt x="331" y="1038"/>
                    <a:pt x="332" y="1040"/>
                  </a:cubicBezTo>
                  <a:cubicBezTo>
                    <a:pt x="331" y="1040"/>
                    <a:pt x="329" y="1040"/>
                    <a:pt x="328" y="1040"/>
                  </a:cubicBezTo>
                  <a:cubicBezTo>
                    <a:pt x="327" y="1040"/>
                    <a:pt x="326" y="1040"/>
                    <a:pt x="325" y="1040"/>
                  </a:cubicBezTo>
                  <a:cubicBezTo>
                    <a:pt x="325" y="1040"/>
                    <a:pt x="325" y="1040"/>
                    <a:pt x="325" y="1040"/>
                  </a:cubicBezTo>
                  <a:cubicBezTo>
                    <a:pt x="325" y="1039"/>
                    <a:pt x="324" y="1039"/>
                    <a:pt x="324" y="1039"/>
                  </a:cubicBezTo>
                  <a:cubicBezTo>
                    <a:pt x="324" y="1039"/>
                    <a:pt x="324" y="1040"/>
                    <a:pt x="324" y="1040"/>
                  </a:cubicBezTo>
                  <a:cubicBezTo>
                    <a:pt x="322" y="1038"/>
                    <a:pt x="323" y="1034"/>
                    <a:pt x="322" y="1032"/>
                  </a:cubicBezTo>
                  <a:cubicBezTo>
                    <a:pt x="322" y="1031"/>
                    <a:pt x="320" y="1032"/>
                    <a:pt x="321" y="1032"/>
                  </a:cubicBezTo>
                  <a:cubicBezTo>
                    <a:pt x="322" y="1035"/>
                    <a:pt x="321" y="1038"/>
                    <a:pt x="322" y="1040"/>
                  </a:cubicBezTo>
                  <a:cubicBezTo>
                    <a:pt x="320" y="1040"/>
                    <a:pt x="317" y="1039"/>
                    <a:pt x="314" y="1039"/>
                  </a:cubicBezTo>
                  <a:cubicBezTo>
                    <a:pt x="314" y="1039"/>
                    <a:pt x="314" y="1039"/>
                    <a:pt x="314" y="1039"/>
                  </a:cubicBezTo>
                  <a:cubicBezTo>
                    <a:pt x="314" y="1038"/>
                    <a:pt x="313" y="1037"/>
                    <a:pt x="313" y="1038"/>
                  </a:cubicBezTo>
                  <a:cubicBezTo>
                    <a:pt x="312" y="1036"/>
                    <a:pt x="312" y="1035"/>
                    <a:pt x="312" y="1033"/>
                  </a:cubicBezTo>
                  <a:cubicBezTo>
                    <a:pt x="312" y="1032"/>
                    <a:pt x="310" y="1033"/>
                    <a:pt x="311" y="1033"/>
                  </a:cubicBezTo>
                  <a:cubicBezTo>
                    <a:pt x="311" y="1035"/>
                    <a:pt x="311" y="1037"/>
                    <a:pt x="312" y="1038"/>
                  </a:cubicBezTo>
                  <a:cubicBezTo>
                    <a:pt x="310" y="1038"/>
                    <a:pt x="307" y="1038"/>
                    <a:pt x="305" y="1037"/>
                  </a:cubicBezTo>
                  <a:cubicBezTo>
                    <a:pt x="305" y="1037"/>
                    <a:pt x="305" y="1037"/>
                    <a:pt x="305" y="1037"/>
                  </a:cubicBezTo>
                  <a:cubicBezTo>
                    <a:pt x="304" y="1036"/>
                    <a:pt x="304" y="1035"/>
                    <a:pt x="304" y="1035"/>
                  </a:cubicBezTo>
                  <a:cubicBezTo>
                    <a:pt x="304" y="1034"/>
                    <a:pt x="303" y="1034"/>
                    <a:pt x="303" y="1035"/>
                  </a:cubicBezTo>
                  <a:cubicBezTo>
                    <a:pt x="303" y="1035"/>
                    <a:pt x="303" y="1036"/>
                    <a:pt x="303" y="1037"/>
                  </a:cubicBezTo>
                  <a:cubicBezTo>
                    <a:pt x="303" y="1037"/>
                    <a:pt x="303" y="1037"/>
                    <a:pt x="302" y="1037"/>
                  </a:cubicBezTo>
                  <a:cubicBezTo>
                    <a:pt x="301" y="1037"/>
                    <a:pt x="299" y="1037"/>
                    <a:pt x="298" y="1037"/>
                  </a:cubicBezTo>
                  <a:cubicBezTo>
                    <a:pt x="298" y="1036"/>
                    <a:pt x="298" y="1036"/>
                    <a:pt x="298" y="1036"/>
                  </a:cubicBezTo>
                  <a:cubicBezTo>
                    <a:pt x="297" y="1036"/>
                    <a:pt x="298" y="1035"/>
                    <a:pt x="298" y="1034"/>
                  </a:cubicBezTo>
                  <a:cubicBezTo>
                    <a:pt x="298" y="1034"/>
                    <a:pt x="298" y="1033"/>
                    <a:pt x="298" y="1032"/>
                  </a:cubicBezTo>
                  <a:cubicBezTo>
                    <a:pt x="297" y="1032"/>
                    <a:pt x="296" y="1032"/>
                    <a:pt x="296" y="1033"/>
                  </a:cubicBezTo>
                  <a:cubicBezTo>
                    <a:pt x="297" y="1033"/>
                    <a:pt x="296" y="1034"/>
                    <a:pt x="296" y="1035"/>
                  </a:cubicBezTo>
                  <a:cubicBezTo>
                    <a:pt x="296" y="1035"/>
                    <a:pt x="296" y="1036"/>
                    <a:pt x="296" y="1036"/>
                  </a:cubicBezTo>
                  <a:cubicBezTo>
                    <a:pt x="294" y="1036"/>
                    <a:pt x="292" y="1036"/>
                    <a:pt x="290" y="1035"/>
                  </a:cubicBezTo>
                  <a:cubicBezTo>
                    <a:pt x="290" y="1035"/>
                    <a:pt x="290" y="1035"/>
                    <a:pt x="290" y="1035"/>
                  </a:cubicBezTo>
                  <a:cubicBezTo>
                    <a:pt x="291" y="1034"/>
                    <a:pt x="290" y="1034"/>
                    <a:pt x="289" y="1034"/>
                  </a:cubicBezTo>
                  <a:cubicBezTo>
                    <a:pt x="289" y="1035"/>
                    <a:pt x="289" y="1035"/>
                    <a:pt x="289" y="1035"/>
                  </a:cubicBezTo>
                  <a:cubicBezTo>
                    <a:pt x="289" y="1033"/>
                    <a:pt x="289" y="1032"/>
                    <a:pt x="289" y="1030"/>
                  </a:cubicBezTo>
                  <a:cubicBezTo>
                    <a:pt x="288" y="1029"/>
                    <a:pt x="287" y="1030"/>
                    <a:pt x="287" y="1031"/>
                  </a:cubicBezTo>
                  <a:cubicBezTo>
                    <a:pt x="288" y="1032"/>
                    <a:pt x="288" y="1034"/>
                    <a:pt x="288" y="1035"/>
                  </a:cubicBezTo>
                  <a:cubicBezTo>
                    <a:pt x="286" y="1035"/>
                    <a:pt x="285" y="1035"/>
                    <a:pt x="283" y="1034"/>
                  </a:cubicBezTo>
                  <a:cubicBezTo>
                    <a:pt x="283" y="1034"/>
                    <a:pt x="283" y="1034"/>
                    <a:pt x="283" y="1034"/>
                  </a:cubicBezTo>
                  <a:cubicBezTo>
                    <a:pt x="283" y="1034"/>
                    <a:pt x="283" y="1033"/>
                    <a:pt x="283" y="1033"/>
                  </a:cubicBezTo>
                  <a:cubicBezTo>
                    <a:pt x="283" y="1032"/>
                    <a:pt x="283" y="1032"/>
                    <a:pt x="283" y="1031"/>
                  </a:cubicBezTo>
                  <a:cubicBezTo>
                    <a:pt x="284" y="1031"/>
                    <a:pt x="284" y="1031"/>
                    <a:pt x="284" y="1031"/>
                  </a:cubicBezTo>
                  <a:cubicBezTo>
                    <a:pt x="284" y="1030"/>
                    <a:pt x="284" y="1030"/>
                    <a:pt x="284" y="1030"/>
                  </a:cubicBezTo>
                  <a:cubicBezTo>
                    <a:pt x="283" y="1029"/>
                    <a:pt x="283" y="1030"/>
                    <a:pt x="283" y="1030"/>
                  </a:cubicBezTo>
                  <a:cubicBezTo>
                    <a:pt x="282" y="1031"/>
                    <a:pt x="282" y="1032"/>
                    <a:pt x="282" y="1033"/>
                  </a:cubicBezTo>
                  <a:cubicBezTo>
                    <a:pt x="282" y="1033"/>
                    <a:pt x="282" y="1034"/>
                    <a:pt x="282" y="1034"/>
                  </a:cubicBezTo>
                  <a:cubicBezTo>
                    <a:pt x="279" y="1034"/>
                    <a:pt x="277" y="1033"/>
                    <a:pt x="274" y="1032"/>
                  </a:cubicBezTo>
                  <a:cubicBezTo>
                    <a:pt x="274" y="1032"/>
                    <a:pt x="274" y="1032"/>
                    <a:pt x="274" y="1032"/>
                  </a:cubicBezTo>
                  <a:cubicBezTo>
                    <a:pt x="274" y="1032"/>
                    <a:pt x="274" y="1032"/>
                    <a:pt x="275" y="1032"/>
                  </a:cubicBezTo>
                  <a:cubicBezTo>
                    <a:pt x="275" y="1031"/>
                    <a:pt x="275" y="1031"/>
                    <a:pt x="275" y="1031"/>
                  </a:cubicBezTo>
                  <a:cubicBezTo>
                    <a:pt x="275" y="1029"/>
                    <a:pt x="275" y="1027"/>
                    <a:pt x="275" y="1025"/>
                  </a:cubicBezTo>
                  <a:cubicBezTo>
                    <a:pt x="275" y="1024"/>
                    <a:pt x="274" y="1024"/>
                    <a:pt x="274" y="1025"/>
                  </a:cubicBezTo>
                  <a:cubicBezTo>
                    <a:pt x="274" y="1026"/>
                    <a:pt x="274" y="1027"/>
                    <a:pt x="274" y="1028"/>
                  </a:cubicBezTo>
                  <a:cubicBezTo>
                    <a:pt x="274" y="1029"/>
                    <a:pt x="274" y="1030"/>
                    <a:pt x="273" y="1031"/>
                  </a:cubicBezTo>
                  <a:cubicBezTo>
                    <a:pt x="273" y="1031"/>
                    <a:pt x="273" y="1032"/>
                    <a:pt x="273" y="1032"/>
                  </a:cubicBezTo>
                  <a:cubicBezTo>
                    <a:pt x="271" y="1031"/>
                    <a:pt x="269" y="1031"/>
                    <a:pt x="267" y="1030"/>
                  </a:cubicBezTo>
                  <a:cubicBezTo>
                    <a:pt x="267" y="1027"/>
                    <a:pt x="268" y="1024"/>
                    <a:pt x="267" y="1022"/>
                  </a:cubicBezTo>
                  <a:cubicBezTo>
                    <a:pt x="267" y="1021"/>
                    <a:pt x="266" y="1021"/>
                    <a:pt x="266" y="1022"/>
                  </a:cubicBezTo>
                  <a:cubicBezTo>
                    <a:pt x="266" y="1024"/>
                    <a:pt x="266" y="1027"/>
                    <a:pt x="266" y="1029"/>
                  </a:cubicBezTo>
                  <a:cubicBezTo>
                    <a:pt x="265" y="1029"/>
                    <a:pt x="263" y="1028"/>
                    <a:pt x="262" y="1028"/>
                  </a:cubicBezTo>
                  <a:cubicBezTo>
                    <a:pt x="262" y="1027"/>
                    <a:pt x="262" y="1027"/>
                    <a:pt x="263" y="1027"/>
                  </a:cubicBezTo>
                  <a:cubicBezTo>
                    <a:pt x="263" y="1026"/>
                    <a:pt x="263" y="1026"/>
                    <a:pt x="262" y="1026"/>
                  </a:cubicBezTo>
                  <a:cubicBezTo>
                    <a:pt x="262" y="1025"/>
                    <a:pt x="262" y="1024"/>
                    <a:pt x="262" y="1023"/>
                  </a:cubicBezTo>
                  <a:cubicBezTo>
                    <a:pt x="262" y="1022"/>
                    <a:pt x="261" y="1022"/>
                    <a:pt x="261" y="1023"/>
                  </a:cubicBezTo>
                  <a:cubicBezTo>
                    <a:pt x="261" y="1024"/>
                    <a:pt x="261" y="1026"/>
                    <a:pt x="261" y="1027"/>
                  </a:cubicBezTo>
                  <a:cubicBezTo>
                    <a:pt x="259" y="1026"/>
                    <a:pt x="258" y="1025"/>
                    <a:pt x="256" y="1025"/>
                  </a:cubicBezTo>
                  <a:cubicBezTo>
                    <a:pt x="256" y="1024"/>
                    <a:pt x="256" y="1023"/>
                    <a:pt x="257" y="1022"/>
                  </a:cubicBezTo>
                  <a:cubicBezTo>
                    <a:pt x="257" y="1022"/>
                    <a:pt x="256" y="1021"/>
                    <a:pt x="255" y="1022"/>
                  </a:cubicBezTo>
                  <a:cubicBezTo>
                    <a:pt x="255" y="1023"/>
                    <a:pt x="255" y="1023"/>
                    <a:pt x="255" y="1024"/>
                  </a:cubicBezTo>
                  <a:cubicBezTo>
                    <a:pt x="254" y="1023"/>
                    <a:pt x="253" y="1023"/>
                    <a:pt x="252" y="1022"/>
                  </a:cubicBezTo>
                  <a:cubicBezTo>
                    <a:pt x="252" y="1021"/>
                    <a:pt x="252" y="1020"/>
                    <a:pt x="252" y="1018"/>
                  </a:cubicBezTo>
                  <a:cubicBezTo>
                    <a:pt x="252" y="1018"/>
                    <a:pt x="251" y="1018"/>
                    <a:pt x="251" y="1018"/>
                  </a:cubicBezTo>
                  <a:cubicBezTo>
                    <a:pt x="251" y="1020"/>
                    <a:pt x="251" y="1021"/>
                    <a:pt x="251" y="1022"/>
                  </a:cubicBezTo>
                  <a:cubicBezTo>
                    <a:pt x="245" y="1019"/>
                    <a:pt x="239" y="1017"/>
                    <a:pt x="233" y="1017"/>
                  </a:cubicBezTo>
                  <a:cubicBezTo>
                    <a:pt x="235" y="1012"/>
                    <a:pt x="233" y="1007"/>
                    <a:pt x="227" y="1002"/>
                  </a:cubicBezTo>
                  <a:cubicBezTo>
                    <a:pt x="223" y="998"/>
                    <a:pt x="220" y="994"/>
                    <a:pt x="221" y="988"/>
                  </a:cubicBezTo>
                  <a:cubicBezTo>
                    <a:pt x="222" y="987"/>
                    <a:pt x="224" y="983"/>
                    <a:pt x="226" y="980"/>
                  </a:cubicBezTo>
                  <a:cubicBezTo>
                    <a:pt x="227" y="980"/>
                    <a:pt x="229" y="980"/>
                    <a:pt x="230" y="979"/>
                  </a:cubicBezTo>
                  <a:cubicBezTo>
                    <a:pt x="232" y="982"/>
                    <a:pt x="234" y="984"/>
                    <a:pt x="237" y="987"/>
                  </a:cubicBezTo>
                  <a:cubicBezTo>
                    <a:pt x="241" y="989"/>
                    <a:pt x="245" y="991"/>
                    <a:pt x="250" y="992"/>
                  </a:cubicBezTo>
                  <a:cubicBezTo>
                    <a:pt x="263" y="993"/>
                    <a:pt x="275" y="997"/>
                    <a:pt x="287" y="999"/>
                  </a:cubicBezTo>
                  <a:cubicBezTo>
                    <a:pt x="299" y="1001"/>
                    <a:pt x="311" y="1003"/>
                    <a:pt x="323" y="1003"/>
                  </a:cubicBezTo>
                  <a:cubicBezTo>
                    <a:pt x="336" y="1002"/>
                    <a:pt x="349" y="1004"/>
                    <a:pt x="363" y="1006"/>
                  </a:cubicBezTo>
                  <a:cubicBezTo>
                    <a:pt x="368" y="1007"/>
                    <a:pt x="374" y="1009"/>
                    <a:pt x="380" y="1009"/>
                  </a:cubicBezTo>
                  <a:cubicBezTo>
                    <a:pt x="386" y="1009"/>
                    <a:pt x="392" y="1009"/>
                    <a:pt x="399" y="1009"/>
                  </a:cubicBezTo>
                  <a:cubicBezTo>
                    <a:pt x="412" y="1009"/>
                    <a:pt x="426" y="1007"/>
                    <a:pt x="438" y="1004"/>
                  </a:cubicBezTo>
                  <a:cubicBezTo>
                    <a:pt x="444" y="1003"/>
                    <a:pt x="442" y="996"/>
                    <a:pt x="437" y="995"/>
                  </a:cubicBezTo>
                  <a:cubicBezTo>
                    <a:pt x="437" y="995"/>
                    <a:pt x="437" y="995"/>
                    <a:pt x="436" y="995"/>
                  </a:cubicBezTo>
                  <a:cubicBezTo>
                    <a:pt x="436" y="995"/>
                    <a:pt x="435" y="996"/>
                    <a:pt x="435" y="996"/>
                  </a:cubicBezTo>
                  <a:cubicBezTo>
                    <a:pt x="434" y="996"/>
                    <a:pt x="434" y="996"/>
                    <a:pt x="433" y="996"/>
                  </a:cubicBezTo>
                  <a:cubicBezTo>
                    <a:pt x="433" y="995"/>
                    <a:pt x="432" y="993"/>
                    <a:pt x="433" y="992"/>
                  </a:cubicBezTo>
                  <a:cubicBezTo>
                    <a:pt x="433" y="991"/>
                    <a:pt x="432" y="990"/>
                    <a:pt x="432" y="991"/>
                  </a:cubicBezTo>
                  <a:cubicBezTo>
                    <a:pt x="431" y="993"/>
                    <a:pt x="431" y="994"/>
                    <a:pt x="432" y="996"/>
                  </a:cubicBezTo>
                  <a:cubicBezTo>
                    <a:pt x="431" y="996"/>
                    <a:pt x="431" y="996"/>
                    <a:pt x="431" y="996"/>
                  </a:cubicBezTo>
                  <a:cubicBezTo>
                    <a:pt x="429" y="997"/>
                    <a:pt x="428" y="997"/>
                    <a:pt x="426" y="997"/>
                  </a:cubicBezTo>
                  <a:cubicBezTo>
                    <a:pt x="426" y="997"/>
                    <a:pt x="426" y="996"/>
                    <a:pt x="426" y="996"/>
                  </a:cubicBezTo>
                  <a:cubicBezTo>
                    <a:pt x="426" y="995"/>
                    <a:pt x="426" y="994"/>
                    <a:pt x="425" y="993"/>
                  </a:cubicBezTo>
                  <a:cubicBezTo>
                    <a:pt x="424" y="993"/>
                    <a:pt x="424" y="994"/>
                    <a:pt x="424" y="994"/>
                  </a:cubicBezTo>
                  <a:cubicBezTo>
                    <a:pt x="425" y="995"/>
                    <a:pt x="425" y="996"/>
                    <a:pt x="425" y="997"/>
                  </a:cubicBezTo>
                  <a:cubicBezTo>
                    <a:pt x="425" y="997"/>
                    <a:pt x="425" y="997"/>
                    <a:pt x="425" y="998"/>
                  </a:cubicBezTo>
                  <a:cubicBezTo>
                    <a:pt x="424" y="998"/>
                    <a:pt x="423" y="998"/>
                    <a:pt x="422" y="998"/>
                  </a:cubicBezTo>
                  <a:cubicBezTo>
                    <a:pt x="422" y="997"/>
                    <a:pt x="421" y="996"/>
                    <a:pt x="421" y="995"/>
                  </a:cubicBezTo>
                  <a:cubicBezTo>
                    <a:pt x="421" y="994"/>
                    <a:pt x="419" y="994"/>
                    <a:pt x="420" y="995"/>
                  </a:cubicBezTo>
                  <a:cubicBezTo>
                    <a:pt x="420" y="996"/>
                    <a:pt x="420" y="997"/>
                    <a:pt x="421" y="998"/>
                  </a:cubicBezTo>
                  <a:cubicBezTo>
                    <a:pt x="419" y="999"/>
                    <a:pt x="416" y="999"/>
                    <a:pt x="414" y="999"/>
                  </a:cubicBezTo>
                  <a:cubicBezTo>
                    <a:pt x="414" y="998"/>
                    <a:pt x="414" y="998"/>
                    <a:pt x="414" y="997"/>
                  </a:cubicBezTo>
                  <a:cubicBezTo>
                    <a:pt x="414" y="996"/>
                    <a:pt x="412" y="997"/>
                    <a:pt x="412" y="997"/>
                  </a:cubicBezTo>
                  <a:cubicBezTo>
                    <a:pt x="413" y="998"/>
                    <a:pt x="413" y="998"/>
                    <a:pt x="413" y="999"/>
                  </a:cubicBezTo>
                  <a:cubicBezTo>
                    <a:pt x="411" y="999"/>
                    <a:pt x="409" y="1000"/>
                    <a:pt x="408" y="1000"/>
                  </a:cubicBezTo>
                  <a:cubicBezTo>
                    <a:pt x="408" y="999"/>
                    <a:pt x="407" y="998"/>
                    <a:pt x="407" y="997"/>
                  </a:cubicBezTo>
                  <a:cubicBezTo>
                    <a:pt x="407" y="996"/>
                    <a:pt x="406" y="996"/>
                    <a:pt x="406" y="997"/>
                  </a:cubicBezTo>
                  <a:cubicBezTo>
                    <a:pt x="406" y="998"/>
                    <a:pt x="406" y="999"/>
                    <a:pt x="406" y="1000"/>
                  </a:cubicBezTo>
                  <a:cubicBezTo>
                    <a:pt x="405" y="1000"/>
                    <a:pt x="403" y="1000"/>
                    <a:pt x="402" y="1000"/>
                  </a:cubicBezTo>
                  <a:cubicBezTo>
                    <a:pt x="402" y="999"/>
                    <a:pt x="402" y="998"/>
                    <a:pt x="402" y="997"/>
                  </a:cubicBezTo>
                  <a:cubicBezTo>
                    <a:pt x="402" y="997"/>
                    <a:pt x="401" y="997"/>
                    <a:pt x="401" y="997"/>
                  </a:cubicBezTo>
                  <a:cubicBezTo>
                    <a:pt x="401" y="998"/>
                    <a:pt x="401" y="999"/>
                    <a:pt x="401" y="1000"/>
                  </a:cubicBezTo>
                  <a:cubicBezTo>
                    <a:pt x="400" y="1000"/>
                    <a:pt x="399" y="1000"/>
                    <a:pt x="398" y="1000"/>
                  </a:cubicBezTo>
                  <a:cubicBezTo>
                    <a:pt x="398" y="999"/>
                    <a:pt x="397" y="998"/>
                    <a:pt x="397" y="997"/>
                  </a:cubicBezTo>
                  <a:cubicBezTo>
                    <a:pt x="397" y="996"/>
                    <a:pt x="396" y="996"/>
                    <a:pt x="396" y="997"/>
                  </a:cubicBezTo>
                  <a:cubicBezTo>
                    <a:pt x="396" y="998"/>
                    <a:pt x="396" y="999"/>
                    <a:pt x="397" y="1000"/>
                  </a:cubicBezTo>
                  <a:cubicBezTo>
                    <a:pt x="396" y="1000"/>
                    <a:pt x="396" y="1000"/>
                    <a:pt x="396" y="1000"/>
                  </a:cubicBezTo>
                  <a:cubicBezTo>
                    <a:pt x="394" y="1000"/>
                    <a:pt x="392" y="1000"/>
                    <a:pt x="390" y="1000"/>
                  </a:cubicBezTo>
                  <a:cubicBezTo>
                    <a:pt x="390" y="999"/>
                    <a:pt x="390" y="998"/>
                    <a:pt x="390" y="997"/>
                  </a:cubicBezTo>
                  <a:cubicBezTo>
                    <a:pt x="389" y="996"/>
                    <a:pt x="388" y="996"/>
                    <a:pt x="388" y="997"/>
                  </a:cubicBezTo>
                  <a:cubicBezTo>
                    <a:pt x="389" y="998"/>
                    <a:pt x="389" y="999"/>
                    <a:pt x="389" y="1000"/>
                  </a:cubicBezTo>
                  <a:cubicBezTo>
                    <a:pt x="387" y="1000"/>
                    <a:pt x="385" y="1000"/>
                    <a:pt x="383" y="1000"/>
                  </a:cubicBezTo>
                  <a:cubicBezTo>
                    <a:pt x="383" y="999"/>
                    <a:pt x="384" y="997"/>
                    <a:pt x="384" y="996"/>
                  </a:cubicBezTo>
                  <a:cubicBezTo>
                    <a:pt x="384" y="995"/>
                    <a:pt x="382" y="995"/>
                    <a:pt x="382" y="996"/>
                  </a:cubicBezTo>
                  <a:cubicBezTo>
                    <a:pt x="382" y="997"/>
                    <a:pt x="382" y="999"/>
                    <a:pt x="382" y="1000"/>
                  </a:cubicBezTo>
                  <a:cubicBezTo>
                    <a:pt x="381" y="1000"/>
                    <a:pt x="380" y="1000"/>
                    <a:pt x="379" y="1000"/>
                  </a:cubicBezTo>
                  <a:cubicBezTo>
                    <a:pt x="379" y="999"/>
                    <a:pt x="379" y="998"/>
                    <a:pt x="379" y="998"/>
                  </a:cubicBezTo>
                  <a:cubicBezTo>
                    <a:pt x="379" y="997"/>
                    <a:pt x="378" y="997"/>
                    <a:pt x="378" y="998"/>
                  </a:cubicBezTo>
                  <a:cubicBezTo>
                    <a:pt x="378" y="998"/>
                    <a:pt x="378" y="999"/>
                    <a:pt x="378" y="1000"/>
                  </a:cubicBezTo>
                  <a:cubicBezTo>
                    <a:pt x="378" y="1000"/>
                    <a:pt x="378" y="1000"/>
                    <a:pt x="378" y="1000"/>
                  </a:cubicBezTo>
                  <a:cubicBezTo>
                    <a:pt x="377" y="1000"/>
                    <a:pt x="375" y="1000"/>
                    <a:pt x="374" y="1000"/>
                  </a:cubicBezTo>
                  <a:cubicBezTo>
                    <a:pt x="374" y="999"/>
                    <a:pt x="374" y="998"/>
                    <a:pt x="374" y="997"/>
                  </a:cubicBezTo>
                  <a:cubicBezTo>
                    <a:pt x="374" y="996"/>
                    <a:pt x="373" y="997"/>
                    <a:pt x="373" y="997"/>
                  </a:cubicBezTo>
                  <a:cubicBezTo>
                    <a:pt x="373" y="998"/>
                    <a:pt x="373" y="999"/>
                    <a:pt x="373" y="1000"/>
                  </a:cubicBezTo>
                  <a:cubicBezTo>
                    <a:pt x="372" y="1000"/>
                    <a:pt x="372" y="999"/>
                    <a:pt x="371" y="999"/>
                  </a:cubicBezTo>
                  <a:cubicBezTo>
                    <a:pt x="371" y="998"/>
                    <a:pt x="371" y="997"/>
                    <a:pt x="371" y="996"/>
                  </a:cubicBezTo>
                  <a:cubicBezTo>
                    <a:pt x="371" y="995"/>
                    <a:pt x="370" y="995"/>
                    <a:pt x="370" y="996"/>
                  </a:cubicBezTo>
                  <a:cubicBezTo>
                    <a:pt x="370" y="997"/>
                    <a:pt x="370" y="998"/>
                    <a:pt x="370" y="999"/>
                  </a:cubicBezTo>
                  <a:cubicBezTo>
                    <a:pt x="368" y="999"/>
                    <a:pt x="366" y="998"/>
                    <a:pt x="364" y="998"/>
                  </a:cubicBezTo>
                  <a:cubicBezTo>
                    <a:pt x="364" y="997"/>
                    <a:pt x="364" y="996"/>
                    <a:pt x="364" y="995"/>
                  </a:cubicBezTo>
                  <a:cubicBezTo>
                    <a:pt x="364" y="995"/>
                    <a:pt x="363" y="995"/>
                    <a:pt x="363" y="995"/>
                  </a:cubicBezTo>
                  <a:cubicBezTo>
                    <a:pt x="362" y="996"/>
                    <a:pt x="363" y="997"/>
                    <a:pt x="363" y="998"/>
                  </a:cubicBezTo>
                  <a:cubicBezTo>
                    <a:pt x="361" y="997"/>
                    <a:pt x="359" y="997"/>
                    <a:pt x="357" y="997"/>
                  </a:cubicBezTo>
                  <a:cubicBezTo>
                    <a:pt x="357" y="997"/>
                    <a:pt x="357" y="997"/>
                    <a:pt x="357" y="997"/>
                  </a:cubicBezTo>
                  <a:cubicBezTo>
                    <a:pt x="357" y="995"/>
                    <a:pt x="357" y="993"/>
                    <a:pt x="357" y="991"/>
                  </a:cubicBezTo>
                  <a:cubicBezTo>
                    <a:pt x="357" y="990"/>
                    <a:pt x="356" y="990"/>
                    <a:pt x="356" y="991"/>
                  </a:cubicBezTo>
                  <a:cubicBezTo>
                    <a:pt x="356" y="992"/>
                    <a:pt x="356" y="994"/>
                    <a:pt x="356" y="995"/>
                  </a:cubicBezTo>
                  <a:cubicBezTo>
                    <a:pt x="356" y="996"/>
                    <a:pt x="356" y="996"/>
                    <a:pt x="356" y="996"/>
                  </a:cubicBezTo>
                  <a:cubicBezTo>
                    <a:pt x="356" y="996"/>
                    <a:pt x="356" y="996"/>
                    <a:pt x="355" y="996"/>
                  </a:cubicBezTo>
                  <a:cubicBezTo>
                    <a:pt x="353" y="996"/>
                    <a:pt x="352" y="996"/>
                    <a:pt x="350" y="996"/>
                  </a:cubicBezTo>
                  <a:cubicBezTo>
                    <a:pt x="349" y="994"/>
                    <a:pt x="349" y="992"/>
                    <a:pt x="350" y="991"/>
                  </a:cubicBezTo>
                  <a:cubicBezTo>
                    <a:pt x="350" y="990"/>
                    <a:pt x="349" y="989"/>
                    <a:pt x="349" y="990"/>
                  </a:cubicBezTo>
                  <a:cubicBezTo>
                    <a:pt x="348" y="992"/>
                    <a:pt x="348" y="994"/>
                    <a:pt x="349" y="995"/>
                  </a:cubicBezTo>
                  <a:cubicBezTo>
                    <a:pt x="347" y="995"/>
                    <a:pt x="345" y="995"/>
                    <a:pt x="343" y="995"/>
                  </a:cubicBezTo>
                  <a:cubicBezTo>
                    <a:pt x="343" y="994"/>
                    <a:pt x="343" y="993"/>
                    <a:pt x="343" y="992"/>
                  </a:cubicBezTo>
                  <a:cubicBezTo>
                    <a:pt x="343" y="991"/>
                    <a:pt x="342" y="991"/>
                    <a:pt x="342" y="992"/>
                  </a:cubicBezTo>
                  <a:cubicBezTo>
                    <a:pt x="342" y="993"/>
                    <a:pt x="342" y="994"/>
                    <a:pt x="342" y="995"/>
                  </a:cubicBezTo>
                  <a:cubicBezTo>
                    <a:pt x="341" y="995"/>
                    <a:pt x="340" y="995"/>
                    <a:pt x="338" y="995"/>
                  </a:cubicBezTo>
                  <a:cubicBezTo>
                    <a:pt x="339" y="994"/>
                    <a:pt x="339" y="993"/>
                    <a:pt x="339" y="992"/>
                  </a:cubicBezTo>
                  <a:cubicBezTo>
                    <a:pt x="339" y="991"/>
                    <a:pt x="338" y="991"/>
                    <a:pt x="338" y="992"/>
                  </a:cubicBezTo>
                  <a:cubicBezTo>
                    <a:pt x="338" y="993"/>
                    <a:pt x="337" y="994"/>
                    <a:pt x="337" y="995"/>
                  </a:cubicBezTo>
                  <a:cubicBezTo>
                    <a:pt x="335" y="994"/>
                    <a:pt x="334" y="994"/>
                    <a:pt x="332" y="994"/>
                  </a:cubicBezTo>
                  <a:cubicBezTo>
                    <a:pt x="332" y="994"/>
                    <a:pt x="332" y="994"/>
                    <a:pt x="332" y="994"/>
                  </a:cubicBezTo>
                  <a:cubicBezTo>
                    <a:pt x="332" y="993"/>
                    <a:pt x="332" y="993"/>
                    <a:pt x="333" y="992"/>
                  </a:cubicBezTo>
                  <a:cubicBezTo>
                    <a:pt x="333" y="992"/>
                    <a:pt x="333" y="992"/>
                    <a:pt x="333" y="992"/>
                  </a:cubicBezTo>
                  <a:cubicBezTo>
                    <a:pt x="334" y="992"/>
                    <a:pt x="334" y="991"/>
                    <a:pt x="333" y="990"/>
                  </a:cubicBezTo>
                  <a:cubicBezTo>
                    <a:pt x="332" y="990"/>
                    <a:pt x="331" y="992"/>
                    <a:pt x="331" y="994"/>
                  </a:cubicBezTo>
                  <a:cubicBezTo>
                    <a:pt x="331" y="994"/>
                    <a:pt x="331" y="994"/>
                    <a:pt x="331" y="994"/>
                  </a:cubicBezTo>
                  <a:cubicBezTo>
                    <a:pt x="330" y="994"/>
                    <a:pt x="329" y="994"/>
                    <a:pt x="329" y="994"/>
                  </a:cubicBezTo>
                  <a:cubicBezTo>
                    <a:pt x="329" y="993"/>
                    <a:pt x="329" y="991"/>
                    <a:pt x="329" y="990"/>
                  </a:cubicBezTo>
                  <a:cubicBezTo>
                    <a:pt x="329" y="989"/>
                    <a:pt x="328" y="989"/>
                    <a:pt x="328" y="990"/>
                  </a:cubicBezTo>
                  <a:cubicBezTo>
                    <a:pt x="327" y="991"/>
                    <a:pt x="327" y="993"/>
                    <a:pt x="328" y="994"/>
                  </a:cubicBezTo>
                  <a:cubicBezTo>
                    <a:pt x="326" y="994"/>
                    <a:pt x="324" y="994"/>
                    <a:pt x="323" y="994"/>
                  </a:cubicBezTo>
                  <a:cubicBezTo>
                    <a:pt x="323" y="993"/>
                    <a:pt x="323" y="991"/>
                    <a:pt x="323" y="990"/>
                  </a:cubicBezTo>
                  <a:cubicBezTo>
                    <a:pt x="323" y="989"/>
                    <a:pt x="322" y="989"/>
                    <a:pt x="322" y="989"/>
                  </a:cubicBezTo>
                  <a:cubicBezTo>
                    <a:pt x="321" y="991"/>
                    <a:pt x="322" y="993"/>
                    <a:pt x="322" y="994"/>
                  </a:cubicBezTo>
                  <a:cubicBezTo>
                    <a:pt x="321" y="994"/>
                    <a:pt x="320" y="994"/>
                    <a:pt x="319" y="994"/>
                  </a:cubicBezTo>
                  <a:cubicBezTo>
                    <a:pt x="319" y="993"/>
                    <a:pt x="318" y="992"/>
                    <a:pt x="318" y="990"/>
                  </a:cubicBezTo>
                  <a:cubicBezTo>
                    <a:pt x="318" y="990"/>
                    <a:pt x="317" y="990"/>
                    <a:pt x="317" y="990"/>
                  </a:cubicBezTo>
                  <a:cubicBezTo>
                    <a:pt x="317" y="992"/>
                    <a:pt x="317" y="993"/>
                    <a:pt x="317" y="994"/>
                  </a:cubicBezTo>
                  <a:cubicBezTo>
                    <a:pt x="316" y="994"/>
                    <a:pt x="315" y="994"/>
                    <a:pt x="314" y="994"/>
                  </a:cubicBezTo>
                  <a:cubicBezTo>
                    <a:pt x="314" y="993"/>
                    <a:pt x="314" y="992"/>
                    <a:pt x="314" y="991"/>
                  </a:cubicBezTo>
                  <a:cubicBezTo>
                    <a:pt x="315" y="990"/>
                    <a:pt x="313" y="989"/>
                    <a:pt x="313" y="990"/>
                  </a:cubicBezTo>
                  <a:cubicBezTo>
                    <a:pt x="313" y="992"/>
                    <a:pt x="313" y="993"/>
                    <a:pt x="313" y="994"/>
                  </a:cubicBezTo>
                  <a:cubicBezTo>
                    <a:pt x="311" y="994"/>
                    <a:pt x="309" y="994"/>
                    <a:pt x="307" y="994"/>
                  </a:cubicBezTo>
                  <a:cubicBezTo>
                    <a:pt x="306" y="993"/>
                    <a:pt x="306" y="991"/>
                    <a:pt x="307" y="990"/>
                  </a:cubicBezTo>
                  <a:cubicBezTo>
                    <a:pt x="307" y="990"/>
                    <a:pt x="306" y="989"/>
                    <a:pt x="306" y="989"/>
                  </a:cubicBezTo>
                  <a:cubicBezTo>
                    <a:pt x="305" y="990"/>
                    <a:pt x="305" y="992"/>
                    <a:pt x="305" y="993"/>
                  </a:cubicBezTo>
                  <a:cubicBezTo>
                    <a:pt x="304" y="993"/>
                    <a:pt x="302" y="993"/>
                    <a:pt x="301" y="993"/>
                  </a:cubicBezTo>
                  <a:cubicBezTo>
                    <a:pt x="301" y="992"/>
                    <a:pt x="301" y="990"/>
                    <a:pt x="301" y="989"/>
                  </a:cubicBezTo>
                  <a:cubicBezTo>
                    <a:pt x="301" y="988"/>
                    <a:pt x="299" y="988"/>
                    <a:pt x="299" y="989"/>
                  </a:cubicBezTo>
                  <a:cubicBezTo>
                    <a:pt x="299" y="990"/>
                    <a:pt x="300" y="991"/>
                    <a:pt x="300" y="993"/>
                  </a:cubicBezTo>
                  <a:cubicBezTo>
                    <a:pt x="299" y="993"/>
                    <a:pt x="297" y="992"/>
                    <a:pt x="296" y="992"/>
                  </a:cubicBezTo>
                  <a:cubicBezTo>
                    <a:pt x="296" y="991"/>
                    <a:pt x="297" y="990"/>
                    <a:pt x="297" y="989"/>
                  </a:cubicBezTo>
                  <a:cubicBezTo>
                    <a:pt x="297" y="988"/>
                    <a:pt x="295" y="988"/>
                    <a:pt x="295" y="989"/>
                  </a:cubicBezTo>
                  <a:cubicBezTo>
                    <a:pt x="295" y="990"/>
                    <a:pt x="295" y="991"/>
                    <a:pt x="295" y="992"/>
                  </a:cubicBezTo>
                  <a:cubicBezTo>
                    <a:pt x="293" y="992"/>
                    <a:pt x="291" y="991"/>
                    <a:pt x="289" y="991"/>
                  </a:cubicBezTo>
                  <a:cubicBezTo>
                    <a:pt x="289" y="989"/>
                    <a:pt x="289" y="987"/>
                    <a:pt x="290" y="985"/>
                  </a:cubicBezTo>
                  <a:cubicBezTo>
                    <a:pt x="290" y="985"/>
                    <a:pt x="289" y="984"/>
                    <a:pt x="288" y="985"/>
                  </a:cubicBezTo>
                  <a:cubicBezTo>
                    <a:pt x="288" y="986"/>
                    <a:pt x="287" y="989"/>
                    <a:pt x="287" y="991"/>
                  </a:cubicBezTo>
                  <a:cubicBezTo>
                    <a:pt x="286" y="990"/>
                    <a:pt x="285" y="990"/>
                    <a:pt x="284" y="990"/>
                  </a:cubicBezTo>
                  <a:cubicBezTo>
                    <a:pt x="284" y="989"/>
                    <a:pt x="284" y="987"/>
                    <a:pt x="284" y="986"/>
                  </a:cubicBezTo>
                  <a:cubicBezTo>
                    <a:pt x="284" y="985"/>
                    <a:pt x="284" y="985"/>
                    <a:pt x="284" y="985"/>
                  </a:cubicBezTo>
                  <a:cubicBezTo>
                    <a:pt x="284" y="985"/>
                    <a:pt x="284" y="985"/>
                    <a:pt x="284" y="985"/>
                  </a:cubicBezTo>
                  <a:cubicBezTo>
                    <a:pt x="284" y="984"/>
                    <a:pt x="283" y="984"/>
                    <a:pt x="283" y="984"/>
                  </a:cubicBezTo>
                  <a:cubicBezTo>
                    <a:pt x="283" y="984"/>
                    <a:pt x="283" y="984"/>
                    <a:pt x="283" y="984"/>
                  </a:cubicBezTo>
                  <a:cubicBezTo>
                    <a:pt x="283" y="984"/>
                    <a:pt x="283" y="985"/>
                    <a:pt x="283" y="985"/>
                  </a:cubicBezTo>
                  <a:cubicBezTo>
                    <a:pt x="282" y="986"/>
                    <a:pt x="283" y="988"/>
                    <a:pt x="283" y="990"/>
                  </a:cubicBezTo>
                  <a:cubicBezTo>
                    <a:pt x="281" y="989"/>
                    <a:pt x="280" y="989"/>
                    <a:pt x="279" y="989"/>
                  </a:cubicBezTo>
                  <a:cubicBezTo>
                    <a:pt x="279" y="989"/>
                    <a:pt x="278" y="989"/>
                    <a:pt x="278" y="989"/>
                  </a:cubicBezTo>
                  <a:cubicBezTo>
                    <a:pt x="278" y="987"/>
                    <a:pt x="278" y="985"/>
                    <a:pt x="278" y="984"/>
                  </a:cubicBezTo>
                  <a:cubicBezTo>
                    <a:pt x="278" y="983"/>
                    <a:pt x="277" y="983"/>
                    <a:pt x="277" y="983"/>
                  </a:cubicBezTo>
                  <a:cubicBezTo>
                    <a:pt x="277" y="985"/>
                    <a:pt x="277" y="987"/>
                    <a:pt x="277" y="988"/>
                  </a:cubicBezTo>
                  <a:cubicBezTo>
                    <a:pt x="275" y="988"/>
                    <a:pt x="274" y="988"/>
                    <a:pt x="273" y="987"/>
                  </a:cubicBezTo>
                  <a:cubicBezTo>
                    <a:pt x="273" y="986"/>
                    <a:pt x="273" y="984"/>
                    <a:pt x="273" y="983"/>
                  </a:cubicBezTo>
                  <a:cubicBezTo>
                    <a:pt x="273" y="982"/>
                    <a:pt x="272" y="982"/>
                    <a:pt x="272" y="982"/>
                  </a:cubicBezTo>
                  <a:cubicBezTo>
                    <a:pt x="272" y="984"/>
                    <a:pt x="272" y="985"/>
                    <a:pt x="272" y="987"/>
                  </a:cubicBezTo>
                  <a:cubicBezTo>
                    <a:pt x="271" y="986"/>
                    <a:pt x="270" y="986"/>
                    <a:pt x="269" y="986"/>
                  </a:cubicBezTo>
                  <a:cubicBezTo>
                    <a:pt x="269" y="984"/>
                    <a:pt x="268" y="982"/>
                    <a:pt x="268" y="981"/>
                  </a:cubicBezTo>
                  <a:cubicBezTo>
                    <a:pt x="268" y="980"/>
                    <a:pt x="267" y="980"/>
                    <a:pt x="267" y="981"/>
                  </a:cubicBezTo>
                  <a:cubicBezTo>
                    <a:pt x="267" y="982"/>
                    <a:pt x="268" y="984"/>
                    <a:pt x="268" y="985"/>
                  </a:cubicBezTo>
                  <a:cubicBezTo>
                    <a:pt x="266" y="985"/>
                    <a:pt x="264" y="984"/>
                    <a:pt x="262" y="984"/>
                  </a:cubicBezTo>
                  <a:cubicBezTo>
                    <a:pt x="262" y="984"/>
                    <a:pt x="261" y="984"/>
                    <a:pt x="261" y="984"/>
                  </a:cubicBezTo>
                  <a:cubicBezTo>
                    <a:pt x="261" y="982"/>
                    <a:pt x="261" y="981"/>
                    <a:pt x="261" y="980"/>
                  </a:cubicBezTo>
                  <a:cubicBezTo>
                    <a:pt x="261" y="979"/>
                    <a:pt x="260" y="979"/>
                    <a:pt x="260" y="980"/>
                  </a:cubicBezTo>
                  <a:cubicBezTo>
                    <a:pt x="260" y="981"/>
                    <a:pt x="260" y="982"/>
                    <a:pt x="260" y="984"/>
                  </a:cubicBezTo>
                  <a:cubicBezTo>
                    <a:pt x="258" y="983"/>
                    <a:pt x="257" y="983"/>
                    <a:pt x="256" y="983"/>
                  </a:cubicBezTo>
                  <a:cubicBezTo>
                    <a:pt x="256" y="981"/>
                    <a:pt x="256" y="980"/>
                    <a:pt x="256" y="978"/>
                  </a:cubicBezTo>
                  <a:cubicBezTo>
                    <a:pt x="256" y="977"/>
                    <a:pt x="255" y="977"/>
                    <a:pt x="255" y="978"/>
                  </a:cubicBezTo>
                  <a:cubicBezTo>
                    <a:pt x="255" y="979"/>
                    <a:pt x="255" y="981"/>
                    <a:pt x="254" y="983"/>
                  </a:cubicBezTo>
                  <a:cubicBezTo>
                    <a:pt x="252" y="983"/>
                    <a:pt x="251" y="983"/>
                    <a:pt x="249" y="982"/>
                  </a:cubicBezTo>
                  <a:cubicBezTo>
                    <a:pt x="249" y="980"/>
                    <a:pt x="250" y="978"/>
                    <a:pt x="251" y="975"/>
                  </a:cubicBezTo>
                  <a:cubicBezTo>
                    <a:pt x="251" y="974"/>
                    <a:pt x="250" y="974"/>
                    <a:pt x="249" y="975"/>
                  </a:cubicBezTo>
                  <a:cubicBezTo>
                    <a:pt x="249" y="977"/>
                    <a:pt x="248" y="980"/>
                    <a:pt x="247" y="982"/>
                  </a:cubicBezTo>
                  <a:cubicBezTo>
                    <a:pt x="247" y="982"/>
                    <a:pt x="246" y="981"/>
                    <a:pt x="245" y="981"/>
                  </a:cubicBezTo>
                  <a:cubicBezTo>
                    <a:pt x="244" y="981"/>
                    <a:pt x="244" y="980"/>
                    <a:pt x="243" y="980"/>
                  </a:cubicBezTo>
                  <a:cubicBezTo>
                    <a:pt x="244" y="979"/>
                    <a:pt x="244" y="978"/>
                    <a:pt x="244" y="978"/>
                  </a:cubicBezTo>
                  <a:cubicBezTo>
                    <a:pt x="245" y="977"/>
                    <a:pt x="244" y="976"/>
                    <a:pt x="243" y="977"/>
                  </a:cubicBezTo>
                  <a:cubicBezTo>
                    <a:pt x="243" y="977"/>
                    <a:pt x="243" y="978"/>
                    <a:pt x="242" y="979"/>
                  </a:cubicBezTo>
                  <a:cubicBezTo>
                    <a:pt x="242" y="979"/>
                    <a:pt x="242" y="979"/>
                    <a:pt x="242" y="979"/>
                  </a:cubicBezTo>
                  <a:cubicBezTo>
                    <a:pt x="241" y="978"/>
                    <a:pt x="239" y="976"/>
                    <a:pt x="238" y="974"/>
                  </a:cubicBezTo>
                  <a:cubicBezTo>
                    <a:pt x="238" y="974"/>
                    <a:pt x="238" y="974"/>
                    <a:pt x="238" y="974"/>
                  </a:cubicBezTo>
                  <a:cubicBezTo>
                    <a:pt x="239" y="974"/>
                    <a:pt x="239" y="973"/>
                    <a:pt x="238" y="973"/>
                  </a:cubicBezTo>
                  <a:cubicBezTo>
                    <a:pt x="237" y="973"/>
                    <a:pt x="237" y="974"/>
                    <a:pt x="237" y="974"/>
                  </a:cubicBezTo>
                  <a:cubicBezTo>
                    <a:pt x="235" y="972"/>
                    <a:pt x="233" y="970"/>
                    <a:pt x="231" y="969"/>
                  </a:cubicBezTo>
                  <a:cubicBezTo>
                    <a:pt x="231" y="968"/>
                    <a:pt x="231" y="968"/>
                    <a:pt x="231" y="967"/>
                  </a:cubicBezTo>
                  <a:cubicBezTo>
                    <a:pt x="230" y="964"/>
                    <a:pt x="227" y="961"/>
                    <a:pt x="225" y="958"/>
                  </a:cubicBezTo>
                  <a:cubicBezTo>
                    <a:pt x="221" y="949"/>
                    <a:pt x="221" y="939"/>
                    <a:pt x="221" y="930"/>
                  </a:cubicBezTo>
                  <a:cubicBezTo>
                    <a:pt x="221" y="930"/>
                    <a:pt x="222" y="929"/>
                    <a:pt x="222" y="929"/>
                  </a:cubicBezTo>
                  <a:cubicBezTo>
                    <a:pt x="222" y="929"/>
                    <a:pt x="222" y="929"/>
                    <a:pt x="222" y="929"/>
                  </a:cubicBezTo>
                  <a:cubicBezTo>
                    <a:pt x="223" y="930"/>
                    <a:pt x="224" y="931"/>
                    <a:pt x="225" y="931"/>
                  </a:cubicBezTo>
                  <a:cubicBezTo>
                    <a:pt x="225" y="933"/>
                    <a:pt x="225" y="934"/>
                    <a:pt x="225" y="936"/>
                  </a:cubicBezTo>
                  <a:cubicBezTo>
                    <a:pt x="225" y="937"/>
                    <a:pt x="226" y="937"/>
                    <a:pt x="226" y="936"/>
                  </a:cubicBezTo>
                  <a:cubicBezTo>
                    <a:pt x="226" y="935"/>
                    <a:pt x="226" y="933"/>
                    <a:pt x="227" y="932"/>
                  </a:cubicBezTo>
                  <a:cubicBezTo>
                    <a:pt x="228" y="933"/>
                    <a:pt x="230" y="934"/>
                    <a:pt x="231" y="935"/>
                  </a:cubicBezTo>
                  <a:cubicBezTo>
                    <a:pt x="231" y="935"/>
                    <a:pt x="231" y="936"/>
                    <a:pt x="231" y="936"/>
                  </a:cubicBezTo>
                  <a:cubicBezTo>
                    <a:pt x="231" y="936"/>
                    <a:pt x="231" y="937"/>
                    <a:pt x="231" y="938"/>
                  </a:cubicBezTo>
                  <a:cubicBezTo>
                    <a:pt x="230" y="938"/>
                    <a:pt x="231" y="939"/>
                    <a:pt x="232" y="939"/>
                  </a:cubicBezTo>
                  <a:cubicBezTo>
                    <a:pt x="232" y="938"/>
                    <a:pt x="232" y="937"/>
                    <a:pt x="232" y="936"/>
                  </a:cubicBezTo>
                  <a:cubicBezTo>
                    <a:pt x="234" y="937"/>
                    <a:pt x="235" y="937"/>
                    <a:pt x="237" y="938"/>
                  </a:cubicBezTo>
                  <a:cubicBezTo>
                    <a:pt x="237" y="939"/>
                    <a:pt x="237" y="939"/>
                    <a:pt x="237" y="940"/>
                  </a:cubicBezTo>
                  <a:cubicBezTo>
                    <a:pt x="237" y="940"/>
                    <a:pt x="237" y="942"/>
                    <a:pt x="237" y="942"/>
                  </a:cubicBezTo>
                  <a:cubicBezTo>
                    <a:pt x="238" y="942"/>
                    <a:pt x="239" y="941"/>
                    <a:pt x="238" y="941"/>
                  </a:cubicBezTo>
                  <a:cubicBezTo>
                    <a:pt x="238" y="941"/>
                    <a:pt x="238" y="941"/>
                    <a:pt x="238" y="941"/>
                  </a:cubicBezTo>
                  <a:cubicBezTo>
                    <a:pt x="238" y="941"/>
                    <a:pt x="238" y="941"/>
                    <a:pt x="238" y="940"/>
                  </a:cubicBezTo>
                  <a:cubicBezTo>
                    <a:pt x="238" y="940"/>
                    <a:pt x="238" y="940"/>
                    <a:pt x="238" y="939"/>
                  </a:cubicBezTo>
                  <a:cubicBezTo>
                    <a:pt x="238" y="939"/>
                    <a:pt x="238" y="939"/>
                    <a:pt x="238" y="939"/>
                  </a:cubicBezTo>
                  <a:cubicBezTo>
                    <a:pt x="239" y="940"/>
                    <a:pt x="240" y="940"/>
                    <a:pt x="242" y="941"/>
                  </a:cubicBezTo>
                  <a:cubicBezTo>
                    <a:pt x="242" y="941"/>
                    <a:pt x="242" y="942"/>
                    <a:pt x="242" y="942"/>
                  </a:cubicBezTo>
                  <a:cubicBezTo>
                    <a:pt x="242" y="943"/>
                    <a:pt x="242" y="943"/>
                    <a:pt x="241" y="944"/>
                  </a:cubicBezTo>
                  <a:cubicBezTo>
                    <a:pt x="241" y="945"/>
                    <a:pt x="241" y="945"/>
                    <a:pt x="242" y="945"/>
                  </a:cubicBezTo>
                  <a:cubicBezTo>
                    <a:pt x="243" y="945"/>
                    <a:pt x="243" y="944"/>
                    <a:pt x="243" y="944"/>
                  </a:cubicBezTo>
                  <a:cubicBezTo>
                    <a:pt x="243" y="944"/>
                    <a:pt x="243" y="944"/>
                    <a:pt x="243" y="944"/>
                  </a:cubicBezTo>
                  <a:cubicBezTo>
                    <a:pt x="243" y="943"/>
                    <a:pt x="243" y="943"/>
                    <a:pt x="243" y="943"/>
                  </a:cubicBezTo>
                  <a:cubicBezTo>
                    <a:pt x="243" y="942"/>
                    <a:pt x="243" y="942"/>
                    <a:pt x="243" y="941"/>
                  </a:cubicBezTo>
                  <a:cubicBezTo>
                    <a:pt x="245" y="942"/>
                    <a:pt x="247" y="943"/>
                    <a:pt x="249" y="944"/>
                  </a:cubicBezTo>
                  <a:cubicBezTo>
                    <a:pt x="248" y="945"/>
                    <a:pt x="248" y="946"/>
                    <a:pt x="249" y="947"/>
                  </a:cubicBezTo>
                  <a:cubicBezTo>
                    <a:pt x="249" y="947"/>
                    <a:pt x="249" y="947"/>
                    <a:pt x="249" y="947"/>
                  </a:cubicBezTo>
                  <a:cubicBezTo>
                    <a:pt x="250" y="947"/>
                    <a:pt x="250" y="947"/>
                    <a:pt x="250" y="947"/>
                  </a:cubicBezTo>
                  <a:cubicBezTo>
                    <a:pt x="250" y="946"/>
                    <a:pt x="250" y="946"/>
                    <a:pt x="250" y="946"/>
                  </a:cubicBezTo>
                  <a:cubicBezTo>
                    <a:pt x="250" y="945"/>
                    <a:pt x="250" y="945"/>
                    <a:pt x="250" y="944"/>
                  </a:cubicBezTo>
                  <a:cubicBezTo>
                    <a:pt x="251" y="945"/>
                    <a:pt x="251" y="945"/>
                    <a:pt x="252" y="945"/>
                  </a:cubicBezTo>
                  <a:cubicBezTo>
                    <a:pt x="252" y="946"/>
                    <a:pt x="252" y="947"/>
                    <a:pt x="252" y="948"/>
                  </a:cubicBezTo>
                  <a:cubicBezTo>
                    <a:pt x="253" y="949"/>
                    <a:pt x="253" y="949"/>
                    <a:pt x="254" y="949"/>
                  </a:cubicBezTo>
                  <a:cubicBezTo>
                    <a:pt x="254" y="949"/>
                    <a:pt x="254" y="948"/>
                    <a:pt x="254" y="948"/>
                  </a:cubicBezTo>
                  <a:cubicBezTo>
                    <a:pt x="254" y="948"/>
                    <a:pt x="254" y="948"/>
                    <a:pt x="254" y="947"/>
                  </a:cubicBezTo>
                  <a:cubicBezTo>
                    <a:pt x="254" y="947"/>
                    <a:pt x="254" y="946"/>
                    <a:pt x="254" y="946"/>
                  </a:cubicBezTo>
                  <a:cubicBezTo>
                    <a:pt x="255" y="946"/>
                    <a:pt x="256" y="947"/>
                    <a:pt x="257" y="947"/>
                  </a:cubicBezTo>
                  <a:cubicBezTo>
                    <a:pt x="257" y="949"/>
                    <a:pt x="257" y="951"/>
                    <a:pt x="259" y="951"/>
                  </a:cubicBezTo>
                  <a:cubicBezTo>
                    <a:pt x="260" y="951"/>
                    <a:pt x="260" y="949"/>
                    <a:pt x="259" y="949"/>
                  </a:cubicBezTo>
                  <a:cubicBezTo>
                    <a:pt x="259" y="949"/>
                    <a:pt x="259" y="949"/>
                    <a:pt x="259" y="949"/>
                  </a:cubicBezTo>
                  <a:cubicBezTo>
                    <a:pt x="259" y="949"/>
                    <a:pt x="259" y="949"/>
                    <a:pt x="259" y="948"/>
                  </a:cubicBezTo>
                  <a:cubicBezTo>
                    <a:pt x="259" y="948"/>
                    <a:pt x="259" y="948"/>
                    <a:pt x="259" y="948"/>
                  </a:cubicBezTo>
                  <a:cubicBezTo>
                    <a:pt x="260" y="948"/>
                    <a:pt x="261" y="949"/>
                    <a:pt x="262" y="949"/>
                  </a:cubicBezTo>
                  <a:cubicBezTo>
                    <a:pt x="263" y="950"/>
                    <a:pt x="263" y="951"/>
                    <a:pt x="263" y="952"/>
                  </a:cubicBezTo>
                  <a:cubicBezTo>
                    <a:pt x="263" y="952"/>
                    <a:pt x="263" y="952"/>
                    <a:pt x="264" y="952"/>
                  </a:cubicBezTo>
                  <a:cubicBezTo>
                    <a:pt x="264" y="952"/>
                    <a:pt x="264" y="952"/>
                    <a:pt x="264" y="952"/>
                  </a:cubicBezTo>
                  <a:cubicBezTo>
                    <a:pt x="265" y="951"/>
                    <a:pt x="264" y="951"/>
                    <a:pt x="264" y="951"/>
                  </a:cubicBezTo>
                  <a:cubicBezTo>
                    <a:pt x="264" y="950"/>
                    <a:pt x="264" y="950"/>
                    <a:pt x="264" y="950"/>
                  </a:cubicBezTo>
                  <a:cubicBezTo>
                    <a:pt x="264" y="950"/>
                    <a:pt x="265" y="950"/>
                    <a:pt x="266" y="950"/>
                  </a:cubicBezTo>
                  <a:cubicBezTo>
                    <a:pt x="265" y="950"/>
                    <a:pt x="265" y="950"/>
                    <a:pt x="265" y="951"/>
                  </a:cubicBezTo>
                  <a:cubicBezTo>
                    <a:pt x="265" y="952"/>
                    <a:pt x="265" y="953"/>
                    <a:pt x="267" y="953"/>
                  </a:cubicBezTo>
                  <a:cubicBezTo>
                    <a:pt x="268" y="953"/>
                    <a:pt x="268" y="952"/>
                    <a:pt x="267" y="952"/>
                  </a:cubicBezTo>
                  <a:cubicBezTo>
                    <a:pt x="266" y="952"/>
                    <a:pt x="266" y="951"/>
                    <a:pt x="266" y="951"/>
                  </a:cubicBezTo>
                  <a:cubicBezTo>
                    <a:pt x="266" y="951"/>
                    <a:pt x="266" y="950"/>
                    <a:pt x="266" y="950"/>
                  </a:cubicBezTo>
                  <a:cubicBezTo>
                    <a:pt x="267" y="950"/>
                    <a:pt x="267" y="951"/>
                    <a:pt x="268" y="951"/>
                  </a:cubicBezTo>
                  <a:cubicBezTo>
                    <a:pt x="268" y="951"/>
                    <a:pt x="269" y="951"/>
                    <a:pt x="269" y="951"/>
                  </a:cubicBezTo>
                  <a:cubicBezTo>
                    <a:pt x="269" y="951"/>
                    <a:pt x="269" y="952"/>
                    <a:pt x="269" y="952"/>
                  </a:cubicBezTo>
                  <a:cubicBezTo>
                    <a:pt x="269" y="952"/>
                    <a:pt x="269" y="952"/>
                    <a:pt x="270" y="953"/>
                  </a:cubicBezTo>
                  <a:cubicBezTo>
                    <a:pt x="270" y="953"/>
                    <a:pt x="271" y="953"/>
                    <a:pt x="271" y="952"/>
                  </a:cubicBezTo>
                  <a:cubicBezTo>
                    <a:pt x="270" y="952"/>
                    <a:pt x="270" y="952"/>
                    <a:pt x="270" y="952"/>
                  </a:cubicBezTo>
                  <a:cubicBezTo>
                    <a:pt x="281" y="955"/>
                    <a:pt x="293" y="957"/>
                    <a:pt x="304" y="958"/>
                  </a:cubicBezTo>
                  <a:cubicBezTo>
                    <a:pt x="305" y="960"/>
                    <a:pt x="308" y="960"/>
                    <a:pt x="309" y="959"/>
                  </a:cubicBezTo>
                  <a:cubicBezTo>
                    <a:pt x="314" y="959"/>
                    <a:pt x="319" y="960"/>
                    <a:pt x="324" y="960"/>
                  </a:cubicBezTo>
                  <a:cubicBezTo>
                    <a:pt x="324" y="960"/>
                    <a:pt x="325" y="960"/>
                    <a:pt x="325" y="960"/>
                  </a:cubicBezTo>
                  <a:cubicBezTo>
                    <a:pt x="326" y="961"/>
                    <a:pt x="327" y="961"/>
                    <a:pt x="328" y="961"/>
                  </a:cubicBezTo>
                  <a:cubicBezTo>
                    <a:pt x="328" y="961"/>
                    <a:pt x="328" y="961"/>
                    <a:pt x="328" y="961"/>
                  </a:cubicBezTo>
                  <a:cubicBezTo>
                    <a:pt x="347" y="962"/>
                    <a:pt x="365" y="963"/>
                    <a:pt x="385" y="962"/>
                  </a:cubicBezTo>
                  <a:cubicBezTo>
                    <a:pt x="394" y="962"/>
                    <a:pt x="404" y="962"/>
                    <a:pt x="413" y="962"/>
                  </a:cubicBezTo>
                  <a:cubicBezTo>
                    <a:pt x="423" y="962"/>
                    <a:pt x="432" y="959"/>
                    <a:pt x="442" y="958"/>
                  </a:cubicBezTo>
                  <a:cubicBezTo>
                    <a:pt x="449" y="958"/>
                    <a:pt x="455" y="956"/>
                    <a:pt x="461" y="955"/>
                  </a:cubicBezTo>
                  <a:cubicBezTo>
                    <a:pt x="461" y="955"/>
                    <a:pt x="462" y="955"/>
                    <a:pt x="462" y="955"/>
                  </a:cubicBezTo>
                  <a:cubicBezTo>
                    <a:pt x="464" y="954"/>
                    <a:pt x="466" y="953"/>
                    <a:pt x="468" y="953"/>
                  </a:cubicBezTo>
                  <a:cubicBezTo>
                    <a:pt x="478" y="950"/>
                    <a:pt x="488" y="949"/>
                    <a:pt x="497" y="946"/>
                  </a:cubicBezTo>
                  <a:cubicBezTo>
                    <a:pt x="507" y="943"/>
                    <a:pt x="516" y="939"/>
                    <a:pt x="524" y="933"/>
                  </a:cubicBezTo>
                  <a:cubicBezTo>
                    <a:pt x="523" y="938"/>
                    <a:pt x="521" y="942"/>
                    <a:pt x="521" y="947"/>
                  </a:cubicBezTo>
                  <a:cubicBezTo>
                    <a:pt x="520" y="953"/>
                    <a:pt x="522" y="959"/>
                    <a:pt x="524" y="965"/>
                  </a:cubicBezTo>
                  <a:cubicBezTo>
                    <a:pt x="522" y="966"/>
                    <a:pt x="520" y="967"/>
                    <a:pt x="518" y="968"/>
                  </a:cubicBezTo>
                  <a:cubicBezTo>
                    <a:pt x="518" y="968"/>
                    <a:pt x="518" y="968"/>
                    <a:pt x="518" y="968"/>
                  </a:cubicBezTo>
                  <a:cubicBezTo>
                    <a:pt x="517" y="968"/>
                    <a:pt x="516" y="964"/>
                    <a:pt x="516" y="964"/>
                  </a:cubicBezTo>
                  <a:cubicBezTo>
                    <a:pt x="516" y="963"/>
                    <a:pt x="515" y="963"/>
                    <a:pt x="515" y="964"/>
                  </a:cubicBezTo>
                  <a:cubicBezTo>
                    <a:pt x="515" y="965"/>
                    <a:pt x="515" y="966"/>
                    <a:pt x="516" y="967"/>
                  </a:cubicBezTo>
                  <a:cubicBezTo>
                    <a:pt x="516" y="968"/>
                    <a:pt x="517" y="969"/>
                    <a:pt x="518" y="969"/>
                  </a:cubicBezTo>
                  <a:cubicBezTo>
                    <a:pt x="516" y="970"/>
                    <a:pt x="515" y="972"/>
                    <a:pt x="513" y="974"/>
                  </a:cubicBezTo>
                  <a:cubicBezTo>
                    <a:pt x="513" y="974"/>
                    <a:pt x="513" y="973"/>
                    <a:pt x="513" y="973"/>
                  </a:cubicBezTo>
                  <a:cubicBezTo>
                    <a:pt x="512" y="973"/>
                    <a:pt x="512" y="972"/>
                    <a:pt x="512" y="971"/>
                  </a:cubicBezTo>
                  <a:cubicBezTo>
                    <a:pt x="511" y="969"/>
                    <a:pt x="511" y="968"/>
                    <a:pt x="510" y="967"/>
                  </a:cubicBezTo>
                  <a:cubicBezTo>
                    <a:pt x="510" y="966"/>
                    <a:pt x="509" y="967"/>
                    <a:pt x="509" y="967"/>
                  </a:cubicBezTo>
                  <a:cubicBezTo>
                    <a:pt x="510" y="969"/>
                    <a:pt x="510" y="970"/>
                    <a:pt x="511" y="972"/>
                  </a:cubicBezTo>
                  <a:cubicBezTo>
                    <a:pt x="511" y="973"/>
                    <a:pt x="511" y="974"/>
                    <a:pt x="512" y="974"/>
                  </a:cubicBezTo>
                  <a:cubicBezTo>
                    <a:pt x="512" y="974"/>
                    <a:pt x="512" y="974"/>
                    <a:pt x="512" y="974"/>
                  </a:cubicBezTo>
                  <a:cubicBezTo>
                    <a:pt x="512" y="975"/>
                    <a:pt x="511" y="976"/>
                    <a:pt x="511" y="976"/>
                  </a:cubicBezTo>
                  <a:cubicBezTo>
                    <a:pt x="510" y="974"/>
                    <a:pt x="509" y="972"/>
                    <a:pt x="508" y="970"/>
                  </a:cubicBezTo>
                  <a:cubicBezTo>
                    <a:pt x="508" y="969"/>
                    <a:pt x="507" y="970"/>
                    <a:pt x="507" y="970"/>
                  </a:cubicBezTo>
                  <a:cubicBezTo>
                    <a:pt x="508" y="973"/>
                    <a:pt x="509" y="975"/>
                    <a:pt x="510" y="977"/>
                  </a:cubicBezTo>
                  <a:cubicBezTo>
                    <a:pt x="509" y="978"/>
                    <a:pt x="508" y="979"/>
                    <a:pt x="508" y="979"/>
                  </a:cubicBezTo>
                  <a:cubicBezTo>
                    <a:pt x="507" y="978"/>
                    <a:pt x="507" y="977"/>
                    <a:pt x="506" y="976"/>
                  </a:cubicBezTo>
                  <a:cubicBezTo>
                    <a:pt x="506" y="974"/>
                    <a:pt x="505" y="972"/>
                    <a:pt x="504" y="971"/>
                  </a:cubicBezTo>
                  <a:cubicBezTo>
                    <a:pt x="504" y="970"/>
                    <a:pt x="503" y="971"/>
                    <a:pt x="503" y="971"/>
                  </a:cubicBezTo>
                  <a:cubicBezTo>
                    <a:pt x="503" y="972"/>
                    <a:pt x="503" y="972"/>
                    <a:pt x="503" y="972"/>
                  </a:cubicBezTo>
                  <a:cubicBezTo>
                    <a:pt x="503" y="973"/>
                    <a:pt x="504" y="973"/>
                    <a:pt x="504" y="973"/>
                  </a:cubicBezTo>
                  <a:cubicBezTo>
                    <a:pt x="505" y="975"/>
                    <a:pt x="505" y="977"/>
                    <a:pt x="506" y="978"/>
                  </a:cubicBezTo>
                  <a:cubicBezTo>
                    <a:pt x="506" y="979"/>
                    <a:pt x="506" y="980"/>
                    <a:pt x="507" y="980"/>
                  </a:cubicBezTo>
                  <a:cubicBezTo>
                    <a:pt x="504" y="983"/>
                    <a:pt x="509" y="987"/>
                    <a:pt x="511" y="984"/>
                  </a:cubicBezTo>
                  <a:cubicBezTo>
                    <a:pt x="516" y="981"/>
                    <a:pt x="520" y="976"/>
                    <a:pt x="524" y="972"/>
                  </a:cubicBezTo>
                  <a:cubicBezTo>
                    <a:pt x="524" y="972"/>
                    <a:pt x="524" y="972"/>
                    <a:pt x="525" y="971"/>
                  </a:cubicBezTo>
                  <a:cubicBezTo>
                    <a:pt x="526" y="972"/>
                    <a:pt x="526" y="972"/>
                    <a:pt x="527" y="972"/>
                  </a:cubicBezTo>
                  <a:cubicBezTo>
                    <a:pt x="528" y="973"/>
                    <a:pt x="528" y="973"/>
                    <a:pt x="529" y="973"/>
                  </a:cubicBezTo>
                  <a:cubicBezTo>
                    <a:pt x="529" y="973"/>
                    <a:pt x="530" y="973"/>
                    <a:pt x="530" y="973"/>
                  </a:cubicBezTo>
                  <a:close/>
                  <a:moveTo>
                    <a:pt x="251" y="906"/>
                  </a:moveTo>
                  <a:cubicBezTo>
                    <a:pt x="253" y="907"/>
                    <a:pt x="255" y="909"/>
                    <a:pt x="257" y="910"/>
                  </a:cubicBezTo>
                  <a:cubicBezTo>
                    <a:pt x="257" y="913"/>
                    <a:pt x="256" y="915"/>
                    <a:pt x="255" y="918"/>
                  </a:cubicBezTo>
                  <a:cubicBezTo>
                    <a:pt x="253" y="923"/>
                    <a:pt x="248" y="928"/>
                    <a:pt x="244" y="933"/>
                  </a:cubicBezTo>
                  <a:cubicBezTo>
                    <a:pt x="241" y="932"/>
                    <a:pt x="239" y="931"/>
                    <a:pt x="237" y="930"/>
                  </a:cubicBezTo>
                  <a:cubicBezTo>
                    <a:pt x="244" y="923"/>
                    <a:pt x="248" y="915"/>
                    <a:pt x="251" y="906"/>
                  </a:cubicBezTo>
                  <a:close/>
                  <a:moveTo>
                    <a:pt x="236" y="929"/>
                  </a:moveTo>
                  <a:cubicBezTo>
                    <a:pt x="233" y="927"/>
                    <a:pt x="230" y="925"/>
                    <a:pt x="227" y="923"/>
                  </a:cubicBezTo>
                  <a:cubicBezTo>
                    <a:pt x="230" y="923"/>
                    <a:pt x="234" y="914"/>
                    <a:pt x="235" y="913"/>
                  </a:cubicBezTo>
                  <a:cubicBezTo>
                    <a:pt x="236" y="910"/>
                    <a:pt x="238" y="907"/>
                    <a:pt x="239" y="905"/>
                  </a:cubicBezTo>
                  <a:cubicBezTo>
                    <a:pt x="240" y="903"/>
                    <a:pt x="240" y="901"/>
                    <a:pt x="240" y="898"/>
                  </a:cubicBezTo>
                  <a:cubicBezTo>
                    <a:pt x="244" y="901"/>
                    <a:pt x="247" y="903"/>
                    <a:pt x="250" y="905"/>
                  </a:cubicBezTo>
                  <a:cubicBezTo>
                    <a:pt x="249" y="909"/>
                    <a:pt x="247" y="912"/>
                    <a:pt x="246" y="916"/>
                  </a:cubicBezTo>
                  <a:cubicBezTo>
                    <a:pt x="243" y="921"/>
                    <a:pt x="239" y="925"/>
                    <a:pt x="236" y="929"/>
                  </a:cubicBezTo>
                  <a:close/>
                  <a:moveTo>
                    <a:pt x="270" y="910"/>
                  </a:moveTo>
                  <a:cubicBezTo>
                    <a:pt x="271" y="908"/>
                    <a:pt x="273" y="906"/>
                    <a:pt x="274" y="904"/>
                  </a:cubicBezTo>
                  <a:cubicBezTo>
                    <a:pt x="275" y="905"/>
                    <a:pt x="276" y="906"/>
                    <a:pt x="278" y="906"/>
                  </a:cubicBezTo>
                  <a:cubicBezTo>
                    <a:pt x="279" y="907"/>
                    <a:pt x="281" y="908"/>
                    <a:pt x="282" y="909"/>
                  </a:cubicBezTo>
                  <a:cubicBezTo>
                    <a:pt x="282" y="909"/>
                    <a:pt x="282" y="909"/>
                    <a:pt x="282" y="909"/>
                  </a:cubicBezTo>
                  <a:cubicBezTo>
                    <a:pt x="280" y="912"/>
                    <a:pt x="278" y="916"/>
                    <a:pt x="276" y="919"/>
                  </a:cubicBezTo>
                  <a:cubicBezTo>
                    <a:pt x="273" y="917"/>
                    <a:pt x="271" y="916"/>
                    <a:pt x="268" y="914"/>
                  </a:cubicBezTo>
                  <a:cubicBezTo>
                    <a:pt x="269" y="913"/>
                    <a:pt x="270" y="912"/>
                    <a:pt x="270" y="910"/>
                  </a:cubicBezTo>
                  <a:close/>
                  <a:moveTo>
                    <a:pt x="266" y="913"/>
                  </a:moveTo>
                  <a:cubicBezTo>
                    <a:pt x="264" y="912"/>
                    <a:pt x="261" y="911"/>
                    <a:pt x="259" y="910"/>
                  </a:cubicBezTo>
                  <a:cubicBezTo>
                    <a:pt x="260" y="909"/>
                    <a:pt x="260" y="908"/>
                    <a:pt x="260" y="907"/>
                  </a:cubicBezTo>
                  <a:cubicBezTo>
                    <a:pt x="261" y="904"/>
                    <a:pt x="262" y="901"/>
                    <a:pt x="263" y="897"/>
                  </a:cubicBezTo>
                  <a:cubicBezTo>
                    <a:pt x="266" y="899"/>
                    <a:pt x="269" y="901"/>
                    <a:pt x="271" y="903"/>
                  </a:cubicBezTo>
                  <a:cubicBezTo>
                    <a:pt x="271" y="904"/>
                    <a:pt x="270" y="906"/>
                    <a:pt x="269" y="907"/>
                  </a:cubicBezTo>
                  <a:cubicBezTo>
                    <a:pt x="268" y="909"/>
                    <a:pt x="267" y="911"/>
                    <a:pt x="266" y="913"/>
                  </a:cubicBezTo>
                  <a:close/>
                  <a:moveTo>
                    <a:pt x="274" y="903"/>
                  </a:moveTo>
                  <a:cubicBezTo>
                    <a:pt x="275" y="901"/>
                    <a:pt x="276" y="900"/>
                    <a:pt x="277" y="898"/>
                  </a:cubicBezTo>
                  <a:cubicBezTo>
                    <a:pt x="280" y="899"/>
                    <a:pt x="283" y="901"/>
                    <a:pt x="286" y="902"/>
                  </a:cubicBezTo>
                  <a:cubicBezTo>
                    <a:pt x="285" y="904"/>
                    <a:pt x="284" y="905"/>
                    <a:pt x="283" y="907"/>
                  </a:cubicBezTo>
                  <a:cubicBezTo>
                    <a:pt x="282" y="907"/>
                    <a:pt x="281" y="906"/>
                    <a:pt x="281" y="906"/>
                  </a:cubicBezTo>
                  <a:cubicBezTo>
                    <a:pt x="279" y="905"/>
                    <a:pt x="276" y="904"/>
                    <a:pt x="274" y="903"/>
                  </a:cubicBezTo>
                  <a:close/>
                  <a:moveTo>
                    <a:pt x="284" y="911"/>
                  </a:moveTo>
                  <a:cubicBezTo>
                    <a:pt x="284" y="910"/>
                    <a:pt x="284" y="910"/>
                    <a:pt x="284" y="910"/>
                  </a:cubicBezTo>
                  <a:cubicBezTo>
                    <a:pt x="288" y="912"/>
                    <a:pt x="292" y="914"/>
                    <a:pt x="296" y="916"/>
                  </a:cubicBezTo>
                  <a:cubicBezTo>
                    <a:pt x="294" y="919"/>
                    <a:pt x="293" y="922"/>
                    <a:pt x="291" y="924"/>
                  </a:cubicBezTo>
                  <a:cubicBezTo>
                    <a:pt x="291" y="925"/>
                    <a:pt x="291" y="926"/>
                    <a:pt x="290" y="926"/>
                  </a:cubicBezTo>
                  <a:cubicBezTo>
                    <a:pt x="289" y="926"/>
                    <a:pt x="287" y="925"/>
                    <a:pt x="286" y="924"/>
                  </a:cubicBezTo>
                  <a:cubicBezTo>
                    <a:pt x="283" y="923"/>
                    <a:pt x="281" y="921"/>
                    <a:pt x="278" y="920"/>
                  </a:cubicBezTo>
                  <a:cubicBezTo>
                    <a:pt x="280" y="917"/>
                    <a:pt x="282" y="914"/>
                    <a:pt x="284" y="911"/>
                  </a:cubicBezTo>
                  <a:close/>
                  <a:moveTo>
                    <a:pt x="285" y="908"/>
                  </a:moveTo>
                  <a:cubicBezTo>
                    <a:pt x="286" y="906"/>
                    <a:pt x="287" y="905"/>
                    <a:pt x="288" y="903"/>
                  </a:cubicBezTo>
                  <a:cubicBezTo>
                    <a:pt x="292" y="905"/>
                    <a:pt x="296" y="907"/>
                    <a:pt x="300" y="909"/>
                  </a:cubicBezTo>
                  <a:cubicBezTo>
                    <a:pt x="300" y="909"/>
                    <a:pt x="300" y="910"/>
                    <a:pt x="299" y="910"/>
                  </a:cubicBezTo>
                  <a:cubicBezTo>
                    <a:pt x="298" y="912"/>
                    <a:pt x="298" y="913"/>
                    <a:pt x="297" y="915"/>
                  </a:cubicBezTo>
                  <a:cubicBezTo>
                    <a:pt x="293" y="912"/>
                    <a:pt x="289" y="910"/>
                    <a:pt x="285" y="908"/>
                  </a:cubicBezTo>
                  <a:close/>
                  <a:moveTo>
                    <a:pt x="286" y="901"/>
                  </a:moveTo>
                  <a:cubicBezTo>
                    <a:pt x="283" y="899"/>
                    <a:pt x="280" y="898"/>
                    <a:pt x="278" y="897"/>
                  </a:cubicBezTo>
                  <a:cubicBezTo>
                    <a:pt x="278" y="896"/>
                    <a:pt x="279" y="895"/>
                    <a:pt x="279" y="894"/>
                  </a:cubicBezTo>
                  <a:cubicBezTo>
                    <a:pt x="281" y="891"/>
                    <a:pt x="282" y="889"/>
                    <a:pt x="283" y="886"/>
                  </a:cubicBezTo>
                  <a:cubicBezTo>
                    <a:pt x="283" y="886"/>
                    <a:pt x="283" y="885"/>
                    <a:pt x="283" y="885"/>
                  </a:cubicBezTo>
                  <a:cubicBezTo>
                    <a:pt x="286" y="886"/>
                    <a:pt x="288" y="888"/>
                    <a:pt x="291" y="889"/>
                  </a:cubicBezTo>
                  <a:cubicBezTo>
                    <a:pt x="291" y="889"/>
                    <a:pt x="291" y="890"/>
                    <a:pt x="291" y="890"/>
                  </a:cubicBezTo>
                  <a:cubicBezTo>
                    <a:pt x="290" y="894"/>
                    <a:pt x="288" y="897"/>
                    <a:pt x="286" y="901"/>
                  </a:cubicBezTo>
                  <a:close/>
                  <a:moveTo>
                    <a:pt x="280" y="887"/>
                  </a:moveTo>
                  <a:cubicBezTo>
                    <a:pt x="279" y="890"/>
                    <a:pt x="277" y="893"/>
                    <a:pt x="275" y="896"/>
                  </a:cubicBezTo>
                  <a:cubicBezTo>
                    <a:pt x="274" y="896"/>
                    <a:pt x="272" y="895"/>
                    <a:pt x="270" y="894"/>
                  </a:cubicBezTo>
                  <a:cubicBezTo>
                    <a:pt x="269" y="894"/>
                    <a:pt x="267" y="893"/>
                    <a:pt x="266" y="893"/>
                  </a:cubicBezTo>
                  <a:cubicBezTo>
                    <a:pt x="266" y="892"/>
                    <a:pt x="267" y="891"/>
                    <a:pt x="267" y="890"/>
                  </a:cubicBezTo>
                  <a:cubicBezTo>
                    <a:pt x="268" y="888"/>
                    <a:pt x="269" y="886"/>
                    <a:pt x="270" y="884"/>
                  </a:cubicBezTo>
                  <a:cubicBezTo>
                    <a:pt x="270" y="883"/>
                    <a:pt x="270" y="882"/>
                    <a:pt x="271" y="880"/>
                  </a:cubicBezTo>
                  <a:cubicBezTo>
                    <a:pt x="274" y="882"/>
                    <a:pt x="277" y="882"/>
                    <a:pt x="279" y="883"/>
                  </a:cubicBezTo>
                  <a:cubicBezTo>
                    <a:pt x="280" y="884"/>
                    <a:pt x="281" y="884"/>
                    <a:pt x="282" y="885"/>
                  </a:cubicBezTo>
                  <a:cubicBezTo>
                    <a:pt x="281" y="886"/>
                    <a:pt x="281" y="886"/>
                    <a:pt x="280" y="887"/>
                  </a:cubicBezTo>
                  <a:close/>
                  <a:moveTo>
                    <a:pt x="269" y="895"/>
                  </a:moveTo>
                  <a:cubicBezTo>
                    <a:pt x="271" y="896"/>
                    <a:pt x="273" y="896"/>
                    <a:pt x="275" y="897"/>
                  </a:cubicBezTo>
                  <a:cubicBezTo>
                    <a:pt x="274" y="899"/>
                    <a:pt x="273" y="900"/>
                    <a:pt x="272" y="902"/>
                  </a:cubicBezTo>
                  <a:cubicBezTo>
                    <a:pt x="270" y="900"/>
                    <a:pt x="267" y="899"/>
                    <a:pt x="265" y="897"/>
                  </a:cubicBezTo>
                  <a:cubicBezTo>
                    <a:pt x="265" y="897"/>
                    <a:pt x="264" y="897"/>
                    <a:pt x="264" y="897"/>
                  </a:cubicBezTo>
                  <a:cubicBezTo>
                    <a:pt x="264" y="895"/>
                    <a:pt x="265" y="894"/>
                    <a:pt x="265" y="893"/>
                  </a:cubicBezTo>
                  <a:cubicBezTo>
                    <a:pt x="267" y="894"/>
                    <a:pt x="268" y="894"/>
                    <a:pt x="269" y="895"/>
                  </a:cubicBezTo>
                  <a:close/>
                  <a:moveTo>
                    <a:pt x="263" y="896"/>
                  </a:moveTo>
                  <a:cubicBezTo>
                    <a:pt x="260" y="894"/>
                    <a:pt x="258" y="893"/>
                    <a:pt x="256" y="891"/>
                  </a:cubicBezTo>
                  <a:cubicBezTo>
                    <a:pt x="256" y="891"/>
                    <a:pt x="256" y="890"/>
                    <a:pt x="256" y="889"/>
                  </a:cubicBezTo>
                  <a:cubicBezTo>
                    <a:pt x="259" y="890"/>
                    <a:pt x="262" y="892"/>
                    <a:pt x="264" y="893"/>
                  </a:cubicBezTo>
                  <a:cubicBezTo>
                    <a:pt x="264" y="894"/>
                    <a:pt x="263" y="895"/>
                    <a:pt x="263" y="896"/>
                  </a:cubicBezTo>
                  <a:close/>
                  <a:moveTo>
                    <a:pt x="262" y="897"/>
                  </a:moveTo>
                  <a:cubicBezTo>
                    <a:pt x="262" y="898"/>
                    <a:pt x="261" y="899"/>
                    <a:pt x="260" y="900"/>
                  </a:cubicBezTo>
                  <a:cubicBezTo>
                    <a:pt x="259" y="903"/>
                    <a:pt x="258" y="906"/>
                    <a:pt x="258" y="909"/>
                  </a:cubicBezTo>
                  <a:cubicBezTo>
                    <a:pt x="256" y="908"/>
                    <a:pt x="254" y="907"/>
                    <a:pt x="252" y="905"/>
                  </a:cubicBezTo>
                  <a:cubicBezTo>
                    <a:pt x="253" y="902"/>
                    <a:pt x="255" y="898"/>
                    <a:pt x="256" y="894"/>
                  </a:cubicBezTo>
                  <a:cubicBezTo>
                    <a:pt x="256" y="893"/>
                    <a:pt x="256" y="893"/>
                    <a:pt x="256" y="892"/>
                  </a:cubicBezTo>
                  <a:cubicBezTo>
                    <a:pt x="258" y="893"/>
                    <a:pt x="260" y="895"/>
                    <a:pt x="262" y="897"/>
                  </a:cubicBezTo>
                  <a:close/>
                  <a:moveTo>
                    <a:pt x="255" y="922"/>
                  </a:moveTo>
                  <a:cubicBezTo>
                    <a:pt x="257" y="919"/>
                    <a:pt x="258" y="915"/>
                    <a:pt x="259" y="911"/>
                  </a:cubicBezTo>
                  <a:cubicBezTo>
                    <a:pt x="261" y="912"/>
                    <a:pt x="263" y="914"/>
                    <a:pt x="265" y="915"/>
                  </a:cubicBezTo>
                  <a:cubicBezTo>
                    <a:pt x="261" y="922"/>
                    <a:pt x="256" y="930"/>
                    <a:pt x="255" y="938"/>
                  </a:cubicBezTo>
                  <a:cubicBezTo>
                    <a:pt x="251" y="937"/>
                    <a:pt x="248" y="935"/>
                    <a:pt x="245" y="934"/>
                  </a:cubicBezTo>
                  <a:cubicBezTo>
                    <a:pt x="248" y="930"/>
                    <a:pt x="252" y="926"/>
                    <a:pt x="255" y="922"/>
                  </a:cubicBezTo>
                  <a:close/>
                  <a:moveTo>
                    <a:pt x="267" y="916"/>
                  </a:moveTo>
                  <a:cubicBezTo>
                    <a:pt x="270" y="918"/>
                    <a:pt x="273" y="919"/>
                    <a:pt x="275" y="921"/>
                  </a:cubicBezTo>
                  <a:cubicBezTo>
                    <a:pt x="274" y="923"/>
                    <a:pt x="274" y="925"/>
                    <a:pt x="273" y="927"/>
                  </a:cubicBezTo>
                  <a:cubicBezTo>
                    <a:pt x="271" y="932"/>
                    <a:pt x="269" y="937"/>
                    <a:pt x="268" y="943"/>
                  </a:cubicBezTo>
                  <a:cubicBezTo>
                    <a:pt x="264" y="942"/>
                    <a:pt x="260" y="940"/>
                    <a:pt x="256" y="939"/>
                  </a:cubicBezTo>
                  <a:cubicBezTo>
                    <a:pt x="259" y="931"/>
                    <a:pt x="263" y="923"/>
                    <a:pt x="267" y="916"/>
                  </a:cubicBezTo>
                  <a:close/>
                  <a:moveTo>
                    <a:pt x="275" y="929"/>
                  </a:moveTo>
                  <a:cubicBezTo>
                    <a:pt x="275" y="927"/>
                    <a:pt x="276" y="924"/>
                    <a:pt x="277" y="922"/>
                  </a:cubicBezTo>
                  <a:cubicBezTo>
                    <a:pt x="279" y="923"/>
                    <a:pt x="281" y="924"/>
                    <a:pt x="283" y="925"/>
                  </a:cubicBezTo>
                  <a:cubicBezTo>
                    <a:pt x="285" y="926"/>
                    <a:pt x="287" y="927"/>
                    <a:pt x="289" y="929"/>
                  </a:cubicBezTo>
                  <a:cubicBezTo>
                    <a:pt x="288" y="932"/>
                    <a:pt x="286" y="936"/>
                    <a:pt x="284" y="939"/>
                  </a:cubicBezTo>
                  <a:cubicBezTo>
                    <a:pt x="283" y="941"/>
                    <a:pt x="282" y="944"/>
                    <a:pt x="281" y="947"/>
                  </a:cubicBezTo>
                  <a:cubicBezTo>
                    <a:pt x="278" y="946"/>
                    <a:pt x="274" y="945"/>
                    <a:pt x="270" y="944"/>
                  </a:cubicBezTo>
                  <a:cubicBezTo>
                    <a:pt x="272" y="939"/>
                    <a:pt x="273" y="934"/>
                    <a:pt x="275" y="929"/>
                  </a:cubicBezTo>
                  <a:close/>
                  <a:moveTo>
                    <a:pt x="286" y="941"/>
                  </a:moveTo>
                  <a:cubicBezTo>
                    <a:pt x="288" y="937"/>
                    <a:pt x="290" y="934"/>
                    <a:pt x="291" y="930"/>
                  </a:cubicBezTo>
                  <a:cubicBezTo>
                    <a:pt x="295" y="932"/>
                    <a:pt x="298" y="934"/>
                    <a:pt x="301" y="936"/>
                  </a:cubicBezTo>
                  <a:cubicBezTo>
                    <a:pt x="301" y="941"/>
                    <a:pt x="301" y="945"/>
                    <a:pt x="302" y="950"/>
                  </a:cubicBezTo>
                  <a:cubicBezTo>
                    <a:pt x="296" y="949"/>
                    <a:pt x="291" y="949"/>
                    <a:pt x="285" y="947"/>
                  </a:cubicBezTo>
                  <a:cubicBezTo>
                    <a:pt x="285" y="947"/>
                    <a:pt x="284" y="947"/>
                    <a:pt x="284" y="947"/>
                  </a:cubicBezTo>
                  <a:cubicBezTo>
                    <a:pt x="284" y="945"/>
                    <a:pt x="285" y="943"/>
                    <a:pt x="286" y="941"/>
                  </a:cubicBezTo>
                  <a:close/>
                  <a:moveTo>
                    <a:pt x="301" y="933"/>
                  </a:moveTo>
                  <a:cubicBezTo>
                    <a:pt x="298" y="931"/>
                    <a:pt x="295" y="929"/>
                    <a:pt x="292" y="928"/>
                  </a:cubicBezTo>
                  <a:cubicBezTo>
                    <a:pt x="293" y="927"/>
                    <a:pt x="293" y="927"/>
                    <a:pt x="293" y="927"/>
                  </a:cubicBezTo>
                  <a:cubicBezTo>
                    <a:pt x="294" y="924"/>
                    <a:pt x="296" y="921"/>
                    <a:pt x="297" y="918"/>
                  </a:cubicBezTo>
                  <a:cubicBezTo>
                    <a:pt x="299" y="918"/>
                    <a:pt x="301" y="919"/>
                    <a:pt x="302" y="920"/>
                  </a:cubicBezTo>
                  <a:cubicBezTo>
                    <a:pt x="302" y="925"/>
                    <a:pt x="301" y="929"/>
                    <a:pt x="301" y="933"/>
                  </a:cubicBezTo>
                  <a:close/>
                  <a:moveTo>
                    <a:pt x="298" y="916"/>
                  </a:moveTo>
                  <a:cubicBezTo>
                    <a:pt x="299" y="914"/>
                    <a:pt x="300" y="913"/>
                    <a:pt x="300" y="912"/>
                  </a:cubicBezTo>
                  <a:cubicBezTo>
                    <a:pt x="301" y="911"/>
                    <a:pt x="301" y="910"/>
                    <a:pt x="302" y="909"/>
                  </a:cubicBezTo>
                  <a:cubicBezTo>
                    <a:pt x="302" y="910"/>
                    <a:pt x="302" y="910"/>
                    <a:pt x="303" y="910"/>
                  </a:cubicBezTo>
                  <a:cubicBezTo>
                    <a:pt x="303" y="913"/>
                    <a:pt x="302" y="915"/>
                    <a:pt x="302" y="918"/>
                  </a:cubicBezTo>
                  <a:cubicBezTo>
                    <a:pt x="301" y="917"/>
                    <a:pt x="300" y="916"/>
                    <a:pt x="298" y="916"/>
                  </a:cubicBezTo>
                  <a:close/>
                  <a:moveTo>
                    <a:pt x="301" y="907"/>
                  </a:moveTo>
                  <a:cubicBezTo>
                    <a:pt x="297" y="905"/>
                    <a:pt x="293" y="903"/>
                    <a:pt x="288" y="901"/>
                  </a:cubicBezTo>
                  <a:cubicBezTo>
                    <a:pt x="290" y="899"/>
                    <a:pt x="291" y="896"/>
                    <a:pt x="292" y="894"/>
                  </a:cubicBezTo>
                  <a:cubicBezTo>
                    <a:pt x="292" y="892"/>
                    <a:pt x="293" y="891"/>
                    <a:pt x="293" y="890"/>
                  </a:cubicBezTo>
                  <a:cubicBezTo>
                    <a:pt x="295" y="890"/>
                    <a:pt x="297" y="891"/>
                    <a:pt x="298" y="892"/>
                  </a:cubicBezTo>
                  <a:cubicBezTo>
                    <a:pt x="300" y="893"/>
                    <a:pt x="301" y="894"/>
                    <a:pt x="303" y="895"/>
                  </a:cubicBezTo>
                  <a:cubicBezTo>
                    <a:pt x="303" y="898"/>
                    <a:pt x="303" y="900"/>
                    <a:pt x="303" y="903"/>
                  </a:cubicBezTo>
                  <a:cubicBezTo>
                    <a:pt x="302" y="905"/>
                    <a:pt x="302" y="906"/>
                    <a:pt x="301" y="907"/>
                  </a:cubicBezTo>
                  <a:close/>
                  <a:moveTo>
                    <a:pt x="302" y="893"/>
                  </a:moveTo>
                  <a:cubicBezTo>
                    <a:pt x="299" y="891"/>
                    <a:pt x="296" y="890"/>
                    <a:pt x="293" y="889"/>
                  </a:cubicBezTo>
                  <a:cubicBezTo>
                    <a:pt x="294" y="884"/>
                    <a:pt x="295" y="878"/>
                    <a:pt x="297" y="874"/>
                  </a:cubicBezTo>
                  <a:cubicBezTo>
                    <a:pt x="297" y="874"/>
                    <a:pt x="297" y="874"/>
                    <a:pt x="297" y="874"/>
                  </a:cubicBezTo>
                  <a:cubicBezTo>
                    <a:pt x="296" y="876"/>
                    <a:pt x="294" y="877"/>
                    <a:pt x="293" y="880"/>
                  </a:cubicBezTo>
                  <a:cubicBezTo>
                    <a:pt x="292" y="882"/>
                    <a:pt x="292" y="885"/>
                    <a:pt x="291" y="888"/>
                  </a:cubicBezTo>
                  <a:cubicBezTo>
                    <a:pt x="289" y="887"/>
                    <a:pt x="286" y="886"/>
                    <a:pt x="284" y="885"/>
                  </a:cubicBezTo>
                  <a:cubicBezTo>
                    <a:pt x="284" y="885"/>
                    <a:pt x="284" y="885"/>
                    <a:pt x="283" y="885"/>
                  </a:cubicBezTo>
                  <a:cubicBezTo>
                    <a:pt x="284" y="882"/>
                    <a:pt x="286" y="877"/>
                    <a:pt x="288" y="877"/>
                  </a:cubicBezTo>
                  <a:cubicBezTo>
                    <a:pt x="288" y="877"/>
                    <a:pt x="288" y="877"/>
                    <a:pt x="288" y="877"/>
                  </a:cubicBezTo>
                  <a:cubicBezTo>
                    <a:pt x="287" y="877"/>
                    <a:pt x="286" y="878"/>
                    <a:pt x="285" y="879"/>
                  </a:cubicBezTo>
                  <a:cubicBezTo>
                    <a:pt x="284" y="881"/>
                    <a:pt x="283" y="882"/>
                    <a:pt x="282" y="884"/>
                  </a:cubicBezTo>
                  <a:cubicBezTo>
                    <a:pt x="280" y="883"/>
                    <a:pt x="277" y="882"/>
                    <a:pt x="275" y="881"/>
                  </a:cubicBezTo>
                  <a:cubicBezTo>
                    <a:pt x="274" y="881"/>
                    <a:pt x="272" y="881"/>
                    <a:pt x="271" y="880"/>
                  </a:cubicBezTo>
                  <a:cubicBezTo>
                    <a:pt x="272" y="879"/>
                    <a:pt x="272" y="878"/>
                    <a:pt x="272" y="878"/>
                  </a:cubicBezTo>
                  <a:cubicBezTo>
                    <a:pt x="272" y="878"/>
                    <a:pt x="272" y="878"/>
                    <a:pt x="272" y="878"/>
                  </a:cubicBezTo>
                  <a:cubicBezTo>
                    <a:pt x="272" y="878"/>
                    <a:pt x="271" y="879"/>
                    <a:pt x="271" y="880"/>
                  </a:cubicBezTo>
                  <a:cubicBezTo>
                    <a:pt x="270" y="879"/>
                    <a:pt x="269" y="879"/>
                    <a:pt x="268" y="878"/>
                  </a:cubicBezTo>
                  <a:cubicBezTo>
                    <a:pt x="270" y="877"/>
                    <a:pt x="272" y="877"/>
                    <a:pt x="275" y="876"/>
                  </a:cubicBezTo>
                  <a:cubicBezTo>
                    <a:pt x="284" y="874"/>
                    <a:pt x="294" y="873"/>
                    <a:pt x="303" y="872"/>
                  </a:cubicBezTo>
                  <a:cubicBezTo>
                    <a:pt x="303" y="872"/>
                    <a:pt x="303" y="873"/>
                    <a:pt x="303" y="873"/>
                  </a:cubicBezTo>
                  <a:cubicBezTo>
                    <a:pt x="303" y="880"/>
                    <a:pt x="303" y="886"/>
                    <a:pt x="303" y="893"/>
                  </a:cubicBezTo>
                  <a:cubicBezTo>
                    <a:pt x="303" y="893"/>
                    <a:pt x="302" y="893"/>
                    <a:pt x="302" y="893"/>
                  </a:cubicBezTo>
                  <a:close/>
                  <a:moveTo>
                    <a:pt x="270" y="880"/>
                  </a:moveTo>
                  <a:cubicBezTo>
                    <a:pt x="270" y="882"/>
                    <a:pt x="269" y="883"/>
                    <a:pt x="269" y="884"/>
                  </a:cubicBezTo>
                  <a:cubicBezTo>
                    <a:pt x="268" y="887"/>
                    <a:pt x="266" y="889"/>
                    <a:pt x="265" y="892"/>
                  </a:cubicBezTo>
                  <a:cubicBezTo>
                    <a:pt x="262" y="891"/>
                    <a:pt x="259" y="890"/>
                    <a:pt x="256" y="889"/>
                  </a:cubicBezTo>
                  <a:cubicBezTo>
                    <a:pt x="257" y="887"/>
                    <a:pt x="258" y="885"/>
                    <a:pt x="259" y="884"/>
                  </a:cubicBezTo>
                  <a:cubicBezTo>
                    <a:pt x="259" y="883"/>
                    <a:pt x="259" y="883"/>
                    <a:pt x="259" y="883"/>
                  </a:cubicBezTo>
                  <a:cubicBezTo>
                    <a:pt x="257" y="885"/>
                    <a:pt x="257" y="887"/>
                    <a:pt x="256" y="889"/>
                  </a:cubicBezTo>
                  <a:cubicBezTo>
                    <a:pt x="255" y="888"/>
                    <a:pt x="254" y="888"/>
                    <a:pt x="253" y="888"/>
                  </a:cubicBezTo>
                  <a:cubicBezTo>
                    <a:pt x="253" y="888"/>
                    <a:pt x="253" y="888"/>
                    <a:pt x="253" y="888"/>
                  </a:cubicBezTo>
                  <a:cubicBezTo>
                    <a:pt x="254" y="888"/>
                    <a:pt x="255" y="889"/>
                    <a:pt x="256" y="889"/>
                  </a:cubicBezTo>
                  <a:cubicBezTo>
                    <a:pt x="256" y="889"/>
                    <a:pt x="256" y="889"/>
                    <a:pt x="256" y="890"/>
                  </a:cubicBezTo>
                  <a:cubicBezTo>
                    <a:pt x="256" y="890"/>
                    <a:pt x="256" y="890"/>
                    <a:pt x="255" y="891"/>
                  </a:cubicBezTo>
                  <a:cubicBezTo>
                    <a:pt x="254" y="890"/>
                    <a:pt x="252" y="889"/>
                    <a:pt x="251" y="888"/>
                  </a:cubicBezTo>
                  <a:cubicBezTo>
                    <a:pt x="251" y="888"/>
                    <a:pt x="251" y="888"/>
                    <a:pt x="251" y="888"/>
                  </a:cubicBezTo>
                  <a:cubicBezTo>
                    <a:pt x="256" y="885"/>
                    <a:pt x="262" y="881"/>
                    <a:pt x="268" y="878"/>
                  </a:cubicBezTo>
                  <a:cubicBezTo>
                    <a:pt x="268" y="879"/>
                    <a:pt x="269" y="880"/>
                    <a:pt x="270" y="880"/>
                  </a:cubicBezTo>
                  <a:close/>
                  <a:moveTo>
                    <a:pt x="255" y="891"/>
                  </a:moveTo>
                  <a:cubicBezTo>
                    <a:pt x="254" y="895"/>
                    <a:pt x="254" y="898"/>
                    <a:pt x="252" y="901"/>
                  </a:cubicBezTo>
                  <a:cubicBezTo>
                    <a:pt x="252" y="902"/>
                    <a:pt x="251" y="903"/>
                    <a:pt x="250" y="905"/>
                  </a:cubicBezTo>
                  <a:cubicBezTo>
                    <a:pt x="247" y="903"/>
                    <a:pt x="244" y="900"/>
                    <a:pt x="240" y="898"/>
                  </a:cubicBezTo>
                  <a:cubicBezTo>
                    <a:pt x="241" y="897"/>
                    <a:pt x="241" y="895"/>
                    <a:pt x="242" y="894"/>
                  </a:cubicBezTo>
                  <a:cubicBezTo>
                    <a:pt x="245" y="892"/>
                    <a:pt x="248" y="890"/>
                    <a:pt x="251" y="889"/>
                  </a:cubicBezTo>
                  <a:cubicBezTo>
                    <a:pt x="252" y="889"/>
                    <a:pt x="254" y="891"/>
                    <a:pt x="255" y="891"/>
                  </a:cubicBezTo>
                  <a:close/>
                  <a:moveTo>
                    <a:pt x="239" y="897"/>
                  </a:moveTo>
                  <a:cubicBezTo>
                    <a:pt x="239" y="897"/>
                    <a:pt x="239" y="897"/>
                    <a:pt x="238" y="897"/>
                  </a:cubicBezTo>
                  <a:cubicBezTo>
                    <a:pt x="239" y="896"/>
                    <a:pt x="240" y="896"/>
                    <a:pt x="241" y="895"/>
                  </a:cubicBezTo>
                  <a:cubicBezTo>
                    <a:pt x="240" y="896"/>
                    <a:pt x="240" y="897"/>
                    <a:pt x="239" y="897"/>
                  </a:cubicBezTo>
                  <a:close/>
                  <a:moveTo>
                    <a:pt x="239" y="898"/>
                  </a:moveTo>
                  <a:cubicBezTo>
                    <a:pt x="238" y="901"/>
                    <a:pt x="237" y="904"/>
                    <a:pt x="236" y="906"/>
                  </a:cubicBezTo>
                  <a:cubicBezTo>
                    <a:pt x="235" y="909"/>
                    <a:pt x="233" y="912"/>
                    <a:pt x="231" y="915"/>
                  </a:cubicBezTo>
                  <a:cubicBezTo>
                    <a:pt x="231" y="917"/>
                    <a:pt x="230" y="918"/>
                    <a:pt x="229" y="919"/>
                  </a:cubicBezTo>
                  <a:cubicBezTo>
                    <a:pt x="228" y="920"/>
                    <a:pt x="228" y="920"/>
                    <a:pt x="228" y="921"/>
                  </a:cubicBezTo>
                  <a:cubicBezTo>
                    <a:pt x="227" y="921"/>
                    <a:pt x="227" y="922"/>
                    <a:pt x="227" y="922"/>
                  </a:cubicBezTo>
                  <a:cubicBezTo>
                    <a:pt x="227" y="922"/>
                    <a:pt x="226" y="922"/>
                    <a:pt x="226" y="923"/>
                  </a:cubicBezTo>
                  <a:cubicBezTo>
                    <a:pt x="225" y="922"/>
                    <a:pt x="224" y="921"/>
                    <a:pt x="223" y="920"/>
                  </a:cubicBezTo>
                  <a:cubicBezTo>
                    <a:pt x="225" y="915"/>
                    <a:pt x="227" y="910"/>
                    <a:pt x="230" y="905"/>
                  </a:cubicBezTo>
                  <a:cubicBezTo>
                    <a:pt x="232" y="902"/>
                    <a:pt x="235" y="899"/>
                    <a:pt x="238" y="897"/>
                  </a:cubicBezTo>
                  <a:cubicBezTo>
                    <a:pt x="239" y="897"/>
                    <a:pt x="239" y="897"/>
                    <a:pt x="239" y="898"/>
                  </a:cubicBezTo>
                  <a:close/>
                  <a:moveTo>
                    <a:pt x="341" y="679"/>
                  </a:moveTo>
                  <a:cubicBezTo>
                    <a:pt x="341" y="670"/>
                    <a:pt x="340" y="660"/>
                    <a:pt x="341" y="651"/>
                  </a:cubicBezTo>
                  <a:cubicBezTo>
                    <a:pt x="342" y="643"/>
                    <a:pt x="344" y="629"/>
                    <a:pt x="352" y="625"/>
                  </a:cubicBezTo>
                  <a:cubicBezTo>
                    <a:pt x="352" y="624"/>
                    <a:pt x="353" y="624"/>
                    <a:pt x="353" y="624"/>
                  </a:cubicBezTo>
                  <a:cubicBezTo>
                    <a:pt x="352" y="632"/>
                    <a:pt x="351" y="640"/>
                    <a:pt x="350" y="648"/>
                  </a:cubicBezTo>
                  <a:cubicBezTo>
                    <a:pt x="347" y="668"/>
                    <a:pt x="348" y="688"/>
                    <a:pt x="346" y="707"/>
                  </a:cubicBezTo>
                  <a:cubicBezTo>
                    <a:pt x="344" y="729"/>
                    <a:pt x="340" y="750"/>
                    <a:pt x="336" y="771"/>
                  </a:cubicBezTo>
                  <a:cubicBezTo>
                    <a:pt x="332" y="791"/>
                    <a:pt x="331" y="812"/>
                    <a:pt x="329" y="832"/>
                  </a:cubicBezTo>
                  <a:cubicBezTo>
                    <a:pt x="328" y="842"/>
                    <a:pt x="326" y="852"/>
                    <a:pt x="325" y="862"/>
                  </a:cubicBezTo>
                  <a:cubicBezTo>
                    <a:pt x="321" y="862"/>
                    <a:pt x="316" y="862"/>
                    <a:pt x="311" y="862"/>
                  </a:cubicBezTo>
                  <a:cubicBezTo>
                    <a:pt x="311" y="857"/>
                    <a:pt x="311" y="851"/>
                    <a:pt x="312" y="846"/>
                  </a:cubicBezTo>
                  <a:cubicBezTo>
                    <a:pt x="312" y="826"/>
                    <a:pt x="311" y="807"/>
                    <a:pt x="314" y="787"/>
                  </a:cubicBezTo>
                  <a:cubicBezTo>
                    <a:pt x="315" y="778"/>
                    <a:pt x="318" y="770"/>
                    <a:pt x="321" y="761"/>
                  </a:cubicBezTo>
                  <a:cubicBezTo>
                    <a:pt x="324" y="752"/>
                    <a:pt x="327" y="742"/>
                    <a:pt x="331" y="733"/>
                  </a:cubicBezTo>
                  <a:cubicBezTo>
                    <a:pt x="339" y="715"/>
                    <a:pt x="341" y="698"/>
                    <a:pt x="341" y="679"/>
                  </a:cubicBezTo>
                  <a:close/>
                  <a:moveTo>
                    <a:pt x="340" y="493"/>
                  </a:moveTo>
                  <a:cubicBezTo>
                    <a:pt x="338" y="470"/>
                    <a:pt x="328" y="450"/>
                    <a:pt x="321" y="429"/>
                  </a:cubicBezTo>
                  <a:cubicBezTo>
                    <a:pt x="317" y="419"/>
                    <a:pt x="315" y="409"/>
                    <a:pt x="309" y="399"/>
                  </a:cubicBezTo>
                  <a:cubicBezTo>
                    <a:pt x="306" y="394"/>
                    <a:pt x="304" y="389"/>
                    <a:pt x="302" y="383"/>
                  </a:cubicBezTo>
                  <a:cubicBezTo>
                    <a:pt x="302" y="381"/>
                    <a:pt x="302" y="380"/>
                    <a:pt x="301" y="379"/>
                  </a:cubicBezTo>
                  <a:cubicBezTo>
                    <a:pt x="306" y="377"/>
                    <a:pt x="309" y="375"/>
                    <a:pt x="311" y="372"/>
                  </a:cubicBezTo>
                  <a:cubicBezTo>
                    <a:pt x="316" y="373"/>
                    <a:pt x="320" y="370"/>
                    <a:pt x="323" y="366"/>
                  </a:cubicBezTo>
                  <a:cubicBezTo>
                    <a:pt x="326" y="367"/>
                    <a:pt x="330" y="367"/>
                    <a:pt x="333" y="366"/>
                  </a:cubicBezTo>
                  <a:cubicBezTo>
                    <a:pt x="335" y="364"/>
                    <a:pt x="338" y="363"/>
                    <a:pt x="340" y="361"/>
                  </a:cubicBezTo>
                  <a:cubicBezTo>
                    <a:pt x="342" y="360"/>
                    <a:pt x="344" y="359"/>
                    <a:pt x="345" y="357"/>
                  </a:cubicBezTo>
                  <a:cubicBezTo>
                    <a:pt x="347" y="357"/>
                    <a:pt x="350" y="356"/>
                    <a:pt x="352" y="354"/>
                  </a:cubicBezTo>
                  <a:cubicBezTo>
                    <a:pt x="356" y="355"/>
                    <a:pt x="360" y="354"/>
                    <a:pt x="363" y="352"/>
                  </a:cubicBezTo>
                  <a:cubicBezTo>
                    <a:pt x="364" y="352"/>
                    <a:pt x="364" y="352"/>
                    <a:pt x="365" y="352"/>
                  </a:cubicBezTo>
                  <a:cubicBezTo>
                    <a:pt x="368" y="356"/>
                    <a:pt x="373" y="359"/>
                    <a:pt x="378" y="361"/>
                  </a:cubicBezTo>
                  <a:cubicBezTo>
                    <a:pt x="383" y="363"/>
                    <a:pt x="387" y="356"/>
                    <a:pt x="382" y="354"/>
                  </a:cubicBezTo>
                  <a:cubicBezTo>
                    <a:pt x="381" y="354"/>
                    <a:pt x="380" y="353"/>
                    <a:pt x="379" y="353"/>
                  </a:cubicBezTo>
                  <a:cubicBezTo>
                    <a:pt x="380" y="352"/>
                    <a:pt x="381" y="351"/>
                    <a:pt x="381" y="350"/>
                  </a:cubicBezTo>
                  <a:cubicBezTo>
                    <a:pt x="382" y="350"/>
                    <a:pt x="384" y="350"/>
                    <a:pt x="385" y="349"/>
                  </a:cubicBezTo>
                  <a:cubicBezTo>
                    <a:pt x="386" y="349"/>
                    <a:pt x="387" y="348"/>
                    <a:pt x="388" y="348"/>
                  </a:cubicBezTo>
                  <a:cubicBezTo>
                    <a:pt x="389" y="348"/>
                    <a:pt x="390" y="348"/>
                    <a:pt x="391" y="348"/>
                  </a:cubicBezTo>
                  <a:cubicBezTo>
                    <a:pt x="394" y="350"/>
                    <a:pt x="399" y="350"/>
                    <a:pt x="402" y="349"/>
                  </a:cubicBezTo>
                  <a:cubicBezTo>
                    <a:pt x="404" y="349"/>
                    <a:pt x="405" y="348"/>
                    <a:pt x="406" y="348"/>
                  </a:cubicBezTo>
                  <a:cubicBezTo>
                    <a:pt x="407" y="348"/>
                    <a:pt x="407" y="349"/>
                    <a:pt x="408" y="349"/>
                  </a:cubicBezTo>
                  <a:cubicBezTo>
                    <a:pt x="413" y="352"/>
                    <a:pt x="419" y="351"/>
                    <a:pt x="423" y="349"/>
                  </a:cubicBezTo>
                  <a:cubicBezTo>
                    <a:pt x="424" y="349"/>
                    <a:pt x="425" y="349"/>
                    <a:pt x="426" y="349"/>
                  </a:cubicBezTo>
                  <a:cubicBezTo>
                    <a:pt x="427" y="350"/>
                    <a:pt x="427" y="351"/>
                    <a:pt x="428" y="353"/>
                  </a:cubicBezTo>
                  <a:cubicBezTo>
                    <a:pt x="428" y="354"/>
                    <a:pt x="428" y="355"/>
                    <a:pt x="428" y="357"/>
                  </a:cubicBezTo>
                  <a:cubicBezTo>
                    <a:pt x="428" y="360"/>
                    <a:pt x="429" y="364"/>
                    <a:pt x="432" y="366"/>
                  </a:cubicBezTo>
                  <a:cubicBezTo>
                    <a:pt x="435" y="368"/>
                    <a:pt x="438" y="368"/>
                    <a:pt x="441" y="367"/>
                  </a:cubicBezTo>
                  <a:cubicBezTo>
                    <a:pt x="444" y="367"/>
                    <a:pt x="446" y="366"/>
                    <a:pt x="448" y="364"/>
                  </a:cubicBezTo>
                  <a:cubicBezTo>
                    <a:pt x="448" y="364"/>
                    <a:pt x="449" y="364"/>
                    <a:pt x="449" y="364"/>
                  </a:cubicBezTo>
                  <a:cubicBezTo>
                    <a:pt x="448" y="370"/>
                    <a:pt x="447" y="375"/>
                    <a:pt x="444" y="380"/>
                  </a:cubicBezTo>
                  <a:cubicBezTo>
                    <a:pt x="440" y="389"/>
                    <a:pt x="432" y="396"/>
                    <a:pt x="426" y="404"/>
                  </a:cubicBezTo>
                  <a:cubicBezTo>
                    <a:pt x="419" y="413"/>
                    <a:pt x="413" y="423"/>
                    <a:pt x="403" y="430"/>
                  </a:cubicBezTo>
                  <a:cubicBezTo>
                    <a:pt x="402" y="431"/>
                    <a:pt x="400" y="432"/>
                    <a:pt x="398" y="433"/>
                  </a:cubicBezTo>
                  <a:cubicBezTo>
                    <a:pt x="393" y="434"/>
                    <a:pt x="388" y="434"/>
                    <a:pt x="383" y="435"/>
                  </a:cubicBezTo>
                  <a:cubicBezTo>
                    <a:pt x="377" y="435"/>
                    <a:pt x="371" y="436"/>
                    <a:pt x="365" y="439"/>
                  </a:cubicBezTo>
                  <a:cubicBezTo>
                    <a:pt x="361" y="442"/>
                    <a:pt x="359" y="446"/>
                    <a:pt x="359" y="451"/>
                  </a:cubicBezTo>
                  <a:cubicBezTo>
                    <a:pt x="359" y="459"/>
                    <a:pt x="367" y="465"/>
                    <a:pt x="369" y="472"/>
                  </a:cubicBezTo>
                  <a:cubicBezTo>
                    <a:pt x="371" y="481"/>
                    <a:pt x="371" y="490"/>
                    <a:pt x="370" y="499"/>
                  </a:cubicBezTo>
                  <a:cubicBezTo>
                    <a:pt x="370" y="509"/>
                    <a:pt x="367" y="519"/>
                    <a:pt x="366" y="529"/>
                  </a:cubicBezTo>
                  <a:cubicBezTo>
                    <a:pt x="363" y="550"/>
                    <a:pt x="362" y="570"/>
                    <a:pt x="359" y="591"/>
                  </a:cubicBezTo>
                  <a:cubicBezTo>
                    <a:pt x="358" y="594"/>
                    <a:pt x="358" y="596"/>
                    <a:pt x="357" y="599"/>
                  </a:cubicBezTo>
                  <a:cubicBezTo>
                    <a:pt x="357" y="598"/>
                    <a:pt x="357" y="597"/>
                    <a:pt x="357" y="595"/>
                  </a:cubicBezTo>
                  <a:cubicBezTo>
                    <a:pt x="355" y="583"/>
                    <a:pt x="348" y="573"/>
                    <a:pt x="345" y="562"/>
                  </a:cubicBezTo>
                  <a:cubicBezTo>
                    <a:pt x="338" y="539"/>
                    <a:pt x="342" y="516"/>
                    <a:pt x="340" y="493"/>
                  </a:cubicBezTo>
                  <a:close/>
                  <a:moveTo>
                    <a:pt x="485" y="382"/>
                  </a:moveTo>
                  <a:cubicBezTo>
                    <a:pt x="484" y="384"/>
                    <a:pt x="483" y="387"/>
                    <a:pt x="484" y="389"/>
                  </a:cubicBezTo>
                  <a:cubicBezTo>
                    <a:pt x="478" y="389"/>
                    <a:pt x="476" y="394"/>
                    <a:pt x="476" y="398"/>
                  </a:cubicBezTo>
                  <a:cubicBezTo>
                    <a:pt x="472" y="400"/>
                    <a:pt x="467" y="401"/>
                    <a:pt x="462" y="403"/>
                  </a:cubicBezTo>
                  <a:cubicBezTo>
                    <a:pt x="459" y="404"/>
                    <a:pt x="456" y="406"/>
                    <a:pt x="453" y="407"/>
                  </a:cubicBezTo>
                  <a:cubicBezTo>
                    <a:pt x="452" y="407"/>
                    <a:pt x="451" y="408"/>
                    <a:pt x="450" y="408"/>
                  </a:cubicBezTo>
                  <a:cubicBezTo>
                    <a:pt x="448" y="409"/>
                    <a:pt x="448" y="408"/>
                    <a:pt x="449" y="409"/>
                  </a:cubicBezTo>
                  <a:cubicBezTo>
                    <a:pt x="445" y="407"/>
                    <a:pt x="441" y="413"/>
                    <a:pt x="446" y="416"/>
                  </a:cubicBezTo>
                  <a:cubicBezTo>
                    <a:pt x="448" y="417"/>
                    <a:pt x="451" y="416"/>
                    <a:pt x="454" y="415"/>
                  </a:cubicBezTo>
                  <a:cubicBezTo>
                    <a:pt x="454" y="424"/>
                    <a:pt x="452" y="433"/>
                    <a:pt x="450" y="442"/>
                  </a:cubicBezTo>
                  <a:cubicBezTo>
                    <a:pt x="448" y="443"/>
                    <a:pt x="445" y="444"/>
                    <a:pt x="443" y="445"/>
                  </a:cubicBezTo>
                  <a:cubicBezTo>
                    <a:pt x="442" y="446"/>
                    <a:pt x="440" y="446"/>
                    <a:pt x="438" y="447"/>
                  </a:cubicBezTo>
                  <a:cubicBezTo>
                    <a:pt x="438" y="446"/>
                    <a:pt x="438" y="445"/>
                    <a:pt x="438" y="444"/>
                  </a:cubicBezTo>
                  <a:cubicBezTo>
                    <a:pt x="437" y="434"/>
                    <a:pt x="420" y="433"/>
                    <a:pt x="412" y="432"/>
                  </a:cubicBezTo>
                  <a:cubicBezTo>
                    <a:pt x="414" y="431"/>
                    <a:pt x="415" y="430"/>
                    <a:pt x="417" y="428"/>
                  </a:cubicBezTo>
                  <a:cubicBezTo>
                    <a:pt x="425" y="419"/>
                    <a:pt x="431" y="409"/>
                    <a:pt x="439" y="400"/>
                  </a:cubicBezTo>
                  <a:cubicBezTo>
                    <a:pt x="448" y="390"/>
                    <a:pt x="456" y="377"/>
                    <a:pt x="457" y="363"/>
                  </a:cubicBezTo>
                  <a:cubicBezTo>
                    <a:pt x="458" y="363"/>
                    <a:pt x="460" y="362"/>
                    <a:pt x="461" y="362"/>
                  </a:cubicBezTo>
                  <a:cubicBezTo>
                    <a:pt x="465" y="363"/>
                    <a:pt x="468" y="364"/>
                    <a:pt x="471" y="363"/>
                  </a:cubicBezTo>
                  <a:cubicBezTo>
                    <a:pt x="472" y="362"/>
                    <a:pt x="473" y="362"/>
                    <a:pt x="473" y="361"/>
                  </a:cubicBezTo>
                  <a:cubicBezTo>
                    <a:pt x="473" y="361"/>
                    <a:pt x="473" y="361"/>
                    <a:pt x="473" y="362"/>
                  </a:cubicBezTo>
                  <a:cubicBezTo>
                    <a:pt x="474" y="367"/>
                    <a:pt x="478" y="372"/>
                    <a:pt x="483" y="373"/>
                  </a:cubicBezTo>
                  <a:cubicBezTo>
                    <a:pt x="483" y="374"/>
                    <a:pt x="484" y="375"/>
                    <a:pt x="484" y="376"/>
                  </a:cubicBezTo>
                  <a:cubicBezTo>
                    <a:pt x="484" y="378"/>
                    <a:pt x="484" y="380"/>
                    <a:pt x="485" y="382"/>
                  </a:cubicBezTo>
                  <a:close/>
                  <a:moveTo>
                    <a:pt x="525" y="381"/>
                  </a:moveTo>
                  <a:cubicBezTo>
                    <a:pt x="527" y="379"/>
                    <a:pt x="529" y="375"/>
                    <a:pt x="531" y="372"/>
                  </a:cubicBezTo>
                  <a:cubicBezTo>
                    <a:pt x="535" y="375"/>
                    <a:pt x="536" y="378"/>
                    <a:pt x="534" y="383"/>
                  </a:cubicBezTo>
                  <a:cubicBezTo>
                    <a:pt x="532" y="388"/>
                    <a:pt x="525" y="388"/>
                    <a:pt x="520" y="385"/>
                  </a:cubicBezTo>
                  <a:cubicBezTo>
                    <a:pt x="520" y="386"/>
                    <a:pt x="520" y="386"/>
                    <a:pt x="520" y="386"/>
                  </a:cubicBezTo>
                  <a:cubicBezTo>
                    <a:pt x="524" y="386"/>
                    <a:pt x="526" y="383"/>
                    <a:pt x="525" y="381"/>
                  </a:cubicBezTo>
                  <a:close/>
                  <a:moveTo>
                    <a:pt x="522" y="395"/>
                  </a:moveTo>
                  <a:cubicBezTo>
                    <a:pt x="518" y="397"/>
                    <a:pt x="514" y="401"/>
                    <a:pt x="511" y="404"/>
                  </a:cubicBezTo>
                  <a:cubicBezTo>
                    <a:pt x="506" y="408"/>
                    <a:pt x="499" y="410"/>
                    <a:pt x="493" y="414"/>
                  </a:cubicBezTo>
                  <a:cubicBezTo>
                    <a:pt x="486" y="418"/>
                    <a:pt x="479" y="423"/>
                    <a:pt x="473" y="427"/>
                  </a:cubicBezTo>
                  <a:cubicBezTo>
                    <a:pt x="468" y="431"/>
                    <a:pt x="463" y="434"/>
                    <a:pt x="459" y="437"/>
                  </a:cubicBezTo>
                  <a:cubicBezTo>
                    <a:pt x="460" y="429"/>
                    <a:pt x="461" y="421"/>
                    <a:pt x="461" y="414"/>
                  </a:cubicBezTo>
                  <a:cubicBezTo>
                    <a:pt x="461" y="413"/>
                    <a:pt x="461" y="412"/>
                    <a:pt x="461" y="412"/>
                  </a:cubicBezTo>
                  <a:cubicBezTo>
                    <a:pt x="467" y="409"/>
                    <a:pt x="473" y="407"/>
                    <a:pt x="479" y="405"/>
                  </a:cubicBezTo>
                  <a:cubicBezTo>
                    <a:pt x="481" y="408"/>
                    <a:pt x="485" y="409"/>
                    <a:pt x="488" y="408"/>
                  </a:cubicBezTo>
                  <a:cubicBezTo>
                    <a:pt x="489" y="408"/>
                    <a:pt x="490" y="407"/>
                    <a:pt x="490" y="406"/>
                  </a:cubicBezTo>
                  <a:cubicBezTo>
                    <a:pt x="492" y="405"/>
                    <a:pt x="493" y="404"/>
                    <a:pt x="494" y="403"/>
                  </a:cubicBezTo>
                  <a:cubicBezTo>
                    <a:pt x="496" y="399"/>
                    <a:pt x="498" y="394"/>
                    <a:pt x="498" y="389"/>
                  </a:cubicBezTo>
                  <a:cubicBezTo>
                    <a:pt x="498" y="389"/>
                    <a:pt x="499" y="389"/>
                    <a:pt x="499" y="389"/>
                  </a:cubicBezTo>
                  <a:cubicBezTo>
                    <a:pt x="499" y="388"/>
                    <a:pt x="499" y="388"/>
                    <a:pt x="500" y="388"/>
                  </a:cubicBezTo>
                  <a:cubicBezTo>
                    <a:pt x="502" y="389"/>
                    <a:pt x="504" y="389"/>
                    <a:pt x="507" y="388"/>
                  </a:cubicBezTo>
                  <a:cubicBezTo>
                    <a:pt x="508" y="389"/>
                    <a:pt x="509" y="390"/>
                    <a:pt x="511" y="391"/>
                  </a:cubicBezTo>
                  <a:cubicBezTo>
                    <a:pt x="514" y="393"/>
                    <a:pt x="518" y="394"/>
                    <a:pt x="522" y="395"/>
                  </a:cubicBezTo>
                  <a:close/>
                  <a:moveTo>
                    <a:pt x="426" y="735"/>
                  </a:moveTo>
                  <a:cubicBezTo>
                    <a:pt x="426" y="761"/>
                    <a:pt x="431" y="786"/>
                    <a:pt x="436" y="811"/>
                  </a:cubicBezTo>
                  <a:cubicBezTo>
                    <a:pt x="439" y="828"/>
                    <a:pt x="441" y="844"/>
                    <a:pt x="443" y="861"/>
                  </a:cubicBezTo>
                  <a:cubicBezTo>
                    <a:pt x="442" y="861"/>
                    <a:pt x="441" y="861"/>
                    <a:pt x="440" y="861"/>
                  </a:cubicBezTo>
                  <a:cubicBezTo>
                    <a:pt x="430" y="860"/>
                    <a:pt x="420" y="859"/>
                    <a:pt x="410" y="861"/>
                  </a:cubicBezTo>
                  <a:cubicBezTo>
                    <a:pt x="409" y="861"/>
                    <a:pt x="407" y="861"/>
                    <a:pt x="406" y="861"/>
                  </a:cubicBezTo>
                  <a:cubicBezTo>
                    <a:pt x="407" y="853"/>
                    <a:pt x="408" y="845"/>
                    <a:pt x="409" y="837"/>
                  </a:cubicBezTo>
                  <a:cubicBezTo>
                    <a:pt x="412" y="817"/>
                    <a:pt x="415" y="797"/>
                    <a:pt x="417" y="777"/>
                  </a:cubicBezTo>
                  <a:cubicBezTo>
                    <a:pt x="418" y="756"/>
                    <a:pt x="418" y="736"/>
                    <a:pt x="418" y="716"/>
                  </a:cubicBezTo>
                  <a:cubicBezTo>
                    <a:pt x="418" y="699"/>
                    <a:pt x="418" y="683"/>
                    <a:pt x="417" y="667"/>
                  </a:cubicBezTo>
                  <a:cubicBezTo>
                    <a:pt x="420" y="666"/>
                    <a:pt x="422" y="663"/>
                    <a:pt x="420" y="661"/>
                  </a:cubicBezTo>
                  <a:cubicBezTo>
                    <a:pt x="418" y="660"/>
                    <a:pt x="421" y="653"/>
                    <a:pt x="421" y="652"/>
                  </a:cubicBezTo>
                  <a:cubicBezTo>
                    <a:pt x="422" y="649"/>
                    <a:pt x="423" y="646"/>
                    <a:pt x="424" y="642"/>
                  </a:cubicBezTo>
                  <a:cubicBezTo>
                    <a:pt x="424" y="642"/>
                    <a:pt x="424" y="641"/>
                    <a:pt x="424" y="641"/>
                  </a:cubicBezTo>
                  <a:cubicBezTo>
                    <a:pt x="429" y="647"/>
                    <a:pt x="433" y="655"/>
                    <a:pt x="433" y="664"/>
                  </a:cubicBezTo>
                  <a:cubicBezTo>
                    <a:pt x="434" y="677"/>
                    <a:pt x="431" y="689"/>
                    <a:pt x="429" y="701"/>
                  </a:cubicBezTo>
                  <a:cubicBezTo>
                    <a:pt x="427" y="707"/>
                    <a:pt x="426" y="712"/>
                    <a:pt x="426" y="718"/>
                  </a:cubicBezTo>
                  <a:cubicBezTo>
                    <a:pt x="426" y="723"/>
                    <a:pt x="427" y="729"/>
                    <a:pt x="426" y="735"/>
                  </a:cubicBezTo>
                  <a:close/>
                  <a:moveTo>
                    <a:pt x="338" y="954"/>
                  </a:moveTo>
                  <a:cubicBezTo>
                    <a:pt x="335" y="954"/>
                    <a:pt x="333" y="953"/>
                    <a:pt x="331" y="953"/>
                  </a:cubicBezTo>
                  <a:cubicBezTo>
                    <a:pt x="330" y="953"/>
                    <a:pt x="330" y="953"/>
                    <a:pt x="329" y="953"/>
                  </a:cubicBezTo>
                  <a:cubicBezTo>
                    <a:pt x="329" y="948"/>
                    <a:pt x="329" y="942"/>
                    <a:pt x="329" y="937"/>
                  </a:cubicBezTo>
                  <a:cubicBezTo>
                    <a:pt x="333" y="940"/>
                    <a:pt x="337" y="942"/>
                    <a:pt x="341" y="945"/>
                  </a:cubicBezTo>
                  <a:cubicBezTo>
                    <a:pt x="341" y="947"/>
                    <a:pt x="340" y="948"/>
                    <a:pt x="339" y="950"/>
                  </a:cubicBezTo>
                  <a:cubicBezTo>
                    <a:pt x="339" y="950"/>
                    <a:pt x="338" y="951"/>
                    <a:pt x="338" y="951"/>
                  </a:cubicBezTo>
                  <a:cubicBezTo>
                    <a:pt x="338" y="952"/>
                    <a:pt x="338" y="953"/>
                    <a:pt x="338" y="953"/>
                  </a:cubicBezTo>
                  <a:cubicBezTo>
                    <a:pt x="338" y="954"/>
                    <a:pt x="338" y="954"/>
                    <a:pt x="338" y="954"/>
                  </a:cubicBezTo>
                  <a:close/>
                  <a:moveTo>
                    <a:pt x="394" y="927"/>
                  </a:moveTo>
                  <a:cubicBezTo>
                    <a:pt x="390" y="925"/>
                    <a:pt x="385" y="922"/>
                    <a:pt x="381" y="919"/>
                  </a:cubicBezTo>
                  <a:cubicBezTo>
                    <a:pt x="382" y="917"/>
                    <a:pt x="383" y="915"/>
                    <a:pt x="385" y="913"/>
                  </a:cubicBezTo>
                  <a:cubicBezTo>
                    <a:pt x="385" y="911"/>
                    <a:pt x="386" y="910"/>
                    <a:pt x="386" y="909"/>
                  </a:cubicBezTo>
                  <a:cubicBezTo>
                    <a:pt x="389" y="910"/>
                    <a:pt x="391" y="911"/>
                    <a:pt x="393" y="912"/>
                  </a:cubicBezTo>
                  <a:cubicBezTo>
                    <a:pt x="393" y="912"/>
                    <a:pt x="394" y="912"/>
                    <a:pt x="394" y="913"/>
                  </a:cubicBezTo>
                  <a:cubicBezTo>
                    <a:pt x="394" y="917"/>
                    <a:pt x="394" y="922"/>
                    <a:pt x="394" y="927"/>
                  </a:cubicBezTo>
                  <a:close/>
                  <a:moveTo>
                    <a:pt x="371" y="900"/>
                  </a:moveTo>
                  <a:cubicBezTo>
                    <a:pt x="370" y="903"/>
                    <a:pt x="369" y="907"/>
                    <a:pt x="368" y="910"/>
                  </a:cubicBezTo>
                  <a:cubicBezTo>
                    <a:pt x="365" y="908"/>
                    <a:pt x="361" y="906"/>
                    <a:pt x="358" y="903"/>
                  </a:cubicBezTo>
                  <a:cubicBezTo>
                    <a:pt x="359" y="900"/>
                    <a:pt x="359" y="896"/>
                    <a:pt x="360" y="892"/>
                  </a:cubicBezTo>
                  <a:cubicBezTo>
                    <a:pt x="364" y="895"/>
                    <a:pt x="367" y="897"/>
                    <a:pt x="371" y="900"/>
                  </a:cubicBezTo>
                  <a:close/>
                  <a:moveTo>
                    <a:pt x="360" y="890"/>
                  </a:moveTo>
                  <a:cubicBezTo>
                    <a:pt x="360" y="887"/>
                    <a:pt x="361" y="882"/>
                    <a:pt x="362" y="879"/>
                  </a:cubicBezTo>
                  <a:cubicBezTo>
                    <a:pt x="363" y="879"/>
                    <a:pt x="363" y="880"/>
                    <a:pt x="364" y="880"/>
                  </a:cubicBezTo>
                  <a:cubicBezTo>
                    <a:pt x="367" y="883"/>
                    <a:pt x="371" y="885"/>
                    <a:pt x="375" y="888"/>
                  </a:cubicBezTo>
                  <a:cubicBezTo>
                    <a:pt x="374" y="891"/>
                    <a:pt x="373" y="895"/>
                    <a:pt x="372" y="898"/>
                  </a:cubicBezTo>
                  <a:cubicBezTo>
                    <a:pt x="368" y="895"/>
                    <a:pt x="365" y="893"/>
                    <a:pt x="362" y="891"/>
                  </a:cubicBezTo>
                  <a:cubicBezTo>
                    <a:pt x="361" y="890"/>
                    <a:pt x="361" y="890"/>
                    <a:pt x="360" y="890"/>
                  </a:cubicBezTo>
                  <a:close/>
                  <a:moveTo>
                    <a:pt x="366" y="912"/>
                  </a:moveTo>
                  <a:cubicBezTo>
                    <a:pt x="366" y="912"/>
                    <a:pt x="367" y="912"/>
                    <a:pt x="367" y="912"/>
                  </a:cubicBezTo>
                  <a:cubicBezTo>
                    <a:pt x="365" y="917"/>
                    <a:pt x="363" y="922"/>
                    <a:pt x="361" y="927"/>
                  </a:cubicBezTo>
                  <a:cubicBezTo>
                    <a:pt x="359" y="926"/>
                    <a:pt x="357" y="925"/>
                    <a:pt x="355" y="924"/>
                  </a:cubicBezTo>
                  <a:cubicBezTo>
                    <a:pt x="354" y="923"/>
                    <a:pt x="353" y="923"/>
                    <a:pt x="352" y="922"/>
                  </a:cubicBezTo>
                  <a:cubicBezTo>
                    <a:pt x="354" y="919"/>
                    <a:pt x="355" y="916"/>
                    <a:pt x="355" y="913"/>
                  </a:cubicBezTo>
                  <a:cubicBezTo>
                    <a:pt x="356" y="911"/>
                    <a:pt x="357" y="908"/>
                    <a:pt x="357" y="905"/>
                  </a:cubicBezTo>
                  <a:cubicBezTo>
                    <a:pt x="360" y="907"/>
                    <a:pt x="363" y="910"/>
                    <a:pt x="366" y="912"/>
                  </a:cubicBezTo>
                  <a:close/>
                  <a:moveTo>
                    <a:pt x="356" y="902"/>
                  </a:moveTo>
                  <a:cubicBezTo>
                    <a:pt x="351" y="899"/>
                    <a:pt x="347" y="896"/>
                    <a:pt x="342" y="893"/>
                  </a:cubicBezTo>
                  <a:cubicBezTo>
                    <a:pt x="344" y="890"/>
                    <a:pt x="345" y="886"/>
                    <a:pt x="347" y="883"/>
                  </a:cubicBezTo>
                  <a:cubicBezTo>
                    <a:pt x="349" y="885"/>
                    <a:pt x="352" y="886"/>
                    <a:pt x="354" y="888"/>
                  </a:cubicBezTo>
                  <a:cubicBezTo>
                    <a:pt x="355" y="889"/>
                    <a:pt x="356" y="889"/>
                    <a:pt x="358" y="890"/>
                  </a:cubicBezTo>
                  <a:cubicBezTo>
                    <a:pt x="357" y="894"/>
                    <a:pt x="356" y="898"/>
                    <a:pt x="356" y="902"/>
                  </a:cubicBezTo>
                  <a:close/>
                  <a:moveTo>
                    <a:pt x="355" y="904"/>
                  </a:moveTo>
                  <a:cubicBezTo>
                    <a:pt x="355" y="905"/>
                    <a:pt x="355" y="906"/>
                    <a:pt x="355" y="907"/>
                  </a:cubicBezTo>
                  <a:cubicBezTo>
                    <a:pt x="354" y="912"/>
                    <a:pt x="352" y="917"/>
                    <a:pt x="350" y="921"/>
                  </a:cubicBezTo>
                  <a:cubicBezTo>
                    <a:pt x="346" y="919"/>
                    <a:pt x="341" y="916"/>
                    <a:pt x="337" y="914"/>
                  </a:cubicBezTo>
                  <a:cubicBezTo>
                    <a:pt x="336" y="913"/>
                    <a:pt x="335" y="913"/>
                    <a:pt x="334" y="912"/>
                  </a:cubicBezTo>
                  <a:cubicBezTo>
                    <a:pt x="336" y="906"/>
                    <a:pt x="339" y="901"/>
                    <a:pt x="341" y="895"/>
                  </a:cubicBezTo>
                  <a:cubicBezTo>
                    <a:pt x="346" y="898"/>
                    <a:pt x="351" y="901"/>
                    <a:pt x="355" y="904"/>
                  </a:cubicBezTo>
                  <a:close/>
                  <a:moveTo>
                    <a:pt x="334" y="915"/>
                  </a:moveTo>
                  <a:cubicBezTo>
                    <a:pt x="339" y="918"/>
                    <a:pt x="344" y="921"/>
                    <a:pt x="350" y="924"/>
                  </a:cubicBezTo>
                  <a:cubicBezTo>
                    <a:pt x="349" y="926"/>
                    <a:pt x="348" y="927"/>
                    <a:pt x="348" y="929"/>
                  </a:cubicBezTo>
                  <a:cubicBezTo>
                    <a:pt x="344" y="927"/>
                    <a:pt x="341" y="926"/>
                    <a:pt x="338" y="924"/>
                  </a:cubicBezTo>
                  <a:cubicBezTo>
                    <a:pt x="335" y="923"/>
                    <a:pt x="333" y="922"/>
                    <a:pt x="331" y="921"/>
                  </a:cubicBezTo>
                  <a:cubicBezTo>
                    <a:pt x="331" y="919"/>
                    <a:pt x="332" y="918"/>
                    <a:pt x="332" y="917"/>
                  </a:cubicBezTo>
                  <a:cubicBezTo>
                    <a:pt x="333" y="916"/>
                    <a:pt x="333" y="915"/>
                    <a:pt x="333" y="915"/>
                  </a:cubicBezTo>
                  <a:cubicBezTo>
                    <a:pt x="334" y="915"/>
                    <a:pt x="334" y="915"/>
                    <a:pt x="334" y="915"/>
                  </a:cubicBezTo>
                  <a:close/>
                  <a:moveTo>
                    <a:pt x="352" y="925"/>
                  </a:moveTo>
                  <a:cubicBezTo>
                    <a:pt x="352" y="925"/>
                    <a:pt x="353" y="926"/>
                    <a:pt x="354" y="926"/>
                  </a:cubicBezTo>
                  <a:cubicBezTo>
                    <a:pt x="356" y="927"/>
                    <a:pt x="358" y="928"/>
                    <a:pt x="360" y="929"/>
                  </a:cubicBezTo>
                  <a:cubicBezTo>
                    <a:pt x="359" y="930"/>
                    <a:pt x="359" y="932"/>
                    <a:pt x="358" y="933"/>
                  </a:cubicBezTo>
                  <a:cubicBezTo>
                    <a:pt x="358" y="934"/>
                    <a:pt x="357" y="935"/>
                    <a:pt x="357" y="936"/>
                  </a:cubicBezTo>
                  <a:cubicBezTo>
                    <a:pt x="355" y="934"/>
                    <a:pt x="353" y="933"/>
                    <a:pt x="351" y="932"/>
                  </a:cubicBezTo>
                  <a:cubicBezTo>
                    <a:pt x="351" y="931"/>
                    <a:pt x="350" y="931"/>
                    <a:pt x="349" y="930"/>
                  </a:cubicBezTo>
                  <a:cubicBezTo>
                    <a:pt x="350" y="928"/>
                    <a:pt x="351" y="927"/>
                    <a:pt x="352" y="925"/>
                  </a:cubicBezTo>
                  <a:close/>
                  <a:moveTo>
                    <a:pt x="360" y="935"/>
                  </a:moveTo>
                  <a:cubicBezTo>
                    <a:pt x="360" y="933"/>
                    <a:pt x="361" y="931"/>
                    <a:pt x="362" y="930"/>
                  </a:cubicBezTo>
                  <a:cubicBezTo>
                    <a:pt x="365" y="931"/>
                    <a:pt x="368" y="933"/>
                    <a:pt x="371" y="935"/>
                  </a:cubicBezTo>
                  <a:cubicBezTo>
                    <a:pt x="370" y="938"/>
                    <a:pt x="369" y="942"/>
                    <a:pt x="367" y="945"/>
                  </a:cubicBezTo>
                  <a:cubicBezTo>
                    <a:pt x="366" y="945"/>
                    <a:pt x="365" y="944"/>
                    <a:pt x="364" y="943"/>
                  </a:cubicBezTo>
                  <a:cubicBezTo>
                    <a:pt x="362" y="941"/>
                    <a:pt x="361" y="939"/>
                    <a:pt x="359" y="937"/>
                  </a:cubicBezTo>
                  <a:cubicBezTo>
                    <a:pt x="359" y="937"/>
                    <a:pt x="359" y="936"/>
                    <a:pt x="360" y="935"/>
                  </a:cubicBezTo>
                  <a:close/>
                  <a:moveTo>
                    <a:pt x="363" y="927"/>
                  </a:moveTo>
                  <a:cubicBezTo>
                    <a:pt x="365" y="923"/>
                    <a:pt x="367" y="919"/>
                    <a:pt x="369" y="915"/>
                  </a:cubicBezTo>
                  <a:cubicBezTo>
                    <a:pt x="369" y="914"/>
                    <a:pt x="369" y="914"/>
                    <a:pt x="369" y="914"/>
                  </a:cubicBezTo>
                  <a:cubicBezTo>
                    <a:pt x="372" y="916"/>
                    <a:pt x="375" y="918"/>
                    <a:pt x="378" y="920"/>
                  </a:cubicBezTo>
                  <a:cubicBezTo>
                    <a:pt x="376" y="924"/>
                    <a:pt x="375" y="927"/>
                    <a:pt x="373" y="931"/>
                  </a:cubicBezTo>
                  <a:cubicBezTo>
                    <a:pt x="373" y="931"/>
                    <a:pt x="372" y="932"/>
                    <a:pt x="372" y="932"/>
                  </a:cubicBezTo>
                  <a:cubicBezTo>
                    <a:pt x="369" y="930"/>
                    <a:pt x="366" y="929"/>
                    <a:pt x="363" y="927"/>
                  </a:cubicBezTo>
                  <a:close/>
                  <a:moveTo>
                    <a:pt x="370" y="912"/>
                  </a:moveTo>
                  <a:cubicBezTo>
                    <a:pt x="371" y="908"/>
                    <a:pt x="372" y="905"/>
                    <a:pt x="373" y="901"/>
                  </a:cubicBezTo>
                  <a:cubicBezTo>
                    <a:pt x="377" y="904"/>
                    <a:pt x="381" y="906"/>
                    <a:pt x="384" y="908"/>
                  </a:cubicBezTo>
                  <a:cubicBezTo>
                    <a:pt x="384" y="908"/>
                    <a:pt x="384" y="908"/>
                    <a:pt x="384" y="909"/>
                  </a:cubicBezTo>
                  <a:cubicBezTo>
                    <a:pt x="383" y="912"/>
                    <a:pt x="381" y="915"/>
                    <a:pt x="380" y="918"/>
                  </a:cubicBezTo>
                  <a:cubicBezTo>
                    <a:pt x="376" y="916"/>
                    <a:pt x="373" y="914"/>
                    <a:pt x="370" y="912"/>
                  </a:cubicBezTo>
                  <a:close/>
                  <a:moveTo>
                    <a:pt x="385" y="905"/>
                  </a:moveTo>
                  <a:cubicBezTo>
                    <a:pt x="383" y="904"/>
                    <a:pt x="382" y="904"/>
                    <a:pt x="380" y="903"/>
                  </a:cubicBezTo>
                  <a:cubicBezTo>
                    <a:pt x="378" y="901"/>
                    <a:pt x="376" y="900"/>
                    <a:pt x="374" y="899"/>
                  </a:cubicBezTo>
                  <a:cubicBezTo>
                    <a:pt x="374" y="897"/>
                    <a:pt x="375" y="895"/>
                    <a:pt x="375" y="893"/>
                  </a:cubicBezTo>
                  <a:cubicBezTo>
                    <a:pt x="376" y="892"/>
                    <a:pt x="376" y="891"/>
                    <a:pt x="376" y="890"/>
                  </a:cubicBezTo>
                  <a:cubicBezTo>
                    <a:pt x="377" y="890"/>
                    <a:pt x="377" y="891"/>
                    <a:pt x="378" y="891"/>
                  </a:cubicBezTo>
                  <a:cubicBezTo>
                    <a:pt x="381" y="894"/>
                    <a:pt x="384" y="897"/>
                    <a:pt x="387" y="899"/>
                  </a:cubicBezTo>
                  <a:cubicBezTo>
                    <a:pt x="387" y="901"/>
                    <a:pt x="386" y="903"/>
                    <a:pt x="385" y="905"/>
                  </a:cubicBezTo>
                  <a:close/>
                  <a:moveTo>
                    <a:pt x="381" y="892"/>
                  </a:moveTo>
                  <a:cubicBezTo>
                    <a:pt x="379" y="891"/>
                    <a:pt x="378" y="889"/>
                    <a:pt x="377" y="888"/>
                  </a:cubicBezTo>
                  <a:cubicBezTo>
                    <a:pt x="377" y="885"/>
                    <a:pt x="378" y="882"/>
                    <a:pt x="379" y="879"/>
                  </a:cubicBezTo>
                  <a:cubicBezTo>
                    <a:pt x="383" y="881"/>
                    <a:pt x="386" y="884"/>
                    <a:pt x="389" y="886"/>
                  </a:cubicBezTo>
                  <a:cubicBezTo>
                    <a:pt x="390" y="887"/>
                    <a:pt x="390" y="887"/>
                    <a:pt x="391" y="888"/>
                  </a:cubicBezTo>
                  <a:cubicBezTo>
                    <a:pt x="390" y="891"/>
                    <a:pt x="389" y="895"/>
                    <a:pt x="388" y="898"/>
                  </a:cubicBezTo>
                  <a:cubicBezTo>
                    <a:pt x="385" y="896"/>
                    <a:pt x="383" y="894"/>
                    <a:pt x="381" y="892"/>
                  </a:cubicBezTo>
                  <a:close/>
                  <a:moveTo>
                    <a:pt x="375" y="886"/>
                  </a:moveTo>
                  <a:cubicBezTo>
                    <a:pt x="375" y="886"/>
                    <a:pt x="375" y="887"/>
                    <a:pt x="375" y="887"/>
                  </a:cubicBezTo>
                  <a:cubicBezTo>
                    <a:pt x="372" y="885"/>
                    <a:pt x="370" y="883"/>
                    <a:pt x="367" y="881"/>
                  </a:cubicBezTo>
                  <a:cubicBezTo>
                    <a:pt x="366" y="880"/>
                    <a:pt x="364" y="879"/>
                    <a:pt x="362" y="877"/>
                  </a:cubicBezTo>
                  <a:cubicBezTo>
                    <a:pt x="363" y="875"/>
                    <a:pt x="364" y="873"/>
                    <a:pt x="365" y="872"/>
                  </a:cubicBezTo>
                  <a:cubicBezTo>
                    <a:pt x="366" y="872"/>
                    <a:pt x="367" y="872"/>
                    <a:pt x="369" y="872"/>
                  </a:cubicBezTo>
                  <a:cubicBezTo>
                    <a:pt x="371" y="874"/>
                    <a:pt x="373" y="876"/>
                    <a:pt x="376" y="877"/>
                  </a:cubicBezTo>
                  <a:cubicBezTo>
                    <a:pt x="376" y="877"/>
                    <a:pt x="377" y="878"/>
                    <a:pt x="378" y="878"/>
                  </a:cubicBezTo>
                  <a:cubicBezTo>
                    <a:pt x="376" y="881"/>
                    <a:pt x="376" y="884"/>
                    <a:pt x="375" y="886"/>
                  </a:cubicBezTo>
                  <a:close/>
                  <a:moveTo>
                    <a:pt x="361" y="876"/>
                  </a:moveTo>
                  <a:cubicBezTo>
                    <a:pt x="360" y="876"/>
                    <a:pt x="360" y="876"/>
                    <a:pt x="360" y="876"/>
                  </a:cubicBezTo>
                  <a:cubicBezTo>
                    <a:pt x="359" y="874"/>
                    <a:pt x="356" y="873"/>
                    <a:pt x="355" y="872"/>
                  </a:cubicBezTo>
                  <a:cubicBezTo>
                    <a:pt x="357" y="872"/>
                    <a:pt x="359" y="872"/>
                    <a:pt x="362" y="872"/>
                  </a:cubicBezTo>
                  <a:cubicBezTo>
                    <a:pt x="362" y="872"/>
                    <a:pt x="362" y="872"/>
                    <a:pt x="363" y="872"/>
                  </a:cubicBezTo>
                  <a:cubicBezTo>
                    <a:pt x="362" y="873"/>
                    <a:pt x="361" y="875"/>
                    <a:pt x="361" y="876"/>
                  </a:cubicBezTo>
                  <a:close/>
                  <a:moveTo>
                    <a:pt x="357" y="875"/>
                  </a:moveTo>
                  <a:cubicBezTo>
                    <a:pt x="358" y="875"/>
                    <a:pt x="359" y="876"/>
                    <a:pt x="360" y="877"/>
                  </a:cubicBezTo>
                  <a:cubicBezTo>
                    <a:pt x="360" y="879"/>
                    <a:pt x="359" y="881"/>
                    <a:pt x="359" y="883"/>
                  </a:cubicBezTo>
                  <a:cubicBezTo>
                    <a:pt x="359" y="884"/>
                    <a:pt x="358" y="886"/>
                    <a:pt x="358" y="888"/>
                  </a:cubicBezTo>
                  <a:cubicBezTo>
                    <a:pt x="354" y="886"/>
                    <a:pt x="351" y="884"/>
                    <a:pt x="347" y="882"/>
                  </a:cubicBezTo>
                  <a:cubicBezTo>
                    <a:pt x="349" y="878"/>
                    <a:pt x="351" y="875"/>
                    <a:pt x="352" y="871"/>
                  </a:cubicBezTo>
                  <a:cubicBezTo>
                    <a:pt x="352" y="871"/>
                    <a:pt x="353" y="871"/>
                    <a:pt x="353" y="871"/>
                  </a:cubicBezTo>
                  <a:cubicBezTo>
                    <a:pt x="354" y="873"/>
                    <a:pt x="356" y="874"/>
                    <a:pt x="357" y="875"/>
                  </a:cubicBezTo>
                  <a:close/>
                  <a:moveTo>
                    <a:pt x="345" y="881"/>
                  </a:moveTo>
                  <a:cubicBezTo>
                    <a:pt x="344" y="880"/>
                    <a:pt x="344" y="880"/>
                    <a:pt x="343" y="879"/>
                  </a:cubicBezTo>
                  <a:cubicBezTo>
                    <a:pt x="340" y="878"/>
                    <a:pt x="338" y="877"/>
                    <a:pt x="336" y="876"/>
                  </a:cubicBezTo>
                  <a:cubicBezTo>
                    <a:pt x="337" y="874"/>
                    <a:pt x="337" y="872"/>
                    <a:pt x="338" y="871"/>
                  </a:cubicBezTo>
                  <a:cubicBezTo>
                    <a:pt x="342" y="871"/>
                    <a:pt x="346" y="871"/>
                    <a:pt x="350" y="871"/>
                  </a:cubicBezTo>
                  <a:cubicBezTo>
                    <a:pt x="348" y="874"/>
                    <a:pt x="347" y="878"/>
                    <a:pt x="345" y="881"/>
                  </a:cubicBezTo>
                  <a:close/>
                  <a:moveTo>
                    <a:pt x="334" y="875"/>
                  </a:moveTo>
                  <a:cubicBezTo>
                    <a:pt x="334" y="874"/>
                    <a:pt x="333" y="874"/>
                    <a:pt x="332" y="874"/>
                  </a:cubicBezTo>
                  <a:cubicBezTo>
                    <a:pt x="332" y="873"/>
                    <a:pt x="332" y="872"/>
                    <a:pt x="332" y="871"/>
                  </a:cubicBezTo>
                  <a:cubicBezTo>
                    <a:pt x="332" y="871"/>
                    <a:pt x="332" y="871"/>
                    <a:pt x="332" y="871"/>
                  </a:cubicBezTo>
                  <a:cubicBezTo>
                    <a:pt x="334" y="871"/>
                    <a:pt x="335" y="871"/>
                    <a:pt x="336" y="871"/>
                  </a:cubicBezTo>
                  <a:cubicBezTo>
                    <a:pt x="335" y="872"/>
                    <a:pt x="335" y="873"/>
                    <a:pt x="334" y="875"/>
                  </a:cubicBezTo>
                  <a:close/>
                  <a:moveTo>
                    <a:pt x="334" y="876"/>
                  </a:moveTo>
                  <a:cubicBezTo>
                    <a:pt x="333" y="877"/>
                    <a:pt x="333" y="878"/>
                    <a:pt x="332" y="879"/>
                  </a:cubicBezTo>
                  <a:cubicBezTo>
                    <a:pt x="332" y="877"/>
                    <a:pt x="332" y="876"/>
                    <a:pt x="332" y="875"/>
                  </a:cubicBezTo>
                  <a:cubicBezTo>
                    <a:pt x="333" y="875"/>
                    <a:pt x="333" y="875"/>
                    <a:pt x="334" y="876"/>
                  </a:cubicBezTo>
                  <a:close/>
                  <a:moveTo>
                    <a:pt x="335" y="877"/>
                  </a:moveTo>
                  <a:cubicBezTo>
                    <a:pt x="338" y="879"/>
                    <a:pt x="342" y="880"/>
                    <a:pt x="345" y="882"/>
                  </a:cubicBezTo>
                  <a:cubicBezTo>
                    <a:pt x="343" y="885"/>
                    <a:pt x="342" y="889"/>
                    <a:pt x="340" y="892"/>
                  </a:cubicBezTo>
                  <a:cubicBezTo>
                    <a:pt x="339" y="891"/>
                    <a:pt x="337" y="890"/>
                    <a:pt x="335" y="889"/>
                  </a:cubicBezTo>
                  <a:cubicBezTo>
                    <a:pt x="334" y="889"/>
                    <a:pt x="333" y="888"/>
                    <a:pt x="332" y="888"/>
                  </a:cubicBezTo>
                  <a:cubicBezTo>
                    <a:pt x="332" y="886"/>
                    <a:pt x="332" y="885"/>
                    <a:pt x="332" y="884"/>
                  </a:cubicBezTo>
                  <a:cubicBezTo>
                    <a:pt x="333" y="882"/>
                    <a:pt x="334" y="879"/>
                    <a:pt x="335" y="877"/>
                  </a:cubicBezTo>
                  <a:close/>
                  <a:moveTo>
                    <a:pt x="332" y="889"/>
                  </a:moveTo>
                  <a:cubicBezTo>
                    <a:pt x="335" y="891"/>
                    <a:pt x="337" y="892"/>
                    <a:pt x="340" y="894"/>
                  </a:cubicBezTo>
                  <a:cubicBezTo>
                    <a:pt x="337" y="899"/>
                    <a:pt x="335" y="905"/>
                    <a:pt x="332" y="911"/>
                  </a:cubicBezTo>
                  <a:cubicBezTo>
                    <a:pt x="331" y="911"/>
                    <a:pt x="331" y="910"/>
                    <a:pt x="330" y="910"/>
                  </a:cubicBezTo>
                  <a:cubicBezTo>
                    <a:pt x="330" y="906"/>
                    <a:pt x="330" y="902"/>
                    <a:pt x="331" y="898"/>
                  </a:cubicBezTo>
                  <a:cubicBezTo>
                    <a:pt x="331" y="895"/>
                    <a:pt x="332" y="892"/>
                    <a:pt x="332" y="889"/>
                  </a:cubicBezTo>
                  <a:cubicBezTo>
                    <a:pt x="332" y="889"/>
                    <a:pt x="332" y="889"/>
                    <a:pt x="332" y="889"/>
                  </a:cubicBezTo>
                  <a:close/>
                  <a:moveTo>
                    <a:pt x="331" y="913"/>
                  </a:moveTo>
                  <a:cubicBezTo>
                    <a:pt x="331" y="915"/>
                    <a:pt x="330" y="917"/>
                    <a:pt x="329" y="918"/>
                  </a:cubicBezTo>
                  <a:cubicBezTo>
                    <a:pt x="329" y="916"/>
                    <a:pt x="329" y="914"/>
                    <a:pt x="330" y="912"/>
                  </a:cubicBezTo>
                  <a:cubicBezTo>
                    <a:pt x="330" y="913"/>
                    <a:pt x="331" y="913"/>
                    <a:pt x="331" y="913"/>
                  </a:cubicBezTo>
                  <a:close/>
                  <a:moveTo>
                    <a:pt x="330" y="923"/>
                  </a:moveTo>
                  <a:cubicBezTo>
                    <a:pt x="331" y="924"/>
                    <a:pt x="333" y="925"/>
                    <a:pt x="335" y="925"/>
                  </a:cubicBezTo>
                  <a:cubicBezTo>
                    <a:pt x="339" y="927"/>
                    <a:pt x="343" y="929"/>
                    <a:pt x="347" y="932"/>
                  </a:cubicBezTo>
                  <a:cubicBezTo>
                    <a:pt x="345" y="935"/>
                    <a:pt x="344" y="939"/>
                    <a:pt x="342" y="943"/>
                  </a:cubicBezTo>
                  <a:cubicBezTo>
                    <a:pt x="338" y="940"/>
                    <a:pt x="333" y="937"/>
                    <a:pt x="329" y="934"/>
                  </a:cubicBezTo>
                  <a:cubicBezTo>
                    <a:pt x="329" y="933"/>
                    <a:pt x="329" y="932"/>
                    <a:pt x="329" y="931"/>
                  </a:cubicBezTo>
                  <a:cubicBezTo>
                    <a:pt x="329" y="928"/>
                    <a:pt x="329" y="926"/>
                    <a:pt x="329" y="924"/>
                  </a:cubicBezTo>
                  <a:cubicBezTo>
                    <a:pt x="329" y="924"/>
                    <a:pt x="329" y="923"/>
                    <a:pt x="330" y="923"/>
                  </a:cubicBezTo>
                  <a:close/>
                  <a:moveTo>
                    <a:pt x="340" y="953"/>
                  </a:moveTo>
                  <a:cubicBezTo>
                    <a:pt x="341" y="951"/>
                    <a:pt x="342" y="948"/>
                    <a:pt x="343" y="946"/>
                  </a:cubicBezTo>
                  <a:cubicBezTo>
                    <a:pt x="343" y="946"/>
                    <a:pt x="343" y="946"/>
                    <a:pt x="344" y="946"/>
                  </a:cubicBezTo>
                  <a:cubicBezTo>
                    <a:pt x="346" y="948"/>
                    <a:pt x="349" y="950"/>
                    <a:pt x="352" y="952"/>
                  </a:cubicBezTo>
                  <a:cubicBezTo>
                    <a:pt x="352" y="953"/>
                    <a:pt x="352" y="954"/>
                    <a:pt x="352" y="955"/>
                  </a:cubicBezTo>
                  <a:cubicBezTo>
                    <a:pt x="349" y="955"/>
                    <a:pt x="346" y="955"/>
                    <a:pt x="343" y="954"/>
                  </a:cubicBezTo>
                  <a:cubicBezTo>
                    <a:pt x="342" y="954"/>
                    <a:pt x="340" y="954"/>
                    <a:pt x="339" y="954"/>
                  </a:cubicBezTo>
                  <a:cubicBezTo>
                    <a:pt x="339" y="954"/>
                    <a:pt x="340" y="954"/>
                    <a:pt x="340" y="953"/>
                  </a:cubicBezTo>
                  <a:close/>
                  <a:moveTo>
                    <a:pt x="347" y="946"/>
                  </a:moveTo>
                  <a:cubicBezTo>
                    <a:pt x="346" y="945"/>
                    <a:pt x="345" y="944"/>
                    <a:pt x="344" y="944"/>
                  </a:cubicBezTo>
                  <a:cubicBezTo>
                    <a:pt x="345" y="940"/>
                    <a:pt x="347" y="936"/>
                    <a:pt x="348" y="933"/>
                  </a:cubicBezTo>
                  <a:cubicBezTo>
                    <a:pt x="348" y="933"/>
                    <a:pt x="348" y="933"/>
                    <a:pt x="348" y="933"/>
                  </a:cubicBezTo>
                  <a:cubicBezTo>
                    <a:pt x="351" y="934"/>
                    <a:pt x="354" y="936"/>
                    <a:pt x="356" y="938"/>
                  </a:cubicBezTo>
                  <a:cubicBezTo>
                    <a:pt x="355" y="942"/>
                    <a:pt x="354" y="946"/>
                    <a:pt x="353" y="949"/>
                  </a:cubicBezTo>
                  <a:cubicBezTo>
                    <a:pt x="351" y="948"/>
                    <a:pt x="349" y="947"/>
                    <a:pt x="347" y="946"/>
                  </a:cubicBezTo>
                  <a:close/>
                  <a:moveTo>
                    <a:pt x="354" y="953"/>
                  </a:moveTo>
                  <a:cubicBezTo>
                    <a:pt x="355" y="954"/>
                    <a:pt x="356" y="954"/>
                    <a:pt x="357" y="955"/>
                  </a:cubicBezTo>
                  <a:cubicBezTo>
                    <a:pt x="356" y="955"/>
                    <a:pt x="355" y="955"/>
                    <a:pt x="354" y="955"/>
                  </a:cubicBezTo>
                  <a:cubicBezTo>
                    <a:pt x="354" y="954"/>
                    <a:pt x="354" y="954"/>
                    <a:pt x="354" y="953"/>
                  </a:cubicBezTo>
                  <a:close/>
                  <a:moveTo>
                    <a:pt x="355" y="951"/>
                  </a:moveTo>
                  <a:cubicBezTo>
                    <a:pt x="356" y="947"/>
                    <a:pt x="357" y="944"/>
                    <a:pt x="358" y="940"/>
                  </a:cubicBezTo>
                  <a:cubicBezTo>
                    <a:pt x="359" y="941"/>
                    <a:pt x="360" y="943"/>
                    <a:pt x="362" y="944"/>
                  </a:cubicBezTo>
                  <a:cubicBezTo>
                    <a:pt x="363" y="945"/>
                    <a:pt x="365" y="946"/>
                    <a:pt x="366" y="948"/>
                  </a:cubicBezTo>
                  <a:cubicBezTo>
                    <a:pt x="365" y="950"/>
                    <a:pt x="364" y="952"/>
                    <a:pt x="362" y="954"/>
                  </a:cubicBezTo>
                  <a:cubicBezTo>
                    <a:pt x="362" y="955"/>
                    <a:pt x="364" y="955"/>
                    <a:pt x="364" y="955"/>
                  </a:cubicBezTo>
                  <a:cubicBezTo>
                    <a:pt x="365" y="954"/>
                    <a:pt x="366" y="953"/>
                    <a:pt x="367" y="952"/>
                  </a:cubicBezTo>
                  <a:cubicBezTo>
                    <a:pt x="367" y="952"/>
                    <a:pt x="367" y="952"/>
                    <a:pt x="366" y="952"/>
                  </a:cubicBezTo>
                  <a:cubicBezTo>
                    <a:pt x="367" y="951"/>
                    <a:pt x="367" y="950"/>
                    <a:pt x="367" y="949"/>
                  </a:cubicBezTo>
                  <a:cubicBezTo>
                    <a:pt x="369" y="951"/>
                    <a:pt x="371" y="952"/>
                    <a:pt x="372" y="954"/>
                  </a:cubicBezTo>
                  <a:cubicBezTo>
                    <a:pt x="372" y="954"/>
                    <a:pt x="372" y="954"/>
                    <a:pt x="372" y="954"/>
                  </a:cubicBezTo>
                  <a:cubicBezTo>
                    <a:pt x="371" y="954"/>
                    <a:pt x="371" y="954"/>
                    <a:pt x="371" y="955"/>
                  </a:cubicBezTo>
                  <a:cubicBezTo>
                    <a:pt x="367" y="955"/>
                    <a:pt x="364" y="955"/>
                    <a:pt x="361" y="955"/>
                  </a:cubicBezTo>
                  <a:cubicBezTo>
                    <a:pt x="360" y="954"/>
                    <a:pt x="359" y="954"/>
                    <a:pt x="358" y="953"/>
                  </a:cubicBezTo>
                  <a:cubicBezTo>
                    <a:pt x="357" y="952"/>
                    <a:pt x="356" y="951"/>
                    <a:pt x="355" y="951"/>
                  </a:cubicBezTo>
                  <a:close/>
                  <a:moveTo>
                    <a:pt x="369" y="947"/>
                  </a:moveTo>
                  <a:cubicBezTo>
                    <a:pt x="370" y="943"/>
                    <a:pt x="371" y="940"/>
                    <a:pt x="373" y="936"/>
                  </a:cubicBezTo>
                  <a:cubicBezTo>
                    <a:pt x="373" y="936"/>
                    <a:pt x="373" y="936"/>
                    <a:pt x="373" y="936"/>
                  </a:cubicBezTo>
                  <a:cubicBezTo>
                    <a:pt x="379" y="939"/>
                    <a:pt x="384" y="944"/>
                    <a:pt x="389" y="949"/>
                  </a:cubicBezTo>
                  <a:cubicBezTo>
                    <a:pt x="389" y="949"/>
                    <a:pt x="389" y="949"/>
                    <a:pt x="389" y="949"/>
                  </a:cubicBezTo>
                  <a:cubicBezTo>
                    <a:pt x="389" y="951"/>
                    <a:pt x="388" y="953"/>
                    <a:pt x="387" y="954"/>
                  </a:cubicBezTo>
                  <a:cubicBezTo>
                    <a:pt x="384" y="955"/>
                    <a:pt x="380" y="955"/>
                    <a:pt x="376" y="955"/>
                  </a:cubicBezTo>
                  <a:cubicBezTo>
                    <a:pt x="374" y="952"/>
                    <a:pt x="371" y="949"/>
                    <a:pt x="369" y="947"/>
                  </a:cubicBezTo>
                  <a:close/>
                  <a:moveTo>
                    <a:pt x="388" y="945"/>
                  </a:moveTo>
                  <a:cubicBezTo>
                    <a:pt x="384" y="941"/>
                    <a:pt x="379" y="937"/>
                    <a:pt x="374" y="933"/>
                  </a:cubicBezTo>
                  <a:cubicBezTo>
                    <a:pt x="376" y="929"/>
                    <a:pt x="378" y="925"/>
                    <a:pt x="380" y="921"/>
                  </a:cubicBezTo>
                  <a:cubicBezTo>
                    <a:pt x="385" y="924"/>
                    <a:pt x="389" y="927"/>
                    <a:pt x="394" y="930"/>
                  </a:cubicBezTo>
                  <a:cubicBezTo>
                    <a:pt x="394" y="933"/>
                    <a:pt x="394" y="935"/>
                    <a:pt x="394" y="938"/>
                  </a:cubicBezTo>
                  <a:cubicBezTo>
                    <a:pt x="393" y="941"/>
                    <a:pt x="391" y="944"/>
                    <a:pt x="390" y="947"/>
                  </a:cubicBezTo>
                  <a:cubicBezTo>
                    <a:pt x="390" y="946"/>
                    <a:pt x="389" y="945"/>
                    <a:pt x="388" y="945"/>
                  </a:cubicBezTo>
                  <a:close/>
                  <a:moveTo>
                    <a:pt x="391" y="951"/>
                  </a:moveTo>
                  <a:cubicBezTo>
                    <a:pt x="392" y="952"/>
                    <a:pt x="393" y="953"/>
                    <a:pt x="394" y="954"/>
                  </a:cubicBezTo>
                  <a:cubicBezTo>
                    <a:pt x="394" y="954"/>
                    <a:pt x="394" y="954"/>
                    <a:pt x="394" y="954"/>
                  </a:cubicBezTo>
                  <a:cubicBezTo>
                    <a:pt x="392" y="954"/>
                    <a:pt x="391" y="954"/>
                    <a:pt x="389" y="954"/>
                  </a:cubicBezTo>
                  <a:cubicBezTo>
                    <a:pt x="390" y="953"/>
                    <a:pt x="390" y="952"/>
                    <a:pt x="391" y="951"/>
                  </a:cubicBezTo>
                  <a:close/>
                  <a:moveTo>
                    <a:pt x="392" y="948"/>
                  </a:moveTo>
                  <a:cubicBezTo>
                    <a:pt x="393" y="947"/>
                    <a:pt x="393" y="945"/>
                    <a:pt x="394" y="943"/>
                  </a:cubicBezTo>
                  <a:cubicBezTo>
                    <a:pt x="394" y="946"/>
                    <a:pt x="394" y="948"/>
                    <a:pt x="394" y="950"/>
                  </a:cubicBezTo>
                  <a:cubicBezTo>
                    <a:pt x="393" y="950"/>
                    <a:pt x="393" y="949"/>
                    <a:pt x="392" y="948"/>
                  </a:cubicBezTo>
                  <a:close/>
                  <a:moveTo>
                    <a:pt x="394" y="907"/>
                  </a:moveTo>
                  <a:cubicBezTo>
                    <a:pt x="394" y="908"/>
                    <a:pt x="394" y="909"/>
                    <a:pt x="394" y="910"/>
                  </a:cubicBezTo>
                  <a:cubicBezTo>
                    <a:pt x="392" y="909"/>
                    <a:pt x="389" y="908"/>
                    <a:pt x="387" y="906"/>
                  </a:cubicBezTo>
                  <a:cubicBezTo>
                    <a:pt x="388" y="905"/>
                    <a:pt x="388" y="903"/>
                    <a:pt x="389" y="901"/>
                  </a:cubicBezTo>
                  <a:cubicBezTo>
                    <a:pt x="390" y="901"/>
                    <a:pt x="390" y="902"/>
                    <a:pt x="391" y="902"/>
                  </a:cubicBezTo>
                  <a:cubicBezTo>
                    <a:pt x="392" y="903"/>
                    <a:pt x="393" y="904"/>
                    <a:pt x="394" y="904"/>
                  </a:cubicBezTo>
                  <a:cubicBezTo>
                    <a:pt x="394" y="905"/>
                    <a:pt x="394" y="906"/>
                    <a:pt x="394" y="907"/>
                  </a:cubicBezTo>
                  <a:close/>
                  <a:moveTo>
                    <a:pt x="393" y="903"/>
                  </a:moveTo>
                  <a:cubicBezTo>
                    <a:pt x="392" y="902"/>
                    <a:pt x="391" y="901"/>
                    <a:pt x="389" y="900"/>
                  </a:cubicBezTo>
                  <a:cubicBezTo>
                    <a:pt x="390" y="897"/>
                    <a:pt x="391" y="894"/>
                    <a:pt x="392" y="892"/>
                  </a:cubicBezTo>
                  <a:cubicBezTo>
                    <a:pt x="392" y="891"/>
                    <a:pt x="393" y="890"/>
                    <a:pt x="393" y="889"/>
                  </a:cubicBezTo>
                  <a:cubicBezTo>
                    <a:pt x="394" y="890"/>
                    <a:pt x="394" y="890"/>
                    <a:pt x="395" y="891"/>
                  </a:cubicBezTo>
                  <a:cubicBezTo>
                    <a:pt x="395" y="895"/>
                    <a:pt x="394" y="899"/>
                    <a:pt x="394" y="903"/>
                  </a:cubicBezTo>
                  <a:cubicBezTo>
                    <a:pt x="394" y="903"/>
                    <a:pt x="394" y="903"/>
                    <a:pt x="393" y="903"/>
                  </a:cubicBezTo>
                  <a:close/>
                  <a:moveTo>
                    <a:pt x="393" y="888"/>
                  </a:moveTo>
                  <a:cubicBezTo>
                    <a:pt x="394" y="886"/>
                    <a:pt x="395" y="884"/>
                    <a:pt x="396" y="882"/>
                  </a:cubicBezTo>
                  <a:cubicBezTo>
                    <a:pt x="396" y="884"/>
                    <a:pt x="395" y="887"/>
                    <a:pt x="395" y="889"/>
                  </a:cubicBezTo>
                  <a:cubicBezTo>
                    <a:pt x="394" y="889"/>
                    <a:pt x="394" y="889"/>
                    <a:pt x="393" y="888"/>
                  </a:cubicBezTo>
                  <a:close/>
                  <a:moveTo>
                    <a:pt x="392" y="885"/>
                  </a:moveTo>
                  <a:cubicBezTo>
                    <a:pt x="392" y="886"/>
                    <a:pt x="392" y="886"/>
                    <a:pt x="392" y="887"/>
                  </a:cubicBezTo>
                  <a:cubicBezTo>
                    <a:pt x="391" y="887"/>
                    <a:pt x="391" y="886"/>
                    <a:pt x="390" y="886"/>
                  </a:cubicBezTo>
                  <a:cubicBezTo>
                    <a:pt x="387" y="883"/>
                    <a:pt x="383" y="880"/>
                    <a:pt x="380" y="878"/>
                  </a:cubicBezTo>
                  <a:cubicBezTo>
                    <a:pt x="380" y="876"/>
                    <a:pt x="381" y="875"/>
                    <a:pt x="383" y="874"/>
                  </a:cubicBezTo>
                  <a:cubicBezTo>
                    <a:pt x="384" y="873"/>
                    <a:pt x="381" y="873"/>
                    <a:pt x="381" y="873"/>
                  </a:cubicBezTo>
                  <a:cubicBezTo>
                    <a:pt x="379" y="874"/>
                    <a:pt x="379" y="876"/>
                    <a:pt x="378" y="877"/>
                  </a:cubicBezTo>
                  <a:cubicBezTo>
                    <a:pt x="378" y="877"/>
                    <a:pt x="378" y="877"/>
                    <a:pt x="378" y="877"/>
                  </a:cubicBezTo>
                  <a:cubicBezTo>
                    <a:pt x="375" y="875"/>
                    <a:pt x="373" y="874"/>
                    <a:pt x="370" y="872"/>
                  </a:cubicBezTo>
                  <a:cubicBezTo>
                    <a:pt x="377" y="872"/>
                    <a:pt x="383" y="872"/>
                    <a:pt x="389" y="872"/>
                  </a:cubicBezTo>
                  <a:cubicBezTo>
                    <a:pt x="392" y="872"/>
                    <a:pt x="394" y="872"/>
                    <a:pt x="397" y="871"/>
                  </a:cubicBezTo>
                  <a:cubicBezTo>
                    <a:pt x="397" y="872"/>
                    <a:pt x="397" y="872"/>
                    <a:pt x="397" y="872"/>
                  </a:cubicBezTo>
                  <a:cubicBezTo>
                    <a:pt x="395" y="876"/>
                    <a:pt x="394" y="881"/>
                    <a:pt x="392" y="885"/>
                  </a:cubicBezTo>
                  <a:close/>
                  <a:moveTo>
                    <a:pt x="353" y="863"/>
                  </a:moveTo>
                  <a:cubicBezTo>
                    <a:pt x="346" y="862"/>
                    <a:pt x="340" y="862"/>
                    <a:pt x="333" y="862"/>
                  </a:cubicBezTo>
                  <a:cubicBezTo>
                    <a:pt x="334" y="854"/>
                    <a:pt x="335" y="846"/>
                    <a:pt x="336" y="838"/>
                  </a:cubicBezTo>
                  <a:cubicBezTo>
                    <a:pt x="338" y="819"/>
                    <a:pt x="339" y="799"/>
                    <a:pt x="342" y="780"/>
                  </a:cubicBezTo>
                  <a:cubicBezTo>
                    <a:pt x="345" y="760"/>
                    <a:pt x="349" y="741"/>
                    <a:pt x="352" y="722"/>
                  </a:cubicBezTo>
                  <a:cubicBezTo>
                    <a:pt x="352" y="719"/>
                    <a:pt x="353" y="715"/>
                    <a:pt x="353" y="712"/>
                  </a:cubicBezTo>
                  <a:cubicBezTo>
                    <a:pt x="353" y="712"/>
                    <a:pt x="353" y="712"/>
                    <a:pt x="353" y="712"/>
                  </a:cubicBezTo>
                  <a:cubicBezTo>
                    <a:pt x="354" y="716"/>
                    <a:pt x="355" y="720"/>
                    <a:pt x="359" y="723"/>
                  </a:cubicBezTo>
                  <a:cubicBezTo>
                    <a:pt x="362" y="725"/>
                    <a:pt x="365" y="725"/>
                    <a:pt x="368" y="725"/>
                  </a:cubicBezTo>
                  <a:cubicBezTo>
                    <a:pt x="370" y="724"/>
                    <a:pt x="371" y="723"/>
                    <a:pt x="372" y="721"/>
                  </a:cubicBezTo>
                  <a:cubicBezTo>
                    <a:pt x="374" y="724"/>
                    <a:pt x="376" y="725"/>
                    <a:pt x="381" y="726"/>
                  </a:cubicBezTo>
                  <a:cubicBezTo>
                    <a:pt x="386" y="727"/>
                    <a:pt x="390" y="727"/>
                    <a:pt x="395" y="724"/>
                  </a:cubicBezTo>
                  <a:cubicBezTo>
                    <a:pt x="402" y="719"/>
                    <a:pt x="403" y="707"/>
                    <a:pt x="399" y="700"/>
                  </a:cubicBezTo>
                  <a:cubicBezTo>
                    <a:pt x="397" y="696"/>
                    <a:pt x="392" y="695"/>
                    <a:pt x="388" y="696"/>
                  </a:cubicBezTo>
                  <a:cubicBezTo>
                    <a:pt x="382" y="697"/>
                    <a:pt x="381" y="693"/>
                    <a:pt x="376" y="690"/>
                  </a:cubicBezTo>
                  <a:cubicBezTo>
                    <a:pt x="368" y="684"/>
                    <a:pt x="356" y="689"/>
                    <a:pt x="355" y="699"/>
                  </a:cubicBezTo>
                  <a:cubicBezTo>
                    <a:pt x="354" y="702"/>
                    <a:pt x="357" y="704"/>
                    <a:pt x="360" y="704"/>
                  </a:cubicBezTo>
                  <a:cubicBezTo>
                    <a:pt x="360" y="704"/>
                    <a:pt x="360" y="704"/>
                    <a:pt x="360" y="704"/>
                  </a:cubicBezTo>
                  <a:cubicBezTo>
                    <a:pt x="363" y="704"/>
                    <a:pt x="364" y="701"/>
                    <a:pt x="363" y="699"/>
                  </a:cubicBezTo>
                  <a:cubicBezTo>
                    <a:pt x="364" y="696"/>
                    <a:pt x="367" y="694"/>
                    <a:pt x="370" y="695"/>
                  </a:cubicBezTo>
                  <a:cubicBezTo>
                    <a:pt x="372" y="695"/>
                    <a:pt x="374" y="698"/>
                    <a:pt x="375" y="699"/>
                  </a:cubicBezTo>
                  <a:cubicBezTo>
                    <a:pt x="378" y="702"/>
                    <a:pt x="382" y="704"/>
                    <a:pt x="386" y="704"/>
                  </a:cubicBezTo>
                  <a:cubicBezTo>
                    <a:pt x="389" y="704"/>
                    <a:pt x="392" y="701"/>
                    <a:pt x="394" y="705"/>
                  </a:cubicBezTo>
                  <a:cubicBezTo>
                    <a:pt x="394" y="708"/>
                    <a:pt x="394" y="711"/>
                    <a:pt x="393" y="713"/>
                  </a:cubicBezTo>
                  <a:cubicBezTo>
                    <a:pt x="391" y="723"/>
                    <a:pt x="379" y="720"/>
                    <a:pt x="376" y="713"/>
                  </a:cubicBezTo>
                  <a:cubicBezTo>
                    <a:pt x="375" y="711"/>
                    <a:pt x="373" y="711"/>
                    <a:pt x="371" y="712"/>
                  </a:cubicBezTo>
                  <a:cubicBezTo>
                    <a:pt x="369" y="713"/>
                    <a:pt x="366" y="718"/>
                    <a:pt x="363" y="717"/>
                  </a:cubicBezTo>
                  <a:cubicBezTo>
                    <a:pt x="361" y="716"/>
                    <a:pt x="360" y="709"/>
                    <a:pt x="359" y="706"/>
                  </a:cubicBezTo>
                  <a:cubicBezTo>
                    <a:pt x="358" y="704"/>
                    <a:pt x="356" y="703"/>
                    <a:pt x="354" y="704"/>
                  </a:cubicBezTo>
                  <a:cubicBezTo>
                    <a:pt x="354" y="691"/>
                    <a:pt x="355" y="678"/>
                    <a:pt x="356" y="665"/>
                  </a:cubicBezTo>
                  <a:cubicBezTo>
                    <a:pt x="357" y="651"/>
                    <a:pt x="359" y="637"/>
                    <a:pt x="361" y="623"/>
                  </a:cubicBezTo>
                  <a:cubicBezTo>
                    <a:pt x="365" y="622"/>
                    <a:pt x="370" y="623"/>
                    <a:pt x="373" y="623"/>
                  </a:cubicBezTo>
                  <a:cubicBezTo>
                    <a:pt x="382" y="623"/>
                    <a:pt x="391" y="624"/>
                    <a:pt x="399" y="626"/>
                  </a:cubicBezTo>
                  <a:cubicBezTo>
                    <a:pt x="402" y="627"/>
                    <a:pt x="404" y="627"/>
                    <a:pt x="405" y="628"/>
                  </a:cubicBezTo>
                  <a:cubicBezTo>
                    <a:pt x="406" y="631"/>
                    <a:pt x="407" y="633"/>
                    <a:pt x="407" y="636"/>
                  </a:cubicBezTo>
                  <a:cubicBezTo>
                    <a:pt x="409" y="645"/>
                    <a:pt x="409" y="656"/>
                    <a:pt x="410" y="665"/>
                  </a:cubicBezTo>
                  <a:cubicBezTo>
                    <a:pt x="411" y="675"/>
                    <a:pt x="411" y="686"/>
                    <a:pt x="411" y="696"/>
                  </a:cubicBezTo>
                  <a:cubicBezTo>
                    <a:pt x="411" y="716"/>
                    <a:pt x="410" y="737"/>
                    <a:pt x="410" y="757"/>
                  </a:cubicBezTo>
                  <a:cubicBezTo>
                    <a:pt x="410" y="791"/>
                    <a:pt x="403" y="825"/>
                    <a:pt x="399" y="858"/>
                  </a:cubicBezTo>
                  <a:cubicBezTo>
                    <a:pt x="399" y="859"/>
                    <a:pt x="398" y="861"/>
                    <a:pt x="398" y="862"/>
                  </a:cubicBezTo>
                  <a:cubicBezTo>
                    <a:pt x="383" y="864"/>
                    <a:pt x="368" y="864"/>
                    <a:pt x="353" y="863"/>
                  </a:cubicBezTo>
                  <a:close/>
                  <a:moveTo>
                    <a:pt x="378" y="488"/>
                  </a:moveTo>
                  <a:cubicBezTo>
                    <a:pt x="378" y="480"/>
                    <a:pt x="377" y="472"/>
                    <a:pt x="374" y="465"/>
                  </a:cubicBezTo>
                  <a:cubicBezTo>
                    <a:pt x="372" y="459"/>
                    <a:pt x="361" y="450"/>
                    <a:pt x="370" y="445"/>
                  </a:cubicBezTo>
                  <a:cubicBezTo>
                    <a:pt x="375" y="442"/>
                    <a:pt x="382" y="442"/>
                    <a:pt x="388" y="442"/>
                  </a:cubicBezTo>
                  <a:cubicBezTo>
                    <a:pt x="387" y="444"/>
                    <a:pt x="386" y="446"/>
                    <a:pt x="387" y="448"/>
                  </a:cubicBezTo>
                  <a:cubicBezTo>
                    <a:pt x="388" y="452"/>
                    <a:pt x="395" y="451"/>
                    <a:pt x="395" y="447"/>
                  </a:cubicBezTo>
                  <a:cubicBezTo>
                    <a:pt x="397" y="444"/>
                    <a:pt x="399" y="442"/>
                    <a:pt x="402" y="440"/>
                  </a:cubicBezTo>
                  <a:cubicBezTo>
                    <a:pt x="407" y="440"/>
                    <a:pt x="412" y="440"/>
                    <a:pt x="418" y="440"/>
                  </a:cubicBezTo>
                  <a:cubicBezTo>
                    <a:pt x="423" y="441"/>
                    <a:pt x="434" y="444"/>
                    <a:pt x="430" y="450"/>
                  </a:cubicBezTo>
                  <a:cubicBezTo>
                    <a:pt x="428" y="451"/>
                    <a:pt x="426" y="452"/>
                    <a:pt x="425" y="452"/>
                  </a:cubicBezTo>
                  <a:cubicBezTo>
                    <a:pt x="424" y="452"/>
                    <a:pt x="423" y="453"/>
                    <a:pt x="422" y="453"/>
                  </a:cubicBezTo>
                  <a:cubicBezTo>
                    <a:pt x="421" y="452"/>
                    <a:pt x="420" y="452"/>
                    <a:pt x="419" y="452"/>
                  </a:cubicBezTo>
                  <a:cubicBezTo>
                    <a:pt x="419" y="452"/>
                    <a:pt x="419" y="452"/>
                    <a:pt x="418" y="452"/>
                  </a:cubicBezTo>
                  <a:cubicBezTo>
                    <a:pt x="415" y="452"/>
                    <a:pt x="413" y="456"/>
                    <a:pt x="415" y="458"/>
                  </a:cubicBezTo>
                  <a:cubicBezTo>
                    <a:pt x="417" y="460"/>
                    <a:pt x="420" y="461"/>
                    <a:pt x="422" y="460"/>
                  </a:cubicBezTo>
                  <a:cubicBezTo>
                    <a:pt x="420" y="464"/>
                    <a:pt x="417" y="467"/>
                    <a:pt x="415" y="471"/>
                  </a:cubicBezTo>
                  <a:cubicBezTo>
                    <a:pt x="406" y="487"/>
                    <a:pt x="408" y="503"/>
                    <a:pt x="407" y="520"/>
                  </a:cubicBezTo>
                  <a:cubicBezTo>
                    <a:pt x="403" y="521"/>
                    <a:pt x="399" y="522"/>
                    <a:pt x="395" y="521"/>
                  </a:cubicBezTo>
                  <a:cubicBezTo>
                    <a:pt x="394" y="521"/>
                    <a:pt x="380" y="517"/>
                    <a:pt x="381" y="515"/>
                  </a:cubicBezTo>
                  <a:cubicBezTo>
                    <a:pt x="381" y="514"/>
                    <a:pt x="380" y="513"/>
                    <a:pt x="380" y="514"/>
                  </a:cubicBezTo>
                  <a:cubicBezTo>
                    <a:pt x="379" y="515"/>
                    <a:pt x="379" y="515"/>
                    <a:pt x="379" y="515"/>
                  </a:cubicBezTo>
                  <a:cubicBezTo>
                    <a:pt x="379" y="516"/>
                    <a:pt x="379" y="516"/>
                    <a:pt x="380" y="516"/>
                  </a:cubicBezTo>
                  <a:cubicBezTo>
                    <a:pt x="388" y="521"/>
                    <a:pt x="398" y="525"/>
                    <a:pt x="406" y="521"/>
                  </a:cubicBezTo>
                  <a:cubicBezTo>
                    <a:pt x="406" y="522"/>
                    <a:pt x="406" y="522"/>
                    <a:pt x="406" y="522"/>
                  </a:cubicBezTo>
                  <a:cubicBezTo>
                    <a:pt x="406" y="525"/>
                    <a:pt x="406" y="527"/>
                    <a:pt x="406" y="529"/>
                  </a:cubicBezTo>
                  <a:cubicBezTo>
                    <a:pt x="403" y="533"/>
                    <a:pt x="399" y="536"/>
                    <a:pt x="394" y="537"/>
                  </a:cubicBezTo>
                  <a:cubicBezTo>
                    <a:pt x="393" y="537"/>
                    <a:pt x="382" y="538"/>
                    <a:pt x="383" y="536"/>
                  </a:cubicBezTo>
                  <a:cubicBezTo>
                    <a:pt x="383" y="535"/>
                    <a:pt x="382" y="534"/>
                    <a:pt x="381" y="535"/>
                  </a:cubicBezTo>
                  <a:cubicBezTo>
                    <a:pt x="380" y="539"/>
                    <a:pt x="388" y="538"/>
                    <a:pt x="390" y="538"/>
                  </a:cubicBezTo>
                  <a:cubicBezTo>
                    <a:pt x="396" y="538"/>
                    <a:pt x="402" y="536"/>
                    <a:pt x="406" y="531"/>
                  </a:cubicBezTo>
                  <a:cubicBezTo>
                    <a:pt x="405" y="540"/>
                    <a:pt x="405" y="549"/>
                    <a:pt x="405" y="558"/>
                  </a:cubicBezTo>
                  <a:cubicBezTo>
                    <a:pt x="403" y="561"/>
                    <a:pt x="400" y="564"/>
                    <a:pt x="397" y="565"/>
                  </a:cubicBezTo>
                  <a:cubicBezTo>
                    <a:pt x="394" y="567"/>
                    <a:pt x="390" y="567"/>
                    <a:pt x="387" y="567"/>
                  </a:cubicBezTo>
                  <a:cubicBezTo>
                    <a:pt x="386" y="566"/>
                    <a:pt x="379" y="566"/>
                    <a:pt x="380" y="563"/>
                  </a:cubicBezTo>
                  <a:cubicBezTo>
                    <a:pt x="380" y="562"/>
                    <a:pt x="379" y="562"/>
                    <a:pt x="379" y="562"/>
                  </a:cubicBezTo>
                  <a:cubicBezTo>
                    <a:pt x="376" y="568"/>
                    <a:pt x="387" y="568"/>
                    <a:pt x="390" y="568"/>
                  </a:cubicBezTo>
                  <a:cubicBezTo>
                    <a:pt x="394" y="568"/>
                    <a:pt x="398" y="567"/>
                    <a:pt x="401" y="564"/>
                  </a:cubicBezTo>
                  <a:cubicBezTo>
                    <a:pt x="402" y="563"/>
                    <a:pt x="404" y="561"/>
                    <a:pt x="405" y="560"/>
                  </a:cubicBezTo>
                  <a:cubicBezTo>
                    <a:pt x="405" y="565"/>
                    <a:pt x="405" y="571"/>
                    <a:pt x="405" y="577"/>
                  </a:cubicBezTo>
                  <a:cubicBezTo>
                    <a:pt x="398" y="579"/>
                    <a:pt x="391" y="581"/>
                    <a:pt x="383" y="580"/>
                  </a:cubicBezTo>
                  <a:cubicBezTo>
                    <a:pt x="383" y="580"/>
                    <a:pt x="383" y="580"/>
                    <a:pt x="383" y="579"/>
                  </a:cubicBezTo>
                  <a:cubicBezTo>
                    <a:pt x="384" y="579"/>
                    <a:pt x="383" y="578"/>
                    <a:pt x="382" y="579"/>
                  </a:cubicBezTo>
                  <a:cubicBezTo>
                    <a:pt x="382" y="579"/>
                    <a:pt x="382" y="580"/>
                    <a:pt x="381" y="581"/>
                  </a:cubicBezTo>
                  <a:cubicBezTo>
                    <a:pt x="381" y="581"/>
                    <a:pt x="381" y="582"/>
                    <a:pt x="382" y="582"/>
                  </a:cubicBezTo>
                  <a:cubicBezTo>
                    <a:pt x="390" y="582"/>
                    <a:pt x="398" y="581"/>
                    <a:pt x="405" y="578"/>
                  </a:cubicBezTo>
                  <a:cubicBezTo>
                    <a:pt x="405" y="580"/>
                    <a:pt x="405" y="582"/>
                    <a:pt x="405" y="583"/>
                  </a:cubicBezTo>
                  <a:cubicBezTo>
                    <a:pt x="405" y="589"/>
                    <a:pt x="405" y="594"/>
                    <a:pt x="405" y="599"/>
                  </a:cubicBezTo>
                  <a:cubicBezTo>
                    <a:pt x="405" y="599"/>
                    <a:pt x="404" y="599"/>
                    <a:pt x="404" y="599"/>
                  </a:cubicBezTo>
                  <a:cubicBezTo>
                    <a:pt x="398" y="603"/>
                    <a:pt x="390" y="602"/>
                    <a:pt x="383" y="602"/>
                  </a:cubicBezTo>
                  <a:cubicBezTo>
                    <a:pt x="382" y="602"/>
                    <a:pt x="382" y="603"/>
                    <a:pt x="383" y="603"/>
                  </a:cubicBezTo>
                  <a:cubicBezTo>
                    <a:pt x="389" y="603"/>
                    <a:pt x="397" y="604"/>
                    <a:pt x="403" y="601"/>
                  </a:cubicBezTo>
                  <a:cubicBezTo>
                    <a:pt x="404" y="601"/>
                    <a:pt x="404" y="600"/>
                    <a:pt x="405" y="600"/>
                  </a:cubicBezTo>
                  <a:cubicBezTo>
                    <a:pt x="405" y="604"/>
                    <a:pt x="404" y="608"/>
                    <a:pt x="404" y="612"/>
                  </a:cubicBezTo>
                  <a:cubicBezTo>
                    <a:pt x="404" y="615"/>
                    <a:pt x="404" y="617"/>
                    <a:pt x="404" y="620"/>
                  </a:cubicBezTo>
                  <a:cubicBezTo>
                    <a:pt x="401" y="619"/>
                    <a:pt x="397" y="618"/>
                    <a:pt x="394" y="617"/>
                  </a:cubicBezTo>
                  <a:cubicBezTo>
                    <a:pt x="386" y="616"/>
                    <a:pt x="379" y="615"/>
                    <a:pt x="371" y="615"/>
                  </a:cubicBezTo>
                  <a:cubicBezTo>
                    <a:pt x="368" y="615"/>
                    <a:pt x="365" y="615"/>
                    <a:pt x="362" y="615"/>
                  </a:cubicBezTo>
                  <a:cubicBezTo>
                    <a:pt x="363" y="612"/>
                    <a:pt x="364" y="608"/>
                    <a:pt x="364" y="605"/>
                  </a:cubicBezTo>
                  <a:cubicBezTo>
                    <a:pt x="367" y="585"/>
                    <a:pt x="370" y="566"/>
                    <a:pt x="372" y="546"/>
                  </a:cubicBezTo>
                  <a:cubicBezTo>
                    <a:pt x="373" y="527"/>
                    <a:pt x="378" y="508"/>
                    <a:pt x="378" y="488"/>
                  </a:cubicBezTo>
                  <a:close/>
                  <a:moveTo>
                    <a:pt x="444" y="934"/>
                  </a:moveTo>
                  <a:cubicBezTo>
                    <a:pt x="444" y="934"/>
                    <a:pt x="444" y="934"/>
                    <a:pt x="444" y="934"/>
                  </a:cubicBezTo>
                  <a:cubicBezTo>
                    <a:pt x="444" y="935"/>
                    <a:pt x="444" y="935"/>
                    <a:pt x="444" y="936"/>
                  </a:cubicBezTo>
                  <a:cubicBezTo>
                    <a:pt x="441" y="934"/>
                    <a:pt x="439" y="933"/>
                    <a:pt x="436" y="931"/>
                  </a:cubicBezTo>
                  <a:cubicBezTo>
                    <a:pt x="435" y="931"/>
                    <a:pt x="434" y="930"/>
                    <a:pt x="433" y="930"/>
                  </a:cubicBezTo>
                  <a:cubicBezTo>
                    <a:pt x="435" y="926"/>
                    <a:pt x="437" y="922"/>
                    <a:pt x="438" y="919"/>
                  </a:cubicBezTo>
                  <a:cubicBezTo>
                    <a:pt x="440" y="920"/>
                    <a:pt x="442" y="921"/>
                    <a:pt x="444" y="922"/>
                  </a:cubicBezTo>
                  <a:cubicBezTo>
                    <a:pt x="444" y="924"/>
                    <a:pt x="444" y="926"/>
                    <a:pt x="444" y="927"/>
                  </a:cubicBezTo>
                  <a:cubicBezTo>
                    <a:pt x="444" y="930"/>
                    <a:pt x="444" y="932"/>
                    <a:pt x="444" y="934"/>
                  </a:cubicBezTo>
                  <a:close/>
                  <a:moveTo>
                    <a:pt x="404" y="911"/>
                  </a:moveTo>
                  <a:cubicBezTo>
                    <a:pt x="404" y="912"/>
                    <a:pt x="403" y="913"/>
                    <a:pt x="403" y="915"/>
                  </a:cubicBezTo>
                  <a:cubicBezTo>
                    <a:pt x="402" y="914"/>
                    <a:pt x="402" y="914"/>
                    <a:pt x="401" y="914"/>
                  </a:cubicBezTo>
                  <a:cubicBezTo>
                    <a:pt x="401" y="912"/>
                    <a:pt x="401" y="911"/>
                    <a:pt x="401" y="909"/>
                  </a:cubicBezTo>
                  <a:cubicBezTo>
                    <a:pt x="402" y="910"/>
                    <a:pt x="403" y="910"/>
                    <a:pt x="404" y="911"/>
                  </a:cubicBezTo>
                  <a:close/>
                  <a:moveTo>
                    <a:pt x="402" y="908"/>
                  </a:moveTo>
                  <a:cubicBezTo>
                    <a:pt x="402" y="905"/>
                    <a:pt x="402" y="901"/>
                    <a:pt x="402" y="898"/>
                  </a:cubicBezTo>
                  <a:cubicBezTo>
                    <a:pt x="402" y="897"/>
                    <a:pt x="402" y="896"/>
                    <a:pt x="402" y="895"/>
                  </a:cubicBezTo>
                  <a:cubicBezTo>
                    <a:pt x="402" y="895"/>
                    <a:pt x="402" y="896"/>
                    <a:pt x="403" y="896"/>
                  </a:cubicBezTo>
                  <a:cubicBezTo>
                    <a:pt x="404" y="897"/>
                    <a:pt x="406" y="898"/>
                    <a:pt x="408" y="899"/>
                  </a:cubicBezTo>
                  <a:cubicBezTo>
                    <a:pt x="407" y="903"/>
                    <a:pt x="405" y="906"/>
                    <a:pt x="404" y="910"/>
                  </a:cubicBezTo>
                  <a:cubicBezTo>
                    <a:pt x="403" y="909"/>
                    <a:pt x="402" y="909"/>
                    <a:pt x="402" y="908"/>
                  </a:cubicBezTo>
                  <a:close/>
                  <a:moveTo>
                    <a:pt x="404" y="918"/>
                  </a:moveTo>
                  <a:cubicBezTo>
                    <a:pt x="408" y="920"/>
                    <a:pt x="412" y="922"/>
                    <a:pt x="416" y="924"/>
                  </a:cubicBezTo>
                  <a:cubicBezTo>
                    <a:pt x="415" y="929"/>
                    <a:pt x="413" y="933"/>
                    <a:pt x="412" y="937"/>
                  </a:cubicBezTo>
                  <a:cubicBezTo>
                    <a:pt x="408" y="936"/>
                    <a:pt x="405" y="934"/>
                    <a:pt x="402" y="932"/>
                  </a:cubicBezTo>
                  <a:cubicBezTo>
                    <a:pt x="402" y="932"/>
                    <a:pt x="402" y="932"/>
                    <a:pt x="402" y="932"/>
                  </a:cubicBezTo>
                  <a:cubicBezTo>
                    <a:pt x="402" y="929"/>
                    <a:pt x="401" y="927"/>
                    <a:pt x="401" y="924"/>
                  </a:cubicBezTo>
                  <a:cubicBezTo>
                    <a:pt x="402" y="922"/>
                    <a:pt x="403" y="920"/>
                    <a:pt x="404" y="918"/>
                  </a:cubicBezTo>
                  <a:close/>
                  <a:moveTo>
                    <a:pt x="405" y="916"/>
                  </a:moveTo>
                  <a:cubicBezTo>
                    <a:pt x="405" y="915"/>
                    <a:pt x="405" y="913"/>
                    <a:pt x="406" y="912"/>
                  </a:cubicBezTo>
                  <a:cubicBezTo>
                    <a:pt x="410" y="915"/>
                    <a:pt x="414" y="918"/>
                    <a:pt x="417" y="920"/>
                  </a:cubicBezTo>
                  <a:cubicBezTo>
                    <a:pt x="417" y="921"/>
                    <a:pt x="417" y="921"/>
                    <a:pt x="417" y="922"/>
                  </a:cubicBezTo>
                  <a:cubicBezTo>
                    <a:pt x="413" y="920"/>
                    <a:pt x="409" y="918"/>
                    <a:pt x="405" y="916"/>
                  </a:cubicBezTo>
                  <a:close/>
                  <a:moveTo>
                    <a:pt x="407" y="912"/>
                  </a:moveTo>
                  <a:cubicBezTo>
                    <a:pt x="407" y="912"/>
                    <a:pt x="406" y="911"/>
                    <a:pt x="406" y="911"/>
                  </a:cubicBezTo>
                  <a:cubicBezTo>
                    <a:pt x="407" y="908"/>
                    <a:pt x="408" y="904"/>
                    <a:pt x="410" y="900"/>
                  </a:cubicBezTo>
                  <a:cubicBezTo>
                    <a:pt x="412" y="902"/>
                    <a:pt x="414" y="903"/>
                    <a:pt x="416" y="905"/>
                  </a:cubicBezTo>
                  <a:cubicBezTo>
                    <a:pt x="418" y="906"/>
                    <a:pt x="420" y="907"/>
                    <a:pt x="421" y="908"/>
                  </a:cubicBezTo>
                  <a:cubicBezTo>
                    <a:pt x="420" y="910"/>
                    <a:pt x="420" y="913"/>
                    <a:pt x="419" y="916"/>
                  </a:cubicBezTo>
                  <a:cubicBezTo>
                    <a:pt x="419" y="917"/>
                    <a:pt x="418" y="918"/>
                    <a:pt x="418" y="919"/>
                  </a:cubicBezTo>
                  <a:cubicBezTo>
                    <a:pt x="414" y="917"/>
                    <a:pt x="411" y="915"/>
                    <a:pt x="407" y="912"/>
                  </a:cubicBezTo>
                  <a:close/>
                  <a:moveTo>
                    <a:pt x="410" y="899"/>
                  </a:moveTo>
                  <a:cubicBezTo>
                    <a:pt x="411" y="895"/>
                    <a:pt x="412" y="891"/>
                    <a:pt x="413" y="887"/>
                  </a:cubicBezTo>
                  <a:cubicBezTo>
                    <a:pt x="414" y="885"/>
                    <a:pt x="414" y="883"/>
                    <a:pt x="415" y="882"/>
                  </a:cubicBezTo>
                  <a:cubicBezTo>
                    <a:pt x="418" y="884"/>
                    <a:pt x="422" y="887"/>
                    <a:pt x="425" y="889"/>
                  </a:cubicBezTo>
                  <a:cubicBezTo>
                    <a:pt x="424" y="895"/>
                    <a:pt x="423" y="901"/>
                    <a:pt x="421" y="907"/>
                  </a:cubicBezTo>
                  <a:cubicBezTo>
                    <a:pt x="420" y="906"/>
                    <a:pt x="419" y="905"/>
                    <a:pt x="417" y="904"/>
                  </a:cubicBezTo>
                  <a:cubicBezTo>
                    <a:pt x="415" y="903"/>
                    <a:pt x="412" y="901"/>
                    <a:pt x="410" y="899"/>
                  </a:cubicBezTo>
                  <a:close/>
                  <a:moveTo>
                    <a:pt x="419" y="922"/>
                  </a:moveTo>
                  <a:cubicBezTo>
                    <a:pt x="423" y="924"/>
                    <a:pt x="427" y="927"/>
                    <a:pt x="431" y="929"/>
                  </a:cubicBezTo>
                  <a:cubicBezTo>
                    <a:pt x="431" y="929"/>
                    <a:pt x="431" y="930"/>
                    <a:pt x="431" y="930"/>
                  </a:cubicBezTo>
                  <a:cubicBezTo>
                    <a:pt x="427" y="927"/>
                    <a:pt x="423" y="925"/>
                    <a:pt x="419" y="923"/>
                  </a:cubicBezTo>
                  <a:cubicBezTo>
                    <a:pt x="419" y="922"/>
                    <a:pt x="419" y="922"/>
                    <a:pt x="419" y="922"/>
                  </a:cubicBezTo>
                  <a:close/>
                  <a:moveTo>
                    <a:pt x="420" y="921"/>
                  </a:moveTo>
                  <a:cubicBezTo>
                    <a:pt x="420" y="918"/>
                    <a:pt x="421" y="916"/>
                    <a:pt x="422" y="913"/>
                  </a:cubicBezTo>
                  <a:cubicBezTo>
                    <a:pt x="422" y="912"/>
                    <a:pt x="423" y="910"/>
                    <a:pt x="423" y="909"/>
                  </a:cubicBezTo>
                  <a:cubicBezTo>
                    <a:pt x="428" y="912"/>
                    <a:pt x="432" y="915"/>
                    <a:pt x="436" y="918"/>
                  </a:cubicBezTo>
                  <a:cubicBezTo>
                    <a:pt x="435" y="921"/>
                    <a:pt x="433" y="925"/>
                    <a:pt x="432" y="928"/>
                  </a:cubicBezTo>
                  <a:cubicBezTo>
                    <a:pt x="428" y="926"/>
                    <a:pt x="424" y="923"/>
                    <a:pt x="420" y="921"/>
                  </a:cubicBezTo>
                  <a:close/>
                  <a:moveTo>
                    <a:pt x="438" y="918"/>
                  </a:moveTo>
                  <a:cubicBezTo>
                    <a:pt x="439" y="915"/>
                    <a:pt x="440" y="913"/>
                    <a:pt x="441" y="911"/>
                  </a:cubicBezTo>
                  <a:cubicBezTo>
                    <a:pt x="442" y="908"/>
                    <a:pt x="442" y="906"/>
                    <a:pt x="442" y="903"/>
                  </a:cubicBezTo>
                  <a:cubicBezTo>
                    <a:pt x="443" y="904"/>
                    <a:pt x="444" y="904"/>
                    <a:pt x="445" y="905"/>
                  </a:cubicBezTo>
                  <a:cubicBezTo>
                    <a:pt x="445" y="910"/>
                    <a:pt x="445" y="916"/>
                    <a:pt x="444" y="921"/>
                  </a:cubicBezTo>
                  <a:cubicBezTo>
                    <a:pt x="442" y="920"/>
                    <a:pt x="440" y="919"/>
                    <a:pt x="438" y="918"/>
                  </a:cubicBezTo>
                  <a:close/>
                  <a:moveTo>
                    <a:pt x="442" y="893"/>
                  </a:moveTo>
                  <a:cubicBezTo>
                    <a:pt x="439" y="891"/>
                    <a:pt x="437" y="890"/>
                    <a:pt x="435" y="888"/>
                  </a:cubicBezTo>
                  <a:cubicBezTo>
                    <a:pt x="433" y="886"/>
                    <a:pt x="430" y="884"/>
                    <a:pt x="428" y="882"/>
                  </a:cubicBezTo>
                  <a:cubicBezTo>
                    <a:pt x="429" y="878"/>
                    <a:pt x="429" y="874"/>
                    <a:pt x="429" y="870"/>
                  </a:cubicBezTo>
                  <a:cubicBezTo>
                    <a:pt x="432" y="872"/>
                    <a:pt x="434" y="874"/>
                    <a:pt x="436" y="875"/>
                  </a:cubicBezTo>
                  <a:cubicBezTo>
                    <a:pt x="439" y="877"/>
                    <a:pt x="441" y="879"/>
                    <a:pt x="443" y="881"/>
                  </a:cubicBezTo>
                  <a:cubicBezTo>
                    <a:pt x="443" y="882"/>
                    <a:pt x="443" y="883"/>
                    <a:pt x="443" y="884"/>
                  </a:cubicBezTo>
                  <a:cubicBezTo>
                    <a:pt x="443" y="887"/>
                    <a:pt x="442" y="890"/>
                    <a:pt x="442" y="893"/>
                  </a:cubicBezTo>
                  <a:close/>
                  <a:moveTo>
                    <a:pt x="433" y="888"/>
                  </a:moveTo>
                  <a:cubicBezTo>
                    <a:pt x="436" y="890"/>
                    <a:pt x="439" y="892"/>
                    <a:pt x="441" y="894"/>
                  </a:cubicBezTo>
                  <a:cubicBezTo>
                    <a:pt x="441" y="896"/>
                    <a:pt x="441" y="898"/>
                    <a:pt x="440" y="900"/>
                  </a:cubicBezTo>
                  <a:cubicBezTo>
                    <a:pt x="437" y="897"/>
                    <a:pt x="433" y="894"/>
                    <a:pt x="429" y="891"/>
                  </a:cubicBezTo>
                  <a:cubicBezTo>
                    <a:pt x="428" y="890"/>
                    <a:pt x="427" y="890"/>
                    <a:pt x="427" y="889"/>
                  </a:cubicBezTo>
                  <a:cubicBezTo>
                    <a:pt x="427" y="887"/>
                    <a:pt x="427" y="885"/>
                    <a:pt x="428" y="883"/>
                  </a:cubicBezTo>
                  <a:cubicBezTo>
                    <a:pt x="430" y="885"/>
                    <a:pt x="431" y="886"/>
                    <a:pt x="433" y="888"/>
                  </a:cubicBezTo>
                  <a:close/>
                  <a:moveTo>
                    <a:pt x="440" y="901"/>
                  </a:moveTo>
                  <a:cubicBezTo>
                    <a:pt x="440" y="904"/>
                    <a:pt x="439" y="907"/>
                    <a:pt x="439" y="909"/>
                  </a:cubicBezTo>
                  <a:cubicBezTo>
                    <a:pt x="438" y="912"/>
                    <a:pt x="438" y="914"/>
                    <a:pt x="437" y="917"/>
                  </a:cubicBezTo>
                  <a:cubicBezTo>
                    <a:pt x="432" y="914"/>
                    <a:pt x="428" y="911"/>
                    <a:pt x="423" y="908"/>
                  </a:cubicBezTo>
                  <a:cubicBezTo>
                    <a:pt x="425" y="902"/>
                    <a:pt x="425" y="896"/>
                    <a:pt x="427" y="891"/>
                  </a:cubicBezTo>
                  <a:cubicBezTo>
                    <a:pt x="431" y="894"/>
                    <a:pt x="436" y="898"/>
                    <a:pt x="440" y="901"/>
                  </a:cubicBezTo>
                  <a:close/>
                  <a:moveTo>
                    <a:pt x="426" y="881"/>
                  </a:moveTo>
                  <a:cubicBezTo>
                    <a:pt x="425" y="880"/>
                    <a:pt x="423" y="879"/>
                    <a:pt x="422" y="878"/>
                  </a:cubicBezTo>
                  <a:cubicBezTo>
                    <a:pt x="420" y="877"/>
                    <a:pt x="418" y="876"/>
                    <a:pt x="417" y="875"/>
                  </a:cubicBezTo>
                  <a:cubicBezTo>
                    <a:pt x="417" y="873"/>
                    <a:pt x="418" y="871"/>
                    <a:pt x="418" y="869"/>
                  </a:cubicBezTo>
                  <a:cubicBezTo>
                    <a:pt x="418" y="869"/>
                    <a:pt x="418" y="869"/>
                    <a:pt x="418" y="869"/>
                  </a:cubicBezTo>
                  <a:cubicBezTo>
                    <a:pt x="421" y="869"/>
                    <a:pt x="424" y="869"/>
                    <a:pt x="426" y="869"/>
                  </a:cubicBezTo>
                  <a:cubicBezTo>
                    <a:pt x="427" y="869"/>
                    <a:pt x="427" y="869"/>
                    <a:pt x="427" y="869"/>
                  </a:cubicBezTo>
                  <a:cubicBezTo>
                    <a:pt x="427" y="873"/>
                    <a:pt x="426" y="877"/>
                    <a:pt x="426" y="881"/>
                  </a:cubicBezTo>
                  <a:close/>
                  <a:moveTo>
                    <a:pt x="419" y="878"/>
                  </a:moveTo>
                  <a:cubicBezTo>
                    <a:pt x="422" y="879"/>
                    <a:pt x="424" y="880"/>
                    <a:pt x="426" y="882"/>
                  </a:cubicBezTo>
                  <a:cubicBezTo>
                    <a:pt x="426" y="884"/>
                    <a:pt x="425" y="886"/>
                    <a:pt x="425" y="888"/>
                  </a:cubicBezTo>
                  <a:cubicBezTo>
                    <a:pt x="422" y="886"/>
                    <a:pt x="420" y="884"/>
                    <a:pt x="417" y="882"/>
                  </a:cubicBezTo>
                  <a:cubicBezTo>
                    <a:pt x="416" y="881"/>
                    <a:pt x="416" y="881"/>
                    <a:pt x="415" y="881"/>
                  </a:cubicBezTo>
                  <a:cubicBezTo>
                    <a:pt x="416" y="879"/>
                    <a:pt x="416" y="877"/>
                    <a:pt x="416" y="876"/>
                  </a:cubicBezTo>
                  <a:cubicBezTo>
                    <a:pt x="417" y="876"/>
                    <a:pt x="419" y="877"/>
                    <a:pt x="419" y="878"/>
                  </a:cubicBezTo>
                  <a:close/>
                  <a:moveTo>
                    <a:pt x="415" y="874"/>
                  </a:moveTo>
                  <a:cubicBezTo>
                    <a:pt x="413" y="873"/>
                    <a:pt x="411" y="871"/>
                    <a:pt x="409" y="870"/>
                  </a:cubicBezTo>
                  <a:cubicBezTo>
                    <a:pt x="411" y="870"/>
                    <a:pt x="413" y="869"/>
                    <a:pt x="416" y="869"/>
                  </a:cubicBezTo>
                  <a:cubicBezTo>
                    <a:pt x="415" y="871"/>
                    <a:pt x="415" y="872"/>
                    <a:pt x="415" y="874"/>
                  </a:cubicBezTo>
                  <a:close/>
                  <a:moveTo>
                    <a:pt x="414" y="875"/>
                  </a:moveTo>
                  <a:cubicBezTo>
                    <a:pt x="414" y="876"/>
                    <a:pt x="413" y="878"/>
                    <a:pt x="413" y="879"/>
                  </a:cubicBezTo>
                  <a:cubicBezTo>
                    <a:pt x="411" y="878"/>
                    <a:pt x="408" y="876"/>
                    <a:pt x="407" y="875"/>
                  </a:cubicBezTo>
                  <a:cubicBezTo>
                    <a:pt x="406" y="874"/>
                    <a:pt x="405" y="875"/>
                    <a:pt x="406" y="875"/>
                  </a:cubicBezTo>
                  <a:cubicBezTo>
                    <a:pt x="407" y="877"/>
                    <a:pt x="410" y="879"/>
                    <a:pt x="413" y="880"/>
                  </a:cubicBezTo>
                  <a:cubicBezTo>
                    <a:pt x="412" y="882"/>
                    <a:pt x="412" y="883"/>
                    <a:pt x="412" y="885"/>
                  </a:cubicBezTo>
                  <a:cubicBezTo>
                    <a:pt x="410" y="889"/>
                    <a:pt x="409" y="894"/>
                    <a:pt x="408" y="898"/>
                  </a:cubicBezTo>
                  <a:cubicBezTo>
                    <a:pt x="407" y="897"/>
                    <a:pt x="406" y="897"/>
                    <a:pt x="405" y="896"/>
                  </a:cubicBezTo>
                  <a:cubicBezTo>
                    <a:pt x="404" y="895"/>
                    <a:pt x="403" y="895"/>
                    <a:pt x="402" y="894"/>
                  </a:cubicBezTo>
                  <a:cubicBezTo>
                    <a:pt x="403" y="886"/>
                    <a:pt x="404" y="878"/>
                    <a:pt x="405" y="870"/>
                  </a:cubicBezTo>
                  <a:cubicBezTo>
                    <a:pt x="406" y="870"/>
                    <a:pt x="407" y="870"/>
                    <a:pt x="408" y="870"/>
                  </a:cubicBezTo>
                  <a:cubicBezTo>
                    <a:pt x="408" y="870"/>
                    <a:pt x="408" y="870"/>
                    <a:pt x="408" y="870"/>
                  </a:cubicBezTo>
                  <a:cubicBezTo>
                    <a:pt x="410" y="872"/>
                    <a:pt x="412" y="873"/>
                    <a:pt x="414" y="875"/>
                  </a:cubicBezTo>
                  <a:close/>
                  <a:moveTo>
                    <a:pt x="402" y="917"/>
                  </a:moveTo>
                  <a:cubicBezTo>
                    <a:pt x="402" y="917"/>
                    <a:pt x="402" y="918"/>
                    <a:pt x="401" y="918"/>
                  </a:cubicBezTo>
                  <a:cubicBezTo>
                    <a:pt x="401" y="918"/>
                    <a:pt x="401" y="917"/>
                    <a:pt x="401" y="917"/>
                  </a:cubicBezTo>
                  <a:cubicBezTo>
                    <a:pt x="402" y="917"/>
                    <a:pt x="402" y="917"/>
                    <a:pt x="402" y="917"/>
                  </a:cubicBezTo>
                  <a:close/>
                  <a:moveTo>
                    <a:pt x="402" y="934"/>
                  </a:moveTo>
                  <a:cubicBezTo>
                    <a:pt x="405" y="936"/>
                    <a:pt x="408" y="938"/>
                    <a:pt x="411" y="940"/>
                  </a:cubicBezTo>
                  <a:cubicBezTo>
                    <a:pt x="409" y="945"/>
                    <a:pt x="407" y="950"/>
                    <a:pt x="406" y="954"/>
                  </a:cubicBezTo>
                  <a:cubicBezTo>
                    <a:pt x="405" y="954"/>
                    <a:pt x="403" y="954"/>
                    <a:pt x="402" y="954"/>
                  </a:cubicBezTo>
                  <a:cubicBezTo>
                    <a:pt x="402" y="954"/>
                    <a:pt x="402" y="953"/>
                    <a:pt x="401" y="953"/>
                  </a:cubicBezTo>
                  <a:cubicBezTo>
                    <a:pt x="402" y="947"/>
                    <a:pt x="402" y="941"/>
                    <a:pt x="402" y="934"/>
                  </a:cubicBezTo>
                  <a:close/>
                  <a:moveTo>
                    <a:pt x="412" y="941"/>
                  </a:moveTo>
                  <a:cubicBezTo>
                    <a:pt x="417" y="944"/>
                    <a:pt x="421" y="947"/>
                    <a:pt x="425" y="951"/>
                  </a:cubicBezTo>
                  <a:cubicBezTo>
                    <a:pt x="425" y="952"/>
                    <a:pt x="425" y="952"/>
                    <a:pt x="425" y="953"/>
                  </a:cubicBezTo>
                  <a:cubicBezTo>
                    <a:pt x="422" y="953"/>
                    <a:pt x="419" y="954"/>
                    <a:pt x="416" y="954"/>
                  </a:cubicBezTo>
                  <a:cubicBezTo>
                    <a:pt x="413" y="955"/>
                    <a:pt x="411" y="955"/>
                    <a:pt x="409" y="955"/>
                  </a:cubicBezTo>
                  <a:cubicBezTo>
                    <a:pt x="409" y="950"/>
                    <a:pt x="411" y="946"/>
                    <a:pt x="412" y="941"/>
                  </a:cubicBezTo>
                  <a:close/>
                  <a:moveTo>
                    <a:pt x="413" y="939"/>
                  </a:moveTo>
                  <a:cubicBezTo>
                    <a:pt x="414" y="938"/>
                    <a:pt x="414" y="936"/>
                    <a:pt x="414" y="935"/>
                  </a:cubicBezTo>
                  <a:cubicBezTo>
                    <a:pt x="415" y="932"/>
                    <a:pt x="417" y="929"/>
                    <a:pt x="418" y="925"/>
                  </a:cubicBezTo>
                  <a:cubicBezTo>
                    <a:pt x="421" y="927"/>
                    <a:pt x="425" y="929"/>
                    <a:pt x="428" y="931"/>
                  </a:cubicBezTo>
                  <a:cubicBezTo>
                    <a:pt x="429" y="931"/>
                    <a:pt x="429" y="932"/>
                    <a:pt x="430" y="932"/>
                  </a:cubicBezTo>
                  <a:cubicBezTo>
                    <a:pt x="428" y="937"/>
                    <a:pt x="427" y="943"/>
                    <a:pt x="426" y="948"/>
                  </a:cubicBezTo>
                  <a:cubicBezTo>
                    <a:pt x="422" y="944"/>
                    <a:pt x="418" y="941"/>
                    <a:pt x="413" y="939"/>
                  </a:cubicBezTo>
                  <a:close/>
                  <a:moveTo>
                    <a:pt x="432" y="933"/>
                  </a:moveTo>
                  <a:cubicBezTo>
                    <a:pt x="436" y="935"/>
                    <a:pt x="439" y="937"/>
                    <a:pt x="443" y="940"/>
                  </a:cubicBezTo>
                  <a:cubicBezTo>
                    <a:pt x="442" y="942"/>
                    <a:pt x="442" y="944"/>
                    <a:pt x="441" y="946"/>
                  </a:cubicBezTo>
                  <a:cubicBezTo>
                    <a:pt x="441" y="946"/>
                    <a:pt x="441" y="948"/>
                    <a:pt x="441" y="951"/>
                  </a:cubicBezTo>
                  <a:cubicBezTo>
                    <a:pt x="437" y="951"/>
                    <a:pt x="433" y="951"/>
                    <a:pt x="430" y="952"/>
                  </a:cubicBezTo>
                  <a:cubicBezTo>
                    <a:pt x="430" y="952"/>
                    <a:pt x="430" y="952"/>
                    <a:pt x="430" y="952"/>
                  </a:cubicBezTo>
                  <a:cubicBezTo>
                    <a:pt x="429" y="951"/>
                    <a:pt x="428" y="950"/>
                    <a:pt x="428" y="950"/>
                  </a:cubicBezTo>
                  <a:cubicBezTo>
                    <a:pt x="429" y="944"/>
                    <a:pt x="430" y="939"/>
                    <a:pt x="432" y="933"/>
                  </a:cubicBezTo>
                  <a:close/>
                  <a:moveTo>
                    <a:pt x="440" y="935"/>
                  </a:moveTo>
                  <a:cubicBezTo>
                    <a:pt x="441" y="935"/>
                    <a:pt x="442" y="936"/>
                    <a:pt x="444" y="937"/>
                  </a:cubicBezTo>
                  <a:cubicBezTo>
                    <a:pt x="444" y="937"/>
                    <a:pt x="444" y="937"/>
                    <a:pt x="444" y="937"/>
                  </a:cubicBezTo>
                  <a:cubicBezTo>
                    <a:pt x="442" y="936"/>
                    <a:pt x="441" y="935"/>
                    <a:pt x="440" y="935"/>
                  </a:cubicBezTo>
                  <a:close/>
                  <a:moveTo>
                    <a:pt x="445" y="941"/>
                  </a:moveTo>
                  <a:cubicBezTo>
                    <a:pt x="445" y="941"/>
                    <a:pt x="445" y="941"/>
                    <a:pt x="445" y="942"/>
                  </a:cubicBezTo>
                  <a:cubicBezTo>
                    <a:pt x="446" y="945"/>
                    <a:pt x="447" y="949"/>
                    <a:pt x="446" y="949"/>
                  </a:cubicBezTo>
                  <a:cubicBezTo>
                    <a:pt x="446" y="950"/>
                    <a:pt x="445" y="950"/>
                    <a:pt x="445" y="950"/>
                  </a:cubicBezTo>
                  <a:cubicBezTo>
                    <a:pt x="445" y="950"/>
                    <a:pt x="444" y="950"/>
                    <a:pt x="443" y="950"/>
                  </a:cubicBezTo>
                  <a:cubicBezTo>
                    <a:pt x="444" y="947"/>
                    <a:pt x="444" y="944"/>
                    <a:pt x="445" y="941"/>
                  </a:cubicBezTo>
                  <a:close/>
                  <a:moveTo>
                    <a:pt x="443" y="902"/>
                  </a:moveTo>
                  <a:cubicBezTo>
                    <a:pt x="443" y="900"/>
                    <a:pt x="443" y="897"/>
                    <a:pt x="444" y="895"/>
                  </a:cubicBezTo>
                  <a:cubicBezTo>
                    <a:pt x="444" y="895"/>
                    <a:pt x="444" y="896"/>
                    <a:pt x="445" y="896"/>
                  </a:cubicBezTo>
                  <a:cubicBezTo>
                    <a:pt x="445" y="899"/>
                    <a:pt x="445" y="901"/>
                    <a:pt x="445" y="904"/>
                  </a:cubicBezTo>
                  <a:cubicBezTo>
                    <a:pt x="444" y="903"/>
                    <a:pt x="443" y="902"/>
                    <a:pt x="443" y="902"/>
                  </a:cubicBezTo>
                  <a:close/>
                  <a:moveTo>
                    <a:pt x="444" y="894"/>
                  </a:moveTo>
                  <a:cubicBezTo>
                    <a:pt x="444" y="892"/>
                    <a:pt x="444" y="890"/>
                    <a:pt x="445" y="888"/>
                  </a:cubicBezTo>
                  <a:cubicBezTo>
                    <a:pt x="445" y="889"/>
                    <a:pt x="445" y="889"/>
                    <a:pt x="445" y="889"/>
                  </a:cubicBezTo>
                  <a:cubicBezTo>
                    <a:pt x="445" y="891"/>
                    <a:pt x="445" y="893"/>
                    <a:pt x="445" y="895"/>
                  </a:cubicBezTo>
                  <a:cubicBezTo>
                    <a:pt x="444" y="895"/>
                    <a:pt x="444" y="894"/>
                    <a:pt x="444" y="894"/>
                  </a:cubicBezTo>
                  <a:close/>
                  <a:moveTo>
                    <a:pt x="444" y="879"/>
                  </a:moveTo>
                  <a:cubicBezTo>
                    <a:pt x="442" y="878"/>
                    <a:pt x="440" y="877"/>
                    <a:pt x="438" y="876"/>
                  </a:cubicBezTo>
                  <a:cubicBezTo>
                    <a:pt x="435" y="873"/>
                    <a:pt x="432" y="871"/>
                    <a:pt x="429" y="869"/>
                  </a:cubicBezTo>
                  <a:cubicBezTo>
                    <a:pt x="429" y="869"/>
                    <a:pt x="429" y="869"/>
                    <a:pt x="429" y="869"/>
                  </a:cubicBezTo>
                  <a:cubicBezTo>
                    <a:pt x="434" y="869"/>
                    <a:pt x="439" y="869"/>
                    <a:pt x="444" y="869"/>
                  </a:cubicBezTo>
                  <a:cubicBezTo>
                    <a:pt x="444" y="872"/>
                    <a:pt x="444" y="874"/>
                    <a:pt x="444" y="876"/>
                  </a:cubicBezTo>
                  <a:cubicBezTo>
                    <a:pt x="444" y="877"/>
                    <a:pt x="444" y="878"/>
                    <a:pt x="444" y="879"/>
                  </a:cubicBezTo>
                  <a:close/>
                  <a:moveTo>
                    <a:pt x="414" y="632"/>
                  </a:moveTo>
                  <a:cubicBezTo>
                    <a:pt x="415" y="633"/>
                    <a:pt x="416" y="634"/>
                    <a:pt x="417" y="634"/>
                  </a:cubicBezTo>
                  <a:cubicBezTo>
                    <a:pt x="417" y="638"/>
                    <a:pt x="416" y="641"/>
                    <a:pt x="416" y="644"/>
                  </a:cubicBezTo>
                  <a:cubicBezTo>
                    <a:pt x="415" y="640"/>
                    <a:pt x="415" y="636"/>
                    <a:pt x="414" y="632"/>
                  </a:cubicBezTo>
                  <a:close/>
                  <a:moveTo>
                    <a:pt x="421" y="585"/>
                  </a:moveTo>
                  <a:cubicBezTo>
                    <a:pt x="420" y="597"/>
                    <a:pt x="418" y="609"/>
                    <a:pt x="417" y="621"/>
                  </a:cubicBezTo>
                  <a:cubicBezTo>
                    <a:pt x="417" y="622"/>
                    <a:pt x="417" y="624"/>
                    <a:pt x="417" y="626"/>
                  </a:cubicBezTo>
                  <a:cubicBezTo>
                    <a:pt x="415" y="625"/>
                    <a:pt x="414" y="624"/>
                    <a:pt x="412" y="623"/>
                  </a:cubicBezTo>
                  <a:cubicBezTo>
                    <a:pt x="412" y="621"/>
                    <a:pt x="411" y="620"/>
                    <a:pt x="411" y="619"/>
                  </a:cubicBezTo>
                  <a:cubicBezTo>
                    <a:pt x="411" y="614"/>
                    <a:pt x="412" y="608"/>
                    <a:pt x="412" y="603"/>
                  </a:cubicBezTo>
                  <a:cubicBezTo>
                    <a:pt x="413" y="599"/>
                    <a:pt x="413" y="596"/>
                    <a:pt x="413" y="593"/>
                  </a:cubicBezTo>
                  <a:cubicBezTo>
                    <a:pt x="414" y="591"/>
                    <a:pt x="415" y="590"/>
                    <a:pt x="416" y="589"/>
                  </a:cubicBezTo>
                  <a:cubicBezTo>
                    <a:pt x="417" y="588"/>
                    <a:pt x="416" y="587"/>
                    <a:pt x="415" y="588"/>
                  </a:cubicBezTo>
                  <a:cubicBezTo>
                    <a:pt x="414" y="589"/>
                    <a:pt x="414" y="590"/>
                    <a:pt x="413" y="591"/>
                  </a:cubicBezTo>
                  <a:cubicBezTo>
                    <a:pt x="413" y="574"/>
                    <a:pt x="413" y="558"/>
                    <a:pt x="413" y="542"/>
                  </a:cubicBezTo>
                  <a:cubicBezTo>
                    <a:pt x="413" y="532"/>
                    <a:pt x="414" y="523"/>
                    <a:pt x="415" y="513"/>
                  </a:cubicBezTo>
                  <a:cubicBezTo>
                    <a:pt x="415" y="503"/>
                    <a:pt x="414" y="494"/>
                    <a:pt x="418" y="484"/>
                  </a:cubicBezTo>
                  <a:cubicBezTo>
                    <a:pt x="420" y="476"/>
                    <a:pt x="426" y="466"/>
                    <a:pt x="431" y="460"/>
                  </a:cubicBezTo>
                  <a:cubicBezTo>
                    <a:pt x="432" y="459"/>
                    <a:pt x="433" y="458"/>
                    <a:pt x="434" y="457"/>
                  </a:cubicBezTo>
                  <a:cubicBezTo>
                    <a:pt x="435" y="456"/>
                    <a:pt x="437" y="456"/>
                    <a:pt x="438" y="455"/>
                  </a:cubicBezTo>
                  <a:cubicBezTo>
                    <a:pt x="441" y="454"/>
                    <a:pt x="445" y="452"/>
                    <a:pt x="448" y="451"/>
                  </a:cubicBezTo>
                  <a:cubicBezTo>
                    <a:pt x="446" y="461"/>
                    <a:pt x="445" y="471"/>
                    <a:pt x="442" y="481"/>
                  </a:cubicBezTo>
                  <a:cubicBezTo>
                    <a:pt x="439" y="492"/>
                    <a:pt x="437" y="503"/>
                    <a:pt x="435" y="515"/>
                  </a:cubicBezTo>
                  <a:cubicBezTo>
                    <a:pt x="433" y="527"/>
                    <a:pt x="430" y="538"/>
                    <a:pt x="427" y="550"/>
                  </a:cubicBezTo>
                  <a:cubicBezTo>
                    <a:pt x="424" y="562"/>
                    <a:pt x="423" y="573"/>
                    <a:pt x="421" y="585"/>
                  </a:cubicBezTo>
                  <a:close/>
                  <a:moveTo>
                    <a:pt x="325" y="871"/>
                  </a:moveTo>
                  <a:cubicBezTo>
                    <a:pt x="325" y="875"/>
                    <a:pt x="325" y="880"/>
                    <a:pt x="324" y="884"/>
                  </a:cubicBezTo>
                  <a:cubicBezTo>
                    <a:pt x="322" y="883"/>
                    <a:pt x="319" y="882"/>
                    <a:pt x="317" y="881"/>
                  </a:cubicBezTo>
                  <a:cubicBezTo>
                    <a:pt x="315" y="880"/>
                    <a:pt x="313" y="880"/>
                    <a:pt x="311" y="879"/>
                  </a:cubicBezTo>
                  <a:cubicBezTo>
                    <a:pt x="311" y="876"/>
                    <a:pt x="311" y="874"/>
                    <a:pt x="311" y="871"/>
                  </a:cubicBezTo>
                  <a:cubicBezTo>
                    <a:pt x="316" y="871"/>
                    <a:pt x="320" y="871"/>
                    <a:pt x="325" y="871"/>
                  </a:cubicBezTo>
                  <a:close/>
                  <a:moveTo>
                    <a:pt x="313" y="880"/>
                  </a:moveTo>
                  <a:cubicBezTo>
                    <a:pt x="317" y="882"/>
                    <a:pt x="321" y="884"/>
                    <a:pt x="324" y="885"/>
                  </a:cubicBezTo>
                  <a:cubicBezTo>
                    <a:pt x="324" y="889"/>
                    <a:pt x="324" y="893"/>
                    <a:pt x="324" y="896"/>
                  </a:cubicBezTo>
                  <a:cubicBezTo>
                    <a:pt x="322" y="898"/>
                    <a:pt x="321" y="901"/>
                    <a:pt x="320" y="903"/>
                  </a:cubicBezTo>
                  <a:cubicBezTo>
                    <a:pt x="317" y="901"/>
                    <a:pt x="313" y="899"/>
                    <a:pt x="310" y="897"/>
                  </a:cubicBezTo>
                  <a:cubicBezTo>
                    <a:pt x="310" y="891"/>
                    <a:pt x="310" y="885"/>
                    <a:pt x="311" y="880"/>
                  </a:cubicBezTo>
                  <a:cubicBezTo>
                    <a:pt x="311" y="880"/>
                    <a:pt x="312" y="880"/>
                    <a:pt x="313" y="880"/>
                  </a:cubicBezTo>
                  <a:close/>
                  <a:moveTo>
                    <a:pt x="321" y="933"/>
                  </a:moveTo>
                  <a:cubicBezTo>
                    <a:pt x="321" y="934"/>
                    <a:pt x="321" y="935"/>
                    <a:pt x="321" y="937"/>
                  </a:cubicBezTo>
                  <a:cubicBezTo>
                    <a:pt x="321" y="937"/>
                    <a:pt x="321" y="937"/>
                    <a:pt x="321" y="937"/>
                  </a:cubicBezTo>
                  <a:cubicBezTo>
                    <a:pt x="320" y="939"/>
                    <a:pt x="319" y="942"/>
                    <a:pt x="317" y="945"/>
                  </a:cubicBezTo>
                  <a:cubicBezTo>
                    <a:pt x="315" y="943"/>
                    <a:pt x="313" y="941"/>
                    <a:pt x="311" y="940"/>
                  </a:cubicBezTo>
                  <a:cubicBezTo>
                    <a:pt x="310" y="939"/>
                    <a:pt x="310" y="939"/>
                    <a:pt x="309" y="938"/>
                  </a:cubicBezTo>
                  <a:cubicBezTo>
                    <a:pt x="310" y="935"/>
                    <a:pt x="312" y="931"/>
                    <a:pt x="313" y="927"/>
                  </a:cubicBezTo>
                  <a:cubicBezTo>
                    <a:pt x="316" y="929"/>
                    <a:pt x="319" y="931"/>
                    <a:pt x="321" y="933"/>
                  </a:cubicBezTo>
                  <a:close/>
                  <a:moveTo>
                    <a:pt x="314" y="925"/>
                  </a:moveTo>
                  <a:cubicBezTo>
                    <a:pt x="314" y="922"/>
                    <a:pt x="315" y="919"/>
                    <a:pt x="316" y="916"/>
                  </a:cubicBezTo>
                  <a:cubicBezTo>
                    <a:pt x="317" y="917"/>
                    <a:pt x="318" y="917"/>
                    <a:pt x="319" y="918"/>
                  </a:cubicBezTo>
                  <a:cubicBezTo>
                    <a:pt x="320" y="918"/>
                    <a:pt x="321" y="918"/>
                    <a:pt x="322" y="919"/>
                  </a:cubicBezTo>
                  <a:cubicBezTo>
                    <a:pt x="322" y="922"/>
                    <a:pt x="321" y="926"/>
                    <a:pt x="321" y="930"/>
                  </a:cubicBezTo>
                  <a:cubicBezTo>
                    <a:pt x="319" y="928"/>
                    <a:pt x="317" y="927"/>
                    <a:pt x="315" y="926"/>
                  </a:cubicBezTo>
                  <a:cubicBezTo>
                    <a:pt x="315" y="925"/>
                    <a:pt x="314" y="925"/>
                    <a:pt x="314" y="925"/>
                  </a:cubicBezTo>
                  <a:close/>
                  <a:moveTo>
                    <a:pt x="321" y="947"/>
                  </a:moveTo>
                  <a:cubicBezTo>
                    <a:pt x="321" y="947"/>
                    <a:pt x="320" y="946"/>
                    <a:pt x="319" y="946"/>
                  </a:cubicBezTo>
                  <a:cubicBezTo>
                    <a:pt x="320" y="945"/>
                    <a:pt x="321" y="944"/>
                    <a:pt x="321" y="942"/>
                  </a:cubicBezTo>
                  <a:cubicBezTo>
                    <a:pt x="321" y="944"/>
                    <a:pt x="321" y="946"/>
                    <a:pt x="321" y="947"/>
                  </a:cubicBezTo>
                  <a:close/>
                  <a:moveTo>
                    <a:pt x="318" y="948"/>
                  </a:moveTo>
                  <a:cubicBezTo>
                    <a:pt x="319" y="949"/>
                    <a:pt x="320" y="949"/>
                    <a:pt x="321" y="950"/>
                  </a:cubicBezTo>
                  <a:cubicBezTo>
                    <a:pt x="321" y="950"/>
                    <a:pt x="321" y="950"/>
                    <a:pt x="322" y="951"/>
                  </a:cubicBezTo>
                  <a:cubicBezTo>
                    <a:pt x="322" y="951"/>
                    <a:pt x="322" y="952"/>
                    <a:pt x="322" y="952"/>
                  </a:cubicBezTo>
                  <a:cubicBezTo>
                    <a:pt x="320" y="952"/>
                    <a:pt x="318" y="952"/>
                    <a:pt x="316" y="952"/>
                  </a:cubicBezTo>
                  <a:cubicBezTo>
                    <a:pt x="317" y="951"/>
                    <a:pt x="318" y="949"/>
                    <a:pt x="318" y="948"/>
                  </a:cubicBezTo>
                  <a:close/>
                  <a:moveTo>
                    <a:pt x="322" y="916"/>
                  </a:moveTo>
                  <a:cubicBezTo>
                    <a:pt x="322" y="916"/>
                    <a:pt x="321" y="916"/>
                    <a:pt x="321" y="916"/>
                  </a:cubicBezTo>
                  <a:cubicBezTo>
                    <a:pt x="320" y="915"/>
                    <a:pt x="318" y="915"/>
                    <a:pt x="317" y="914"/>
                  </a:cubicBezTo>
                  <a:cubicBezTo>
                    <a:pt x="318" y="912"/>
                    <a:pt x="319" y="910"/>
                    <a:pt x="320" y="907"/>
                  </a:cubicBezTo>
                  <a:cubicBezTo>
                    <a:pt x="320" y="907"/>
                    <a:pt x="320" y="906"/>
                    <a:pt x="320" y="906"/>
                  </a:cubicBezTo>
                  <a:cubicBezTo>
                    <a:pt x="321" y="906"/>
                    <a:pt x="322" y="907"/>
                    <a:pt x="322" y="907"/>
                  </a:cubicBezTo>
                  <a:cubicBezTo>
                    <a:pt x="322" y="910"/>
                    <a:pt x="322" y="913"/>
                    <a:pt x="322" y="916"/>
                  </a:cubicBezTo>
                  <a:close/>
                  <a:moveTo>
                    <a:pt x="321" y="904"/>
                  </a:moveTo>
                  <a:cubicBezTo>
                    <a:pt x="322" y="903"/>
                    <a:pt x="322" y="902"/>
                    <a:pt x="323" y="901"/>
                  </a:cubicBezTo>
                  <a:cubicBezTo>
                    <a:pt x="323" y="902"/>
                    <a:pt x="323" y="904"/>
                    <a:pt x="323" y="905"/>
                  </a:cubicBezTo>
                  <a:cubicBezTo>
                    <a:pt x="322" y="905"/>
                    <a:pt x="322" y="904"/>
                    <a:pt x="321" y="904"/>
                  </a:cubicBezTo>
                  <a:close/>
                  <a:moveTo>
                    <a:pt x="317" y="903"/>
                  </a:moveTo>
                  <a:cubicBezTo>
                    <a:pt x="317" y="904"/>
                    <a:pt x="318" y="904"/>
                    <a:pt x="319" y="905"/>
                  </a:cubicBezTo>
                  <a:cubicBezTo>
                    <a:pt x="318" y="906"/>
                    <a:pt x="318" y="907"/>
                    <a:pt x="317" y="908"/>
                  </a:cubicBezTo>
                  <a:cubicBezTo>
                    <a:pt x="316" y="910"/>
                    <a:pt x="316" y="911"/>
                    <a:pt x="315" y="913"/>
                  </a:cubicBezTo>
                  <a:cubicBezTo>
                    <a:pt x="313" y="912"/>
                    <a:pt x="312" y="912"/>
                    <a:pt x="310" y="911"/>
                  </a:cubicBezTo>
                  <a:cubicBezTo>
                    <a:pt x="310" y="910"/>
                    <a:pt x="310" y="909"/>
                    <a:pt x="310" y="908"/>
                  </a:cubicBezTo>
                  <a:cubicBezTo>
                    <a:pt x="310" y="905"/>
                    <a:pt x="310" y="902"/>
                    <a:pt x="310" y="899"/>
                  </a:cubicBezTo>
                  <a:cubicBezTo>
                    <a:pt x="312" y="900"/>
                    <a:pt x="315" y="902"/>
                    <a:pt x="317" y="903"/>
                  </a:cubicBezTo>
                  <a:close/>
                  <a:moveTo>
                    <a:pt x="314" y="915"/>
                  </a:moveTo>
                  <a:cubicBezTo>
                    <a:pt x="313" y="918"/>
                    <a:pt x="312" y="921"/>
                    <a:pt x="312" y="924"/>
                  </a:cubicBezTo>
                  <a:cubicBezTo>
                    <a:pt x="311" y="923"/>
                    <a:pt x="310" y="923"/>
                    <a:pt x="309" y="922"/>
                  </a:cubicBezTo>
                  <a:cubicBezTo>
                    <a:pt x="310" y="919"/>
                    <a:pt x="310" y="916"/>
                    <a:pt x="310" y="913"/>
                  </a:cubicBezTo>
                  <a:cubicBezTo>
                    <a:pt x="311" y="914"/>
                    <a:pt x="313" y="915"/>
                    <a:pt x="314" y="915"/>
                  </a:cubicBezTo>
                  <a:close/>
                  <a:moveTo>
                    <a:pt x="311" y="926"/>
                  </a:moveTo>
                  <a:cubicBezTo>
                    <a:pt x="311" y="926"/>
                    <a:pt x="311" y="926"/>
                    <a:pt x="311" y="926"/>
                  </a:cubicBezTo>
                  <a:cubicBezTo>
                    <a:pt x="310" y="928"/>
                    <a:pt x="309" y="931"/>
                    <a:pt x="309" y="933"/>
                  </a:cubicBezTo>
                  <a:cubicBezTo>
                    <a:pt x="309" y="930"/>
                    <a:pt x="309" y="928"/>
                    <a:pt x="309" y="925"/>
                  </a:cubicBezTo>
                  <a:cubicBezTo>
                    <a:pt x="310" y="925"/>
                    <a:pt x="310" y="926"/>
                    <a:pt x="311" y="926"/>
                  </a:cubicBezTo>
                  <a:close/>
                  <a:moveTo>
                    <a:pt x="309" y="941"/>
                  </a:moveTo>
                  <a:cubicBezTo>
                    <a:pt x="311" y="943"/>
                    <a:pt x="314" y="945"/>
                    <a:pt x="316" y="947"/>
                  </a:cubicBezTo>
                  <a:cubicBezTo>
                    <a:pt x="315" y="948"/>
                    <a:pt x="315" y="950"/>
                    <a:pt x="314" y="952"/>
                  </a:cubicBezTo>
                  <a:cubicBezTo>
                    <a:pt x="313" y="951"/>
                    <a:pt x="311" y="951"/>
                    <a:pt x="310" y="951"/>
                  </a:cubicBezTo>
                  <a:cubicBezTo>
                    <a:pt x="309" y="948"/>
                    <a:pt x="309" y="944"/>
                    <a:pt x="308" y="941"/>
                  </a:cubicBezTo>
                  <a:cubicBezTo>
                    <a:pt x="309" y="941"/>
                    <a:pt x="309" y="941"/>
                    <a:pt x="309" y="941"/>
                  </a:cubicBezTo>
                  <a:close/>
                  <a:moveTo>
                    <a:pt x="518" y="928"/>
                  </a:moveTo>
                  <a:cubicBezTo>
                    <a:pt x="515" y="930"/>
                    <a:pt x="513" y="931"/>
                    <a:pt x="511" y="932"/>
                  </a:cubicBezTo>
                  <a:cubicBezTo>
                    <a:pt x="511" y="932"/>
                    <a:pt x="511" y="932"/>
                    <a:pt x="511" y="932"/>
                  </a:cubicBezTo>
                  <a:cubicBezTo>
                    <a:pt x="511" y="930"/>
                    <a:pt x="511" y="927"/>
                    <a:pt x="512" y="924"/>
                  </a:cubicBezTo>
                  <a:cubicBezTo>
                    <a:pt x="512" y="924"/>
                    <a:pt x="512" y="923"/>
                    <a:pt x="512" y="923"/>
                  </a:cubicBezTo>
                  <a:cubicBezTo>
                    <a:pt x="514" y="924"/>
                    <a:pt x="517" y="925"/>
                    <a:pt x="519" y="926"/>
                  </a:cubicBezTo>
                  <a:cubicBezTo>
                    <a:pt x="519" y="926"/>
                    <a:pt x="519" y="927"/>
                    <a:pt x="519" y="927"/>
                  </a:cubicBezTo>
                  <a:cubicBezTo>
                    <a:pt x="519" y="927"/>
                    <a:pt x="519" y="927"/>
                    <a:pt x="519" y="927"/>
                  </a:cubicBezTo>
                  <a:cubicBezTo>
                    <a:pt x="518" y="926"/>
                    <a:pt x="517" y="926"/>
                    <a:pt x="517" y="927"/>
                  </a:cubicBezTo>
                  <a:cubicBezTo>
                    <a:pt x="517" y="928"/>
                    <a:pt x="517" y="928"/>
                    <a:pt x="518" y="928"/>
                  </a:cubicBezTo>
                  <a:close/>
                  <a:moveTo>
                    <a:pt x="499" y="937"/>
                  </a:moveTo>
                  <a:cubicBezTo>
                    <a:pt x="499" y="937"/>
                    <a:pt x="499" y="937"/>
                    <a:pt x="499" y="937"/>
                  </a:cubicBezTo>
                  <a:cubicBezTo>
                    <a:pt x="499" y="937"/>
                    <a:pt x="498" y="938"/>
                    <a:pt x="498" y="938"/>
                  </a:cubicBezTo>
                  <a:cubicBezTo>
                    <a:pt x="497" y="937"/>
                    <a:pt x="496" y="937"/>
                    <a:pt x="494" y="936"/>
                  </a:cubicBezTo>
                  <a:cubicBezTo>
                    <a:pt x="495" y="934"/>
                    <a:pt x="495" y="932"/>
                    <a:pt x="495" y="930"/>
                  </a:cubicBezTo>
                  <a:cubicBezTo>
                    <a:pt x="495" y="930"/>
                    <a:pt x="495" y="929"/>
                    <a:pt x="495" y="929"/>
                  </a:cubicBezTo>
                  <a:cubicBezTo>
                    <a:pt x="497" y="931"/>
                    <a:pt x="500" y="932"/>
                    <a:pt x="502" y="934"/>
                  </a:cubicBezTo>
                  <a:cubicBezTo>
                    <a:pt x="502" y="936"/>
                    <a:pt x="501" y="937"/>
                    <a:pt x="500" y="936"/>
                  </a:cubicBezTo>
                  <a:cubicBezTo>
                    <a:pt x="499" y="935"/>
                    <a:pt x="498" y="936"/>
                    <a:pt x="499" y="937"/>
                  </a:cubicBezTo>
                  <a:close/>
                  <a:moveTo>
                    <a:pt x="456" y="945"/>
                  </a:moveTo>
                  <a:cubicBezTo>
                    <a:pt x="457" y="946"/>
                    <a:pt x="457" y="947"/>
                    <a:pt x="457" y="947"/>
                  </a:cubicBezTo>
                  <a:cubicBezTo>
                    <a:pt x="457" y="948"/>
                    <a:pt x="457" y="948"/>
                    <a:pt x="458" y="948"/>
                  </a:cubicBezTo>
                  <a:cubicBezTo>
                    <a:pt x="458" y="948"/>
                    <a:pt x="458" y="948"/>
                    <a:pt x="458" y="948"/>
                  </a:cubicBezTo>
                  <a:cubicBezTo>
                    <a:pt x="456" y="947"/>
                    <a:pt x="455" y="946"/>
                    <a:pt x="453" y="944"/>
                  </a:cubicBezTo>
                  <a:cubicBezTo>
                    <a:pt x="453" y="944"/>
                    <a:pt x="453" y="943"/>
                    <a:pt x="453" y="943"/>
                  </a:cubicBezTo>
                  <a:cubicBezTo>
                    <a:pt x="453" y="942"/>
                    <a:pt x="453" y="941"/>
                    <a:pt x="453" y="941"/>
                  </a:cubicBezTo>
                  <a:cubicBezTo>
                    <a:pt x="454" y="941"/>
                    <a:pt x="456" y="942"/>
                    <a:pt x="458" y="942"/>
                  </a:cubicBezTo>
                  <a:cubicBezTo>
                    <a:pt x="458" y="943"/>
                    <a:pt x="458" y="944"/>
                    <a:pt x="458" y="944"/>
                  </a:cubicBezTo>
                  <a:cubicBezTo>
                    <a:pt x="457" y="944"/>
                    <a:pt x="456" y="944"/>
                    <a:pt x="456" y="945"/>
                  </a:cubicBezTo>
                  <a:close/>
                  <a:moveTo>
                    <a:pt x="455" y="949"/>
                  </a:moveTo>
                  <a:cubicBezTo>
                    <a:pt x="454" y="949"/>
                    <a:pt x="454" y="949"/>
                    <a:pt x="453" y="949"/>
                  </a:cubicBezTo>
                  <a:cubicBezTo>
                    <a:pt x="453" y="949"/>
                    <a:pt x="453" y="948"/>
                    <a:pt x="453" y="948"/>
                  </a:cubicBezTo>
                  <a:cubicBezTo>
                    <a:pt x="454" y="948"/>
                    <a:pt x="454" y="949"/>
                    <a:pt x="455" y="949"/>
                  </a:cubicBezTo>
                  <a:close/>
                  <a:moveTo>
                    <a:pt x="453" y="939"/>
                  </a:moveTo>
                  <a:cubicBezTo>
                    <a:pt x="452" y="935"/>
                    <a:pt x="452" y="931"/>
                    <a:pt x="452" y="927"/>
                  </a:cubicBezTo>
                  <a:cubicBezTo>
                    <a:pt x="454" y="928"/>
                    <a:pt x="457" y="930"/>
                    <a:pt x="459" y="931"/>
                  </a:cubicBezTo>
                  <a:cubicBezTo>
                    <a:pt x="459" y="931"/>
                    <a:pt x="459" y="931"/>
                    <a:pt x="459" y="931"/>
                  </a:cubicBezTo>
                  <a:cubicBezTo>
                    <a:pt x="459" y="935"/>
                    <a:pt x="458" y="938"/>
                    <a:pt x="458" y="941"/>
                  </a:cubicBezTo>
                  <a:cubicBezTo>
                    <a:pt x="456" y="941"/>
                    <a:pt x="454" y="940"/>
                    <a:pt x="453" y="939"/>
                  </a:cubicBezTo>
                  <a:close/>
                  <a:moveTo>
                    <a:pt x="452" y="900"/>
                  </a:moveTo>
                  <a:cubicBezTo>
                    <a:pt x="452" y="895"/>
                    <a:pt x="452" y="891"/>
                    <a:pt x="452" y="887"/>
                  </a:cubicBezTo>
                  <a:cubicBezTo>
                    <a:pt x="453" y="887"/>
                    <a:pt x="454" y="888"/>
                    <a:pt x="454" y="888"/>
                  </a:cubicBezTo>
                  <a:cubicBezTo>
                    <a:pt x="454" y="888"/>
                    <a:pt x="454" y="888"/>
                    <a:pt x="454" y="888"/>
                  </a:cubicBezTo>
                  <a:cubicBezTo>
                    <a:pt x="454" y="892"/>
                    <a:pt x="454" y="896"/>
                    <a:pt x="453" y="900"/>
                  </a:cubicBezTo>
                  <a:cubicBezTo>
                    <a:pt x="453" y="900"/>
                    <a:pt x="453" y="900"/>
                    <a:pt x="452" y="900"/>
                  </a:cubicBezTo>
                  <a:close/>
                  <a:moveTo>
                    <a:pt x="453" y="901"/>
                  </a:moveTo>
                  <a:cubicBezTo>
                    <a:pt x="453" y="902"/>
                    <a:pt x="452" y="903"/>
                    <a:pt x="452" y="904"/>
                  </a:cubicBezTo>
                  <a:cubicBezTo>
                    <a:pt x="452" y="903"/>
                    <a:pt x="452" y="902"/>
                    <a:pt x="452" y="901"/>
                  </a:cubicBezTo>
                  <a:cubicBezTo>
                    <a:pt x="452" y="901"/>
                    <a:pt x="453" y="901"/>
                    <a:pt x="453" y="901"/>
                  </a:cubicBezTo>
                  <a:close/>
                  <a:moveTo>
                    <a:pt x="455" y="903"/>
                  </a:moveTo>
                  <a:cubicBezTo>
                    <a:pt x="457" y="904"/>
                    <a:pt x="459" y="905"/>
                    <a:pt x="461" y="907"/>
                  </a:cubicBezTo>
                  <a:cubicBezTo>
                    <a:pt x="461" y="907"/>
                    <a:pt x="462" y="907"/>
                    <a:pt x="462" y="907"/>
                  </a:cubicBezTo>
                  <a:cubicBezTo>
                    <a:pt x="462" y="907"/>
                    <a:pt x="462" y="908"/>
                    <a:pt x="462" y="908"/>
                  </a:cubicBezTo>
                  <a:cubicBezTo>
                    <a:pt x="462" y="910"/>
                    <a:pt x="462" y="913"/>
                    <a:pt x="461" y="916"/>
                  </a:cubicBezTo>
                  <a:cubicBezTo>
                    <a:pt x="459" y="914"/>
                    <a:pt x="456" y="912"/>
                    <a:pt x="453" y="910"/>
                  </a:cubicBezTo>
                  <a:cubicBezTo>
                    <a:pt x="454" y="908"/>
                    <a:pt x="454" y="905"/>
                    <a:pt x="455" y="903"/>
                  </a:cubicBezTo>
                  <a:close/>
                  <a:moveTo>
                    <a:pt x="454" y="887"/>
                  </a:moveTo>
                  <a:cubicBezTo>
                    <a:pt x="454" y="886"/>
                    <a:pt x="453" y="886"/>
                    <a:pt x="452" y="885"/>
                  </a:cubicBezTo>
                  <a:cubicBezTo>
                    <a:pt x="452" y="881"/>
                    <a:pt x="452" y="877"/>
                    <a:pt x="452" y="872"/>
                  </a:cubicBezTo>
                  <a:cubicBezTo>
                    <a:pt x="453" y="873"/>
                    <a:pt x="454" y="874"/>
                    <a:pt x="455" y="875"/>
                  </a:cubicBezTo>
                  <a:cubicBezTo>
                    <a:pt x="454" y="879"/>
                    <a:pt x="454" y="883"/>
                    <a:pt x="454" y="887"/>
                  </a:cubicBezTo>
                  <a:close/>
                  <a:moveTo>
                    <a:pt x="452" y="926"/>
                  </a:moveTo>
                  <a:cubicBezTo>
                    <a:pt x="452" y="925"/>
                    <a:pt x="452" y="924"/>
                    <a:pt x="452" y="922"/>
                  </a:cubicBezTo>
                  <a:cubicBezTo>
                    <a:pt x="452" y="920"/>
                    <a:pt x="452" y="917"/>
                    <a:pt x="452" y="914"/>
                  </a:cubicBezTo>
                  <a:cubicBezTo>
                    <a:pt x="452" y="914"/>
                    <a:pt x="452" y="914"/>
                    <a:pt x="452" y="913"/>
                  </a:cubicBezTo>
                  <a:cubicBezTo>
                    <a:pt x="453" y="913"/>
                    <a:pt x="453" y="912"/>
                    <a:pt x="453" y="911"/>
                  </a:cubicBezTo>
                  <a:cubicBezTo>
                    <a:pt x="456" y="913"/>
                    <a:pt x="459" y="915"/>
                    <a:pt x="461" y="917"/>
                  </a:cubicBezTo>
                  <a:cubicBezTo>
                    <a:pt x="461" y="921"/>
                    <a:pt x="461" y="924"/>
                    <a:pt x="460" y="928"/>
                  </a:cubicBezTo>
                  <a:cubicBezTo>
                    <a:pt x="460" y="929"/>
                    <a:pt x="460" y="930"/>
                    <a:pt x="459" y="930"/>
                  </a:cubicBezTo>
                  <a:cubicBezTo>
                    <a:pt x="457" y="929"/>
                    <a:pt x="454" y="927"/>
                    <a:pt x="452" y="926"/>
                  </a:cubicBezTo>
                  <a:close/>
                  <a:moveTo>
                    <a:pt x="459" y="947"/>
                  </a:moveTo>
                  <a:cubicBezTo>
                    <a:pt x="460" y="946"/>
                    <a:pt x="460" y="945"/>
                    <a:pt x="460" y="943"/>
                  </a:cubicBezTo>
                  <a:cubicBezTo>
                    <a:pt x="461" y="944"/>
                    <a:pt x="462" y="944"/>
                    <a:pt x="462" y="944"/>
                  </a:cubicBezTo>
                  <a:cubicBezTo>
                    <a:pt x="462" y="945"/>
                    <a:pt x="462" y="945"/>
                    <a:pt x="462" y="945"/>
                  </a:cubicBezTo>
                  <a:cubicBezTo>
                    <a:pt x="463" y="945"/>
                    <a:pt x="463" y="945"/>
                    <a:pt x="464" y="945"/>
                  </a:cubicBezTo>
                  <a:cubicBezTo>
                    <a:pt x="464" y="945"/>
                    <a:pt x="465" y="945"/>
                    <a:pt x="464" y="944"/>
                  </a:cubicBezTo>
                  <a:cubicBezTo>
                    <a:pt x="463" y="943"/>
                    <a:pt x="462" y="943"/>
                    <a:pt x="460" y="942"/>
                  </a:cubicBezTo>
                  <a:cubicBezTo>
                    <a:pt x="461" y="939"/>
                    <a:pt x="461" y="936"/>
                    <a:pt x="461" y="933"/>
                  </a:cubicBezTo>
                  <a:cubicBezTo>
                    <a:pt x="463" y="934"/>
                    <a:pt x="464" y="934"/>
                    <a:pt x="465" y="935"/>
                  </a:cubicBezTo>
                  <a:cubicBezTo>
                    <a:pt x="467" y="936"/>
                    <a:pt x="469" y="936"/>
                    <a:pt x="471" y="937"/>
                  </a:cubicBezTo>
                  <a:cubicBezTo>
                    <a:pt x="471" y="937"/>
                    <a:pt x="471" y="937"/>
                    <a:pt x="471" y="937"/>
                  </a:cubicBezTo>
                  <a:cubicBezTo>
                    <a:pt x="470" y="940"/>
                    <a:pt x="470" y="942"/>
                    <a:pt x="469" y="945"/>
                  </a:cubicBezTo>
                  <a:cubicBezTo>
                    <a:pt x="469" y="945"/>
                    <a:pt x="469" y="945"/>
                    <a:pt x="468" y="945"/>
                  </a:cubicBezTo>
                  <a:cubicBezTo>
                    <a:pt x="465" y="946"/>
                    <a:pt x="462" y="947"/>
                    <a:pt x="459" y="948"/>
                  </a:cubicBezTo>
                  <a:cubicBezTo>
                    <a:pt x="459" y="948"/>
                    <a:pt x="459" y="948"/>
                    <a:pt x="459" y="947"/>
                  </a:cubicBezTo>
                  <a:close/>
                  <a:moveTo>
                    <a:pt x="469" y="935"/>
                  </a:moveTo>
                  <a:cubicBezTo>
                    <a:pt x="466" y="935"/>
                    <a:pt x="464" y="933"/>
                    <a:pt x="462" y="932"/>
                  </a:cubicBezTo>
                  <a:cubicBezTo>
                    <a:pt x="462" y="930"/>
                    <a:pt x="462" y="929"/>
                    <a:pt x="462" y="927"/>
                  </a:cubicBezTo>
                  <a:cubicBezTo>
                    <a:pt x="463" y="924"/>
                    <a:pt x="463" y="921"/>
                    <a:pt x="463" y="918"/>
                  </a:cubicBezTo>
                  <a:cubicBezTo>
                    <a:pt x="467" y="921"/>
                    <a:pt x="470" y="923"/>
                    <a:pt x="474" y="925"/>
                  </a:cubicBezTo>
                  <a:cubicBezTo>
                    <a:pt x="474" y="926"/>
                    <a:pt x="474" y="926"/>
                    <a:pt x="473" y="927"/>
                  </a:cubicBezTo>
                  <a:cubicBezTo>
                    <a:pt x="473" y="930"/>
                    <a:pt x="472" y="933"/>
                    <a:pt x="471" y="936"/>
                  </a:cubicBezTo>
                  <a:cubicBezTo>
                    <a:pt x="470" y="936"/>
                    <a:pt x="469" y="936"/>
                    <a:pt x="469" y="935"/>
                  </a:cubicBezTo>
                  <a:close/>
                  <a:moveTo>
                    <a:pt x="463" y="873"/>
                  </a:moveTo>
                  <a:cubicBezTo>
                    <a:pt x="464" y="874"/>
                    <a:pt x="465" y="874"/>
                    <a:pt x="466" y="875"/>
                  </a:cubicBezTo>
                  <a:cubicBezTo>
                    <a:pt x="469" y="877"/>
                    <a:pt x="471" y="879"/>
                    <a:pt x="474" y="881"/>
                  </a:cubicBezTo>
                  <a:cubicBezTo>
                    <a:pt x="474" y="881"/>
                    <a:pt x="474" y="881"/>
                    <a:pt x="475" y="881"/>
                  </a:cubicBezTo>
                  <a:cubicBezTo>
                    <a:pt x="475" y="881"/>
                    <a:pt x="475" y="882"/>
                    <a:pt x="475" y="882"/>
                  </a:cubicBezTo>
                  <a:cubicBezTo>
                    <a:pt x="475" y="884"/>
                    <a:pt x="475" y="887"/>
                    <a:pt x="475" y="889"/>
                  </a:cubicBezTo>
                  <a:cubicBezTo>
                    <a:pt x="473" y="887"/>
                    <a:pt x="470" y="885"/>
                    <a:pt x="468" y="883"/>
                  </a:cubicBezTo>
                  <a:cubicBezTo>
                    <a:pt x="466" y="882"/>
                    <a:pt x="465" y="881"/>
                    <a:pt x="464" y="880"/>
                  </a:cubicBezTo>
                  <a:cubicBezTo>
                    <a:pt x="464" y="878"/>
                    <a:pt x="464" y="875"/>
                    <a:pt x="463" y="873"/>
                  </a:cubicBezTo>
                  <a:close/>
                  <a:moveTo>
                    <a:pt x="465" y="883"/>
                  </a:moveTo>
                  <a:cubicBezTo>
                    <a:pt x="469" y="885"/>
                    <a:pt x="472" y="888"/>
                    <a:pt x="475" y="890"/>
                  </a:cubicBezTo>
                  <a:cubicBezTo>
                    <a:pt x="476" y="894"/>
                    <a:pt x="476" y="898"/>
                    <a:pt x="476" y="902"/>
                  </a:cubicBezTo>
                  <a:cubicBezTo>
                    <a:pt x="476" y="902"/>
                    <a:pt x="476" y="901"/>
                    <a:pt x="475" y="901"/>
                  </a:cubicBezTo>
                  <a:cubicBezTo>
                    <a:pt x="471" y="899"/>
                    <a:pt x="467" y="896"/>
                    <a:pt x="463" y="893"/>
                  </a:cubicBezTo>
                  <a:cubicBezTo>
                    <a:pt x="463" y="891"/>
                    <a:pt x="463" y="888"/>
                    <a:pt x="463" y="886"/>
                  </a:cubicBezTo>
                  <a:cubicBezTo>
                    <a:pt x="463" y="885"/>
                    <a:pt x="463" y="883"/>
                    <a:pt x="463" y="881"/>
                  </a:cubicBezTo>
                  <a:cubicBezTo>
                    <a:pt x="464" y="882"/>
                    <a:pt x="465" y="882"/>
                    <a:pt x="465" y="883"/>
                  </a:cubicBezTo>
                  <a:close/>
                  <a:moveTo>
                    <a:pt x="488" y="889"/>
                  </a:moveTo>
                  <a:cubicBezTo>
                    <a:pt x="490" y="889"/>
                    <a:pt x="491" y="890"/>
                    <a:pt x="492" y="891"/>
                  </a:cubicBezTo>
                  <a:cubicBezTo>
                    <a:pt x="494" y="892"/>
                    <a:pt x="496" y="894"/>
                    <a:pt x="498" y="895"/>
                  </a:cubicBezTo>
                  <a:cubicBezTo>
                    <a:pt x="498" y="898"/>
                    <a:pt x="497" y="901"/>
                    <a:pt x="497" y="903"/>
                  </a:cubicBezTo>
                  <a:cubicBezTo>
                    <a:pt x="494" y="902"/>
                    <a:pt x="491" y="900"/>
                    <a:pt x="489" y="898"/>
                  </a:cubicBezTo>
                  <a:cubicBezTo>
                    <a:pt x="488" y="898"/>
                    <a:pt x="488" y="898"/>
                    <a:pt x="488" y="898"/>
                  </a:cubicBezTo>
                  <a:cubicBezTo>
                    <a:pt x="488" y="898"/>
                    <a:pt x="488" y="898"/>
                    <a:pt x="488" y="898"/>
                  </a:cubicBezTo>
                  <a:cubicBezTo>
                    <a:pt x="488" y="895"/>
                    <a:pt x="488" y="892"/>
                    <a:pt x="488" y="889"/>
                  </a:cubicBezTo>
                  <a:close/>
                  <a:moveTo>
                    <a:pt x="506" y="909"/>
                  </a:moveTo>
                  <a:cubicBezTo>
                    <a:pt x="503" y="907"/>
                    <a:pt x="500" y="906"/>
                    <a:pt x="498" y="904"/>
                  </a:cubicBezTo>
                  <a:cubicBezTo>
                    <a:pt x="498" y="902"/>
                    <a:pt x="498" y="899"/>
                    <a:pt x="498" y="897"/>
                  </a:cubicBezTo>
                  <a:cubicBezTo>
                    <a:pt x="499" y="896"/>
                    <a:pt x="499" y="896"/>
                    <a:pt x="499" y="895"/>
                  </a:cubicBezTo>
                  <a:cubicBezTo>
                    <a:pt x="499" y="896"/>
                    <a:pt x="500" y="896"/>
                    <a:pt x="500" y="896"/>
                  </a:cubicBezTo>
                  <a:cubicBezTo>
                    <a:pt x="502" y="898"/>
                    <a:pt x="505" y="899"/>
                    <a:pt x="508" y="900"/>
                  </a:cubicBezTo>
                  <a:cubicBezTo>
                    <a:pt x="507" y="903"/>
                    <a:pt x="507" y="906"/>
                    <a:pt x="506" y="909"/>
                  </a:cubicBezTo>
                  <a:close/>
                  <a:moveTo>
                    <a:pt x="508" y="901"/>
                  </a:moveTo>
                  <a:cubicBezTo>
                    <a:pt x="509" y="901"/>
                    <a:pt x="509" y="901"/>
                    <a:pt x="509" y="901"/>
                  </a:cubicBezTo>
                  <a:cubicBezTo>
                    <a:pt x="511" y="902"/>
                    <a:pt x="513" y="903"/>
                    <a:pt x="514" y="904"/>
                  </a:cubicBezTo>
                  <a:cubicBezTo>
                    <a:pt x="514" y="907"/>
                    <a:pt x="513" y="909"/>
                    <a:pt x="512" y="912"/>
                  </a:cubicBezTo>
                  <a:cubicBezTo>
                    <a:pt x="512" y="913"/>
                    <a:pt x="512" y="913"/>
                    <a:pt x="512" y="914"/>
                  </a:cubicBezTo>
                  <a:cubicBezTo>
                    <a:pt x="511" y="913"/>
                    <a:pt x="510" y="912"/>
                    <a:pt x="508" y="911"/>
                  </a:cubicBezTo>
                  <a:cubicBezTo>
                    <a:pt x="508" y="910"/>
                    <a:pt x="507" y="910"/>
                    <a:pt x="507" y="910"/>
                  </a:cubicBezTo>
                  <a:cubicBezTo>
                    <a:pt x="507" y="907"/>
                    <a:pt x="508" y="904"/>
                    <a:pt x="508" y="901"/>
                  </a:cubicBezTo>
                  <a:close/>
                  <a:moveTo>
                    <a:pt x="506" y="910"/>
                  </a:moveTo>
                  <a:cubicBezTo>
                    <a:pt x="506" y="912"/>
                    <a:pt x="505" y="914"/>
                    <a:pt x="505" y="916"/>
                  </a:cubicBezTo>
                  <a:cubicBezTo>
                    <a:pt x="505" y="916"/>
                    <a:pt x="505" y="917"/>
                    <a:pt x="505" y="918"/>
                  </a:cubicBezTo>
                  <a:cubicBezTo>
                    <a:pt x="503" y="917"/>
                    <a:pt x="502" y="916"/>
                    <a:pt x="501" y="915"/>
                  </a:cubicBezTo>
                  <a:cubicBezTo>
                    <a:pt x="499" y="914"/>
                    <a:pt x="498" y="914"/>
                    <a:pt x="496" y="913"/>
                  </a:cubicBezTo>
                  <a:cubicBezTo>
                    <a:pt x="496" y="913"/>
                    <a:pt x="496" y="913"/>
                    <a:pt x="496" y="913"/>
                  </a:cubicBezTo>
                  <a:cubicBezTo>
                    <a:pt x="497" y="910"/>
                    <a:pt x="497" y="908"/>
                    <a:pt x="497" y="905"/>
                  </a:cubicBezTo>
                  <a:cubicBezTo>
                    <a:pt x="500" y="907"/>
                    <a:pt x="503" y="908"/>
                    <a:pt x="506" y="910"/>
                  </a:cubicBezTo>
                  <a:close/>
                  <a:moveTo>
                    <a:pt x="497" y="904"/>
                  </a:moveTo>
                  <a:cubicBezTo>
                    <a:pt x="496" y="906"/>
                    <a:pt x="496" y="908"/>
                    <a:pt x="496" y="910"/>
                  </a:cubicBezTo>
                  <a:cubicBezTo>
                    <a:pt x="496" y="911"/>
                    <a:pt x="496" y="912"/>
                    <a:pt x="495" y="912"/>
                  </a:cubicBezTo>
                  <a:cubicBezTo>
                    <a:pt x="493" y="911"/>
                    <a:pt x="491" y="910"/>
                    <a:pt x="488" y="909"/>
                  </a:cubicBezTo>
                  <a:cubicBezTo>
                    <a:pt x="488" y="908"/>
                    <a:pt x="487" y="908"/>
                    <a:pt x="486" y="908"/>
                  </a:cubicBezTo>
                  <a:cubicBezTo>
                    <a:pt x="487" y="905"/>
                    <a:pt x="487" y="902"/>
                    <a:pt x="488" y="899"/>
                  </a:cubicBezTo>
                  <a:cubicBezTo>
                    <a:pt x="491" y="901"/>
                    <a:pt x="494" y="903"/>
                    <a:pt x="497" y="904"/>
                  </a:cubicBezTo>
                  <a:close/>
                  <a:moveTo>
                    <a:pt x="478" y="917"/>
                  </a:moveTo>
                  <a:cubicBezTo>
                    <a:pt x="478" y="915"/>
                    <a:pt x="478" y="913"/>
                    <a:pt x="478" y="911"/>
                  </a:cubicBezTo>
                  <a:cubicBezTo>
                    <a:pt x="478" y="908"/>
                    <a:pt x="478" y="906"/>
                    <a:pt x="478" y="904"/>
                  </a:cubicBezTo>
                  <a:cubicBezTo>
                    <a:pt x="480" y="905"/>
                    <a:pt x="483" y="907"/>
                    <a:pt x="485" y="908"/>
                  </a:cubicBezTo>
                  <a:cubicBezTo>
                    <a:pt x="484" y="910"/>
                    <a:pt x="484" y="912"/>
                    <a:pt x="483" y="913"/>
                  </a:cubicBezTo>
                  <a:cubicBezTo>
                    <a:pt x="483" y="916"/>
                    <a:pt x="483" y="918"/>
                    <a:pt x="482" y="920"/>
                  </a:cubicBezTo>
                  <a:cubicBezTo>
                    <a:pt x="481" y="919"/>
                    <a:pt x="479" y="918"/>
                    <a:pt x="478" y="917"/>
                  </a:cubicBezTo>
                  <a:close/>
                  <a:moveTo>
                    <a:pt x="482" y="921"/>
                  </a:moveTo>
                  <a:cubicBezTo>
                    <a:pt x="482" y="923"/>
                    <a:pt x="481" y="926"/>
                    <a:pt x="480" y="928"/>
                  </a:cubicBezTo>
                  <a:cubicBezTo>
                    <a:pt x="479" y="927"/>
                    <a:pt x="478" y="926"/>
                    <a:pt x="476" y="925"/>
                  </a:cubicBezTo>
                  <a:cubicBezTo>
                    <a:pt x="477" y="923"/>
                    <a:pt x="477" y="920"/>
                    <a:pt x="478" y="918"/>
                  </a:cubicBezTo>
                  <a:cubicBezTo>
                    <a:pt x="479" y="919"/>
                    <a:pt x="481" y="920"/>
                    <a:pt x="482" y="921"/>
                  </a:cubicBezTo>
                  <a:close/>
                  <a:moveTo>
                    <a:pt x="478" y="903"/>
                  </a:moveTo>
                  <a:cubicBezTo>
                    <a:pt x="478" y="899"/>
                    <a:pt x="477" y="895"/>
                    <a:pt x="477" y="891"/>
                  </a:cubicBezTo>
                  <a:cubicBezTo>
                    <a:pt x="480" y="894"/>
                    <a:pt x="483" y="896"/>
                    <a:pt x="487" y="898"/>
                  </a:cubicBezTo>
                  <a:cubicBezTo>
                    <a:pt x="487" y="898"/>
                    <a:pt x="487" y="898"/>
                    <a:pt x="487" y="898"/>
                  </a:cubicBezTo>
                  <a:cubicBezTo>
                    <a:pt x="486" y="901"/>
                    <a:pt x="486" y="904"/>
                    <a:pt x="485" y="907"/>
                  </a:cubicBezTo>
                  <a:cubicBezTo>
                    <a:pt x="483" y="906"/>
                    <a:pt x="480" y="904"/>
                    <a:pt x="478" y="903"/>
                  </a:cubicBezTo>
                  <a:close/>
                  <a:moveTo>
                    <a:pt x="487" y="895"/>
                  </a:moveTo>
                  <a:cubicBezTo>
                    <a:pt x="487" y="895"/>
                    <a:pt x="487" y="896"/>
                    <a:pt x="487" y="897"/>
                  </a:cubicBezTo>
                  <a:cubicBezTo>
                    <a:pt x="484" y="895"/>
                    <a:pt x="480" y="892"/>
                    <a:pt x="477" y="890"/>
                  </a:cubicBezTo>
                  <a:cubicBezTo>
                    <a:pt x="477" y="890"/>
                    <a:pt x="477" y="890"/>
                    <a:pt x="477" y="890"/>
                  </a:cubicBezTo>
                  <a:cubicBezTo>
                    <a:pt x="476" y="887"/>
                    <a:pt x="476" y="884"/>
                    <a:pt x="476" y="882"/>
                  </a:cubicBezTo>
                  <a:cubicBezTo>
                    <a:pt x="478" y="883"/>
                    <a:pt x="481" y="885"/>
                    <a:pt x="483" y="886"/>
                  </a:cubicBezTo>
                  <a:cubicBezTo>
                    <a:pt x="485" y="887"/>
                    <a:pt x="486" y="888"/>
                    <a:pt x="488" y="889"/>
                  </a:cubicBezTo>
                  <a:cubicBezTo>
                    <a:pt x="488" y="891"/>
                    <a:pt x="488" y="893"/>
                    <a:pt x="487" y="895"/>
                  </a:cubicBezTo>
                  <a:close/>
                  <a:moveTo>
                    <a:pt x="464" y="907"/>
                  </a:moveTo>
                  <a:cubicBezTo>
                    <a:pt x="464" y="903"/>
                    <a:pt x="463" y="899"/>
                    <a:pt x="463" y="894"/>
                  </a:cubicBezTo>
                  <a:cubicBezTo>
                    <a:pt x="467" y="897"/>
                    <a:pt x="470" y="899"/>
                    <a:pt x="473" y="901"/>
                  </a:cubicBezTo>
                  <a:cubicBezTo>
                    <a:pt x="474" y="902"/>
                    <a:pt x="475" y="902"/>
                    <a:pt x="476" y="903"/>
                  </a:cubicBezTo>
                  <a:cubicBezTo>
                    <a:pt x="476" y="903"/>
                    <a:pt x="476" y="904"/>
                    <a:pt x="476" y="904"/>
                  </a:cubicBezTo>
                  <a:cubicBezTo>
                    <a:pt x="476" y="908"/>
                    <a:pt x="476" y="912"/>
                    <a:pt x="476" y="915"/>
                  </a:cubicBezTo>
                  <a:cubicBezTo>
                    <a:pt x="472" y="913"/>
                    <a:pt x="468" y="910"/>
                    <a:pt x="464" y="907"/>
                  </a:cubicBezTo>
                  <a:close/>
                  <a:moveTo>
                    <a:pt x="475" y="916"/>
                  </a:moveTo>
                  <a:cubicBezTo>
                    <a:pt x="475" y="919"/>
                    <a:pt x="475" y="922"/>
                    <a:pt x="474" y="924"/>
                  </a:cubicBezTo>
                  <a:cubicBezTo>
                    <a:pt x="471" y="922"/>
                    <a:pt x="467" y="919"/>
                    <a:pt x="463" y="917"/>
                  </a:cubicBezTo>
                  <a:cubicBezTo>
                    <a:pt x="464" y="914"/>
                    <a:pt x="464" y="911"/>
                    <a:pt x="464" y="908"/>
                  </a:cubicBezTo>
                  <a:cubicBezTo>
                    <a:pt x="468" y="911"/>
                    <a:pt x="471" y="914"/>
                    <a:pt x="475" y="916"/>
                  </a:cubicBezTo>
                  <a:close/>
                  <a:moveTo>
                    <a:pt x="473" y="940"/>
                  </a:moveTo>
                  <a:cubicBezTo>
                    <a:pt x="473" y="939"/>
                    <a:pt x="473" y="939"/>
                    <a:pt x="473" y="938"/>
                  </a:cubicBezTo>
                  <a:cubicBezTo>
                    <a:pt x="473" y="938"/>
                    <a:pt x="474" y="938"/>
                    <a:pt x="474" y="938"/>
                  </a:cubicBezTo>
                  <a:cubicBezTo>
                    <a:pt x="474" y="938"/>
                    <a:pt x="473" y="937"/>
                    <a:pt x="473" y="937"/>
                  </a:cubicBezTo>
                  <a:cubicBezTo>
                    <a:pt x="474" y="935"/>
                    <a:pt x="475" y="932"/>
                    <a:pt x="475" y="930"/>
                  </a:cubicBezTo>
                  <a:cubicBezTo>
                    <a:pt x="476" y="929"/>
                    <a:pt x="476" y="928"/>
                    <a:pt x="476" y="927"/>
                  </a:cubicBezTo>
                  <a:cubicBezTo>
                    <a:pt x="477" y="927"/>
                    <a:pt x="479" y="928"/>
                    <a:pt x="480" y="929"/>
                  </a:cubicBezTo>
                  <a:cubicBezTo>
                    <a:pt x="480" y="930"/>
                    <a:pt x="480" y="931"/>
                    <a:pt x="479" y="932"/>
                  </a:cubicBezTo>
                  <a:cubicBezTo>
                    <a:pt x="478" y="935"/>
                    <a:pt x="477" y="937"/>
                    <a:pt x="476" y="940"/>
                  </a:cubicBezTo>
                  <a:cubicBezTo>
                    <a:pt x="476" y="941"/>
                    <a:pt x="476" y="942"/>
                    <a:pt x="475" y="943"/>
                  </a:cubicBezTo>
                  <a:cubicBezTo>
                    <a:pt x="474" y="944"/>
                    <a:pt x="473" y="944"/>
                    <a:pt x="472" y="944"/>
                  </a:cubicBezTo>
                  <a:cubicBezTo>
                    <a:pt x="472" y="943"/>
                    <a:pt x="473" y="941"/>
                    <a:pt x="473" y="940"/>
                  </a:cubicBezTo>
                  <a:close/>
                  <a:moveTo>
                    <a:pt x="478" y="942"/>
                  </a:moveTo>
                  <a:cubicBezTo>
                    <a:pt x="479" y="939"/>
                    <a:pt x="480" y="936"/>
                    <a:pt x="481" y="934"/>
                  </a:cubicBezTo>
                  <a:cubicBezTo>
                    <a:pt x="481" y="932"/>
                    <a:pt x="482" y="931"/>
                    <a:pt x="482" y="930"/>
                  </a:cubicBezTo>
                  <a:cubicBezTo>
                    <a:pt x="486" y="932"/>
                    <a:pt x="489" y="934"/>
                    <a:pt x="493" y="936"/>
                  </a:cubicBezTo>
                  <a:cubicBezTo>
                    <a:pt x="493" y="937"/>
                    <a:pt x="493" y="937"/>
                    <a:pt x="493" y="937"/>
                  </a:cubicBezTo>
                  <a:cubicBezTo>
                    <a:pt x="493" y="938"/>
                    <a:pt x="493" y="938"/>
                    <a:pt x="493" y="939"/>
                  </a:cubicBezTo>
                  <a:cubicBezTo>
                    <a:pt x="490" y="940"/>
                    <a:pt x="487" y="941"/>
                    <a:pt x="484" y="941"/>
                  </a:cubicBezTo>
                  <a:cubicBezTo>
                    <a:pt x="482" y="942"/>
                    <a:pt x="480" y="942"/>
                    <a:pt x="478" y="943"/>
                  </a:cubicBezTo>
                  <a:cubicBezTo>
                    <a:pt x="478" y="942"/>
                    <a:pt x="478" y="942"/>
                    <a:pt x="478" y="942"/>
                  </a:cubicBezTo>
                  <a:close/>
                  <a:moveTo>
                    <a:pt x="482" y="929"/>
                  </a:moveTo>
                  <a:cubicBezTo>
                    <a:pt x="483" y="927"/>
                    <a:pt x="483" y="924"/>
                    <a:pt x="484" y="922"/>
                  </a:cubicBezTo>
                  <a:cubicBezTo>
                    <a:pt x="486" y="923"/>
                    <a:pt x="488" y="925"/>
                    <a:pt x="490" y="926"/>
                  </a:cubicBezTo>
                  <a:cubicBezTo>
                    <a:pt x="491" y="927"/>
                    <a:pt x="492" y="927"/>
                    <a:pt x="493" y="928"/>
                  </a:cubicBezTo>
                  <a:cubicBezTo>
                    <a:pt x="493" y="930"/>
                    <a:pt x="493" y="932"/>
                    <a:pt x="493" y="934"/>
                  </a:cubicBezTo>
                  <a:cubicBezTo>
                    <a:pt x="493" y="934"/>
                    <a:pt x="493" y="935"/>
                    <a:pt x="493" y="935"/>
                  </a:cubicBezTo>
                  <a:cubicBezTo>
                    <a:pt x="489" y="933"/>
                    <a:pt x="486" y="931"/>
                    <a:pt x="482" y="929"/>
                  </a:cubicBezTo>
                  <a:close/>
                  <a:moveTo>
                    <a:pt x="493" y="927"/>
                  </a:moveTo>
                  <a:cubicBezTo>
                    <a:pt x="490" y="925"/>
                    <a:pt x="487" y="923"/>
                    <a:pt x="484" y="921"/>
                  </a:cubicBezTo>
                  <a:cubicBezTo>
                    <a:pt x="484" y="919"/>
                    <a:pt x="485" y="917"/>
                    <a:pt x="485" y="915"/>
                  </a:cubicBezTo>
                  <a:cubicBezTo>
                    <a:pt x="485" y="913"/>
                    <a:pt x="486" y="911"/>
                    <a:pt x="486" y="909"/>
                  </a:cubicBezTo>
                  <a:cubicBezTo>
                    <a:pt x="489" y="910"/>
                    <a:pt x="492" y="912"/>
                    <a:pt x="495" y="913"/>
                  </a:cubicBezTo>
                  <a:cubicBezTo>
                    <a:pt x="495" y="918"/>
                    <a:pt x="494" y="922"/>
                    <a:pt x="494" y="926"/>
                  </a:cubicBezTo>
                  <a:cubicBezTo>
                    <a:pt x="494" y="926"/>
                    <a:pt x="494" y="927"/>
                    <a:pt x="494" y="927"/>
                  </a:cubicBezTo>
                  <a:cubicBezTo>
                    <a:pt x="493" y="927"/>
                    <a:pt x="493" y="927"/>
                    <a:pt x="493" y="927"/>
                  </a:cubicBezTo>
                  <a:close/>
                  <a:moveTo>
                    <a:pt x="494" y="937"/>
                  </a:moveTo>
                  <a:cubicBezTo>
                    <a:pt x="495" y="938"/>
                    <a:pt x="496" y="938"/>
                    <a:pt x="496" y="938"/>
                  </a:cubicBezTo>
                  <a:cubicBezTo>
                    <a:pt x="496" y="938"/>
                    <a:pt x="495" y="939"/>
                    <a:pt x="494" y="939"/>
                  </a:cubicBezTo>
                  <a:cubicBezTo>
                    <a:pt x="494" y="938"/>
                    <a:pt x="494" y="938"/>
                    <a:pt x="494" y="937"/>
                  </a:cubicBezTo>
                  <a:close/>
                  <a:moveTo>
                    <a:pt x="495" y="928"/>
                  </a:moveTo>
                  <a:cubicBezTo>
                    <a:pt x="495" y="923"/>
                    <a:pt x="496" y="918"/>
                    <a:pt x="496" y="914"/>
                  </a:cubicBezTo>
                  <a:cubicBezTo>
                    <a:pt x="497" y="914"/>
                    <a:pt x="498" y="915"/>
                    <a:pt x="499" y="915"/>
                  </a:cubicBezTo>
                  <a:cubicBezTo>
                    <a:pt x="501" y="916"/>
                    <a:pt x="502" y="918"/>
                    <a:pt x="504" y="919"/>
                  </a:cubicBezTo>
                  <a:cubicBezTo>
                    <a:pt x="504" y="922"/>
                    <a:pt x="504" y="925"/>
                    <a:pt x="503" y="929"/>
                  </a:cubicBezTo>
                  <a:cubicBezTo>
                    <a:pt x="503" y="929"/>
                    <a:pt x="503" y="931"/>
                    <a:pt x="502" y="933"/>
                  </a:cubicBezTo>
                  <a:cubicBezTo>
                    <a:pt x="500" y="931"/>
                    <a:pt x="497" y="930"/>
                    <a:pt x="495" y="928"/>
                  </a:cubicBezTo>
                  <a:close/>
                  <a:moveTo>
                    <a:pt x="505" y="928"/>
                  </a:moveTo>
                  <a:cubicBezTo>
                    <a:pt x="505" y="927"/>
                    <a:pt x="505" y="924"/>
                    <a:pt x="506" y="919"/>
                  </a:cubicBezTo>
                  <a:cubicBezTo>
                    <a:pt x="507" y="920"/>
                    <a:pt x="509" y="921"/>
                    <a:pt x="510" y="922"/>
                  </a:cubicBezTo>
                  <a:cubicBezTo>
                    <a:pt x="510" y="922"/>
                    <a:pt x="510" y="923"/>
                    <a:pt x="510" y="924"/>
                  </a:cubicBezTo>
                  <a:cubicBezTo>
                    <a:pt x="509" y="927"/>
                    <a:pt x="509" y="930"/>
                    <a:pt x="509" y="933"/>
                  </a:cubicBezTo>
                  <a:cubicBezTo>
                    <a:pt x="507" y="934"/>
                    <a:pt x="506" y="934"/>
                    <a:pt x="505" y="935"/>
                  </a:cubicBezTo>
                  <a:cubicBezTo>
                    <a:pt x="505" y="935"/>
                    <a:pt x="504" y="934"/>
                    <a:pt x="504" y="934"/>
                  </a:cubicBezTo>
                  <a:cubicBezTo>
                    <a:pt x="504" y="932"/>
                    <a:pt x="505" y="929"/>
                    <a:pt x="505" y="928"/>
                  </a:cubicBezTo>
                  <a:close/>
                  <a:moveTo>
                    <a:pt x="506" y="918"/>
                  </a:moveTo>
                  <a:cubicBezTo>
                    <a:pt x="506" y="916"/>
                    <a:pt x="507" y="914"/>
                    <a:pt x="507" y="911"/>
                  </a:cubicBezTo>
                  <a:cubicBezTo>
                    <a:pt x="507" y="911"/>
                    <a:pt x="508" y="912"/>
                    <a:pt x="508" y="912"/>
                  </a:cubicBezTo>
                  <a:cubicBezTo>
                    <a:pt x="509" y="913"/>
                    <a:pt x="511" y="914"/>
                    <a:pt x="512" y="915"/>
                  </a:cubicBezTo>
                  <a:cubicBezTo>
                    <a:pt x="511" y="917"/>
                    <a:pt x="511" y="919"/>
                    <a:pt x="511" y="921"/>
                  </a:cubicBezTo>
                  <a:cubicBezTo>
                    <a:pt x="509" y="920"/>
                    <a:pt x="507" y="919"/>
                    <a:pt x="506" y="918"/>
                  </a:cubicBezTo>
                  <a:close/>
                  <a:moveTo>
                    <a:pt x="512" y="921"/>
                  </a:moveTo>
                  <a:cubicBezTo>
                    <a:pt x="512" y="920"/>
                    <a:pt x="513" y="918"/>
                    <a:pt x="513" y="916"/>
                  </a:cubicBezTo>
                  <a:cubicBezTo>
                    <a:pt x="514" y="917"/>
                    <a:pt x="515" y="918"/>
                    <a:pt x="517" y="919"/>
                  </a:cubicBezTo>
                  <a:cubicBezTo>
                    <a:pt x="518" y="919"/>
                    <a:pt x="519" y="920"/>
                    <a:pt x="520" y="921"/>
                  </a:cubicBezTo>
                  <a:cubicBezTo>
                    <a:pt x="520" y="921"/>
                    <a:pt x="520" y="921"/>
                    <a:pt x="520" y="921"/>
                  </a:cubicBezTo>
                  <a:cubicBezTo>
                    <a:pt x="520" y="923"/>
                    <a:pt x="519" y="924"/>
                    <a:pt x="519" y="925"/>
                  </a:cubicBezTo>
                  <a:cubicBezTo>
                    <a:pt x="517" y="924"/>
                    <a:pt x="514" y="923"/>
                    <a:pt x="512" y="921"/>
                  </a:cubicBezTo>
                  <a:close/>
                  <a:moveTo>
                    <a:pt x="519" y="919"/>
                  </a:moveTo>
                  <a:cubicBezTo>
                    <a:pt x="517" y="918"/>
                    <a:pt x="515" y="916"/>
                    <a:pt x="513" y="915"/>
                  </a:cubicBezTo>
                  <a:cubicBezTo>
                    <a:pt x="513" y="914"/>
                    <a:pt x="513" y="914"/>
                    <a:pt x="513" y="914"/>
                  </a:cubicBezTo>
                  <a:cubicBezTo>
                    <a:pt x="514" y="911"/>
                    <a:pt x="515" y="908"/>
                    <a:pt x="515" y="905"/>
                  </a:cubicBezTo>
                  <a:cubicBezTo>
                    <a:pt x="515" y="905"/>
                    <a:pt x="515" y="905"/>
                    <a:pt x="515" y="904"/>
                  </a:cubicBezTo>
                  <a:cubicBezTo>
                    <a:pt x="516" y="905"/>
                    <a:pt x="517" y="906"/>
                    <a:pt x="518" y="906"/>
                  </a:cubicBezTo>
                  <a:cubicBezTo>
                    <a:pt x="520" y="907"/>
                    <a:pt x="521" y="907"/>
                    <a:pt x="523" y="908"/>
                  </a:cubicBezTo>
                  <a:cubicBezTo>
                    <a:pt x="522" y="910"/>
                    <a:pt x="522" y="912"/>
                    <a:pt x="522" y="914"/>
                  </a:cubicBezTo>
                  <a:cubicBezTo>
                    <a:pt x="521" y="916"/>
                    <a:pt x="521" y="918"/>
                    <a:pt x="520" y="920"/>
                  </a:cubicBezTo>
                  <a:cubicBezTo>
                    <a:pt x="520" y="919"/>
                    <a:pt x="519" y="919"/>
                    <a:pt x="519" y="919"/>
                  </a:cubicBezTo>
                  <a:close/>
                  <a:moveTo>
                    <a:pt x="521" y="925"/>
                  </a:moveTo>
                  <a:cubicBezTo>
                    <a:pt x="521" y="924"/>
                    <a:pt x="521" y="923"/>
                    <a:pt x="521" y="921"/>
                  </a:cubicBezTo>
                  <a:cubicBezTo>
                    <a:pt x="523" y="922"/>
                    <a:pt x="524" y="922"/>
                    <a:pt x="525" y="923"/>
                  </a:cubicBezTo>
                  <a:cubicBezTo>
                    <a:pt x="524" y="924"/>
                    <a:pt x="522" y="925"/>
                    <a:pt x="521" y="926"/>
                  </a:cubicBezTo>
                  <a:cubicBezTo>
                    <a:pt x="521" y="926"/>
                    <a:pt x="521" y="926"/>
                    <a:pt x="521" y="926"/>
                  </a:cubicBezTo>
                  <a:cubicBezTo>
                    <a:pt x="521" y="926"/>
                    <a:pt x="521" y="926"/>
                    <a:pt x="521" y="925"/>
                  </a:cubicBezTo>
                  <a:close/>
                  <a:moveTo>
                    <a:pt x="521" y="920"/>
                  </a:moveTo>
                  <a:cubicBezTo>
                    <a:pt x="522" y="919"/>
                    <a:pt x="522" y="918"/>
                    <a:pt x="522" y="916"/>
                  </a:cubicBezTo>
                  <a:cubicBezTo>
                    <a:pt x="523" y="914"/>
                    <a:pt x="523" y="911"/>
                    <a:pt x="524" y="908"/>
                  </a:cubicBezTo>
                  <a:cubicBezTo>
                    <a:pt x="524" y="908"/>
                    <a:pt x="524" y="908"/>
                    <a:pt x="524" y="908"/>
                  </a:cubicBezTo>
                  <a:cubicBezTo>
                    <a:pt x="524" y="908"/>
                    <a:pt x="525" y="909"/>
                    <a:pt x="525" y="909"/>
                  </a:cubicBezTo>
                  <a:cubicBezTo>
                    <a:pt x="526" y="913"/>
                    <a:pt x="526" y="917"/>
                    <a:pt x="526" y="920"/>
                  </a:cubicBezTo>
                  <a:cubicBezTo>
                    <a:pt x="526" y="921"/>
                    <a:pt x="526" y="922"/>
                    <a:pt x="526" y="922"/>
                  </a:cubicBezTo>
                  <a:cubicBezTo>
                    <a:pt x="526" y="922"/>
                    <a:pt x="526" y="922"/>
                    <a:pt x="526" y="922"/>
                  </a:cubicBezTo>
                  <a:cubicBezTo>
                    <a:pt x="525" y="922"/>
                    <a:pt x="523" y="921"/>
                    <a:pt x="521" y="920"/>
                  </a:cubicBezTo>
                  <a:close/>
                  <a:moveTo>
                    <a:pt x="524" y="907"/>
                  </a:moveTo>
                  <a:cubicBezTo>
                    <a:pt x="524" y="906"/>
                    <a:pt x="524" y="906"/>
                    <a:pt x="524" y="905"/>
                  </a:cubicBezTo>
                  <a:cubicBezTo>
                    <a:pt x="525" y="906"/>
                    <a:pt x="525" y="907"/>
                    <a:pt x="525" y="908"/>
                  </a:cubicBezTo>
                  <a:cubicBezTo>
                    <a:pt x="525" y="908"/>
                    <a:pt x="524" y="907"/>
                    <a:pt x="524" y="907"/>
                  </a:cubicBezTo>
                  <a:close/>
                  <a:moveTo>
                    <a:pt x="523" y="907"/>
                  </a:moveTo>
                  <a:cubicBezTo>
                    <a:pt x="523" y="907"/>
                    <a:pt x="522" y="907"/>
                    <a:pt x="522" y="906"/>
                  </a:cubicBezTo>
                  <a:cubicBezTo>
                    <a:pt x="519" y="906"/>
                    <a:pt x="517" y="904"/>
                    <a:pt x="515" y="903"/>
                  </a:cubicBezTo>
                  <a:cubicBezTo>
                    <a:pt x="515" y="902"/>
                    <a:pt x="515" y="901"/>
                    <a:pt x="515" y="900"/>
                  </a:cubicBezTo>
                  <a:cubicBezTo>
                    <a:pt x="515" y="900"/>
                    <a:pt x="516" y="893"/>
                    <a:pt x="518" y="896"/>
                  </a:cubicBezTo>
                  <a:cubicBezTo>
                    <a:pt x="518" y="896"/>
                    <a:pt x="518" y="896"/>
                    <a:pt x="518" y="896"/>
                  </a:cubicBezTo>
                  <a:cubicBezTo>
                    <a:pt x="518" y="895"/>
                    <a:pt x="517" y="895"/>
                    <a:pt x="517" y="895"/>
                  </a:cubicBezTo>
                  <a:cubicBezTo>
                    <a:pt x="517" y="895"/>
                    <a:pt x="516" y="895"/>
                    <a:pt x="516" y="895"/>
                  </a:cubicBezTo>
                  <a:cubicBezTo>
                    <a:pt x="515" y="897"/>
                    <a:pt x="515" y="900"/>
                    <a:pt x="515" y="902"/>
                  </a:cubicBezTo>
                  <a:cubicBezTo>
                    <a:pt x="515" y="902"/>
                    <a:pt x="514" y="903"/>
                    <a:pt x="514" y="903"/>
                  </a:cubicBezTo>
                  <a:cubicBezTo>
                    <a:pt x="514" y="902"/>
                    <a:pt x="513" y="902"/>
                    <a:pt x="512" y="902"/>
                  </a:cubicBezTo>
                  <a:cubicBezTo>
                    <a:pt x="511" y="901"/>
                    <a:pt x="510" y="900"/>
                    <a:pt x="508" y="900"/>
                  </a:cubicBezTo>
                  <a:cubicBezTo>
                    <a:pt x="509" y="895"/>
                    <a:pt x="510" y="891"/>
                    <a:pt x="510" y="891"/>
                  </a:cubicBezTo>
                  <a:cubicBezTo>
                    <a:pt x="510" y="891"/>
                    <a:pt x="510" y="891"/>
                    <a:pt x="510" y="891"/>
                  </a:cubicBezTo>
                  <a:cubicBezTo>
                    <a:pt x="510" y="891"/>
                    <a:pt x="510" y="891"/>
                    <a:pt x="510" y="891"/>
                  </a:cubicBezTo>
                  <a:cubicBezTo>
                    <a:pt x="510" y="891"/>
                    <a:pt x="510" y="891"/>
                    <a:pt x="510" y="891"/>
                  </a:cubicBezTo>
                  <a:cubicBezTo>
                    <a:pt x="509" y="894"/>
                    <a:pt x="509" y="897"/>
                    <a:pt x="508" y="899"/>
                  </a:cubicBezTo>
                  <a:cubicBezTo>
                    <a:pt x="506" y="899"/>
                    <a:pt x="505" y="898"/>
                    <a:pt x="503" y="897"/>
                  </a:cubicBezTo>
                  <a:cubicBezTo>
                    <a:pt x="501" y="896"/>
                    <a:pt x="500" y="895"/>
                    <a:pt x="499" y="894"/>
                  </a:cubicBezTo>
                  <a:cubicBezTo>
                    <a:pt x="499" y="892"/>
                    <a:pt x="499" y="891"/>
                    <a:pt x="500" y="889"/>
                  </a:cubicBezTo>
                  <a:cubicBezTo>
                    <a:pt x="500" y="887"/>
                    <a:pt x="501" y="886"/>
                    <a:pt x="501" y="885"/>
                  </a:cubicBezTo>
                  <a:cubicBezTo>
                    <a:pt x="501" y="885"/>
                    <a:pt x="501" y="885"/>
                    <a:pt x="501" y="885"/>
                  </a:cubicBezTo>
                  <a:cubicBezTo>
                    <a:pt x="500" y="885"/>
                    <a:pt x="500" y="885"/>
                    <a:pt x="500" y="885"/>
                  </a:cubicBezTo>
                  <a:cubicBezTo>
                    <a:pt x="500" y="886"/>
                    <a:pt x="500" y="887"/>
                    <a:pt x="500" y="888"/>
                  </a:cubicBezTo>
                  <a:cubicBezTo>
                    <a:pt x="499" y="890"/>
                    <a:pt x="499" y="892"/>
                    <a:pt x="498" y="894"/>
                  </a:cubicBezTo>
                  <a:cubicBezTo>
                    <a:pt x="497" y="893"/>
                    <a:pt x="496" y="892"/>
                    <a:pt x="495" y="891"/>
                  </a:cubicBezTo>
                  <a:cubicBezTo>
                    <a:pt x="493" y="890"/>
                    <a:pt x="490" y="889"/>
                    <a:pt x="488" y="888"/>
                  </a:cubicBezTo>
                  <a:cubicBezTo>
                    <a:pt x="488" y="885"/>
                    <a:pt x="488" y="882"/>
                    <a:pt x="489" y="880"/>
                  </a:cubicBezTo>
                  <a:cubicBezTo>
                    <a:pt x="489" y="880"/>
                    <a:pt x="489" y="880"/>
                    <a:pt x="489" y="880"/>
                  </a:cubicBezTo>
                  <a:cubicBezTo>
                    <a:pt x="488" y="882"/>
                    <a:pt x="488" y="885"/>
                    <a:pt x="488" y="887"/>
                  </a:cubicBezTo>
                  <a:cubicBezTo>
                    <a:pt x="487" y="887"/>
                    <a:pt x="487" y="887"/>
                    <a:pt x="486" y="887"/>
                  </a:cubicBezTo>
                  <a:cubicBezTo>
                    <a:pt x="483" y="885"/>
                    <a:pt x="480" y="883"/>
                    <a:pt x="477" y="881"/>
                  </a:cubicBezTo>
                  <a:cubicBezTo>
                    <a:pt x="477" y="881"/>
                    <a:pt x="476" y="881"/>
                    <a:pt x="475" y="880"/>
                  </a:cubicBezTo>
                  <a:cubicBezTo>
                    <a:pt x="475" y="880"/>
                    <a:pt x="475" y="879"/>
                    <a:pt x="475" y="879"/>
                  </a:cubicBezTo>
                  <a:cubicBezTo>
                    <a:pt x="475" y="878"/>
                    <a:pt x="475" y="876"/>
                    <a:pt x="474" y="873"/>
                  </a:cubicBezTo>
                  <a:cubicBezTo>
                    <a:pt x="476" y="874"/>
                    <a:pt x="477" y="874"/>
                    <a:pt x="479" y="874"/>
                  </a:cubicBezTo>
                  <a:cubicBezTo>
                    <a:pt x="488" y="876"/>
                    <a:pt x="495" y="879"/>
                    <a:pt x="502" y="884"/>
                  </a:cubicBezTo>
                  <a:cubicBezTo>
                    <a:pt x="508" y="888"/>
                    <a:pt x="515" y="891"/>
                    <a:pt x="520" y="897"/>
                  </a:cubicBezTo>
                  <a:cubicBezTo>
                    <a:pt x="522" y="899"/>
                    <a:pt x="523" y="901"/>
                    <a:pt x="524" y="904"/>
                  </a:cubicBezTo>
                  <a:cubicBezTo>
                    <a:pt x="524" y="905"/>
                    <a:pt x="523" y="906"/>
                    <a:pt x="523" y="907"/>
                  </a:cubicBezTo>
                  <a:close/>
                  <a:moveTo>
                    <a:pt x="474" y="879"/>
                  </a:moveTo>
                  <a:cubicBezTo>
                    <a:pt x="472" y="878"/>
                    <a:pt x="470" y="877"/>
                    <a:pt x="468" y="875"/>
                  </a:cubicBezTo>
                  <a:cubicBezTo>
                    <a:pt x="467" y="874"/>
                    <a:pt x="465" y="873"/>
                    <a:pt x="463" y="872"/>
                  </a:cubicBezTo>
                  <a:cubicBezTo>
                    <a:pt x="463" y="872"/>
                    <a:pt x="463" y="872"/>
                    <a:pt x="463" y="872"/>
                  </a:cubicBezTo>
                  <a:cubicBezTo>
                    <a:pt x="467" y="872"/>
                    <a:pt x="470" y="873"/>
                    <a:pt x="474" y="873"/>
                  </a:cubicBezTo>
                  <a:cubicBezTo>
                    <a:pt x="474" y="875"/>
                    <a:pt x="474" y="877"/>
                    <a:pt x="474" y="879"/>
                  </a:cubicBezTo>
                  <a:close/>
                  <a:moveTo>
                    <a:pt x="463" y="880"/>
                  </a:moveTo>
                  <a:cubicBezTo>
                    <a:pt x="461" y="878"/>
                    <a:pt x="459" y="877"/>
                    <a:pt x="457" y="875"/>
                  </a:cubicBezTo>
                  <a:cubicBezTo>
                    <a:pt x="457" y="874"/>
                    <a:pt x="458" y="872"/>
                    <a:pt x="458" y="871"/>
                  </a:cubicBezTo>
                  <a:cubicBezTo>
                    <a:pt x="459" y="871"/>
                    <a:pt x="460" y="871"/>
                    <a:pt x="461" y="871"/>
                  </a:cubicBezTo>
                  <a:cubicBezTo>
                    <a:pt x="462" y="872"/>
                    <a:pt x="462" y="873"/>
                    <a:pt x="463" y="873"/>
                  </a:cubicBezTo>
                  <a:cubicBezTo>
                    <a:pt x="463" y="875"/>
                    <a:pt x="463" y="878"/>
                    <a:pt x="463" y="880"/>
                  </a:cubicBezTo>
                  <a:close/>
                  <a:moveTo>
                    <a:pt x="463" y="881"/>
                  </a:moveTo>
                  <a:cubicBezTo>
                    <a:pt x="463" y="883"/>
                    <a:pt x="463" y="885"/>
                    <a:pt x="463" y="887"/>
                  </a:cubicBezTo>
                  <a:cubicBezTo>
                    <a:pt x="462" y="889"/>
                    <a:pt x="462" y="891"/>
                    <a:pt x="462" y="893"/>
                  </a:cubicBezTo>
                  <a:cubicBezTo>
                    <a:pt x="460" y="891"/>
                    <a:pt x="459" y="890"/>
                    <a:pt x="457" y="889"/>
                  </a:cubicBezTo>
                  <a:cubicBezTo>
                    <a:pt x="457" y="885"/>
                    <a:pt x="457" y="880"/>
                    <a:pt x="457" y="876"/>
                  </a:cubicBezTo>
                  <a:cubicBezTo>
                    <a:pt x="459" y="878"/>
                    <a:pt x="461" y="880"/>
                    <a:pt x="463" y="881"/>
                  </a:cubicBezTo>
                  <a:close/>
                  <a:moveTo>
                    <a:pt x="462" y="894"/>
                  </a:moveTo>
                  <a:cubicBezTo>
                    <a:pt x="462" y="898"/>
                    <a:pt x="462" y="902"/>
                    <a:pt x="462" y="906"/>
                  </a:cubicBezTo>
                  <a:cubicBezTo>
                    <a:pt x="460" y="905"/>
                    <a:pt x="457" y="903"/>
                    <a:pt x="455" y="902"/>
                  </a:cubicBezTo>
                  <a:cubicBezTo>
                    <a:pt x="456" y="898"/>
                    <a:pt x="456" y="894"/>
                    <a:pt x="457" y="890"/>
                  </a:cubicBezTo>
                  <a:cubicBezTo>
                    <a:pt x="457" y="890"/>
                    <a:pt x="457" y="890"/>
                    <a:pt x="457" y="890"/>
                  </a:cubicBezTo>
                  <a:cubicBezTo>
                    <a:pt x="459" y="891"/>
                    <a:pt x="460" y="892"/>
                    <a:pt x="462" y="894"/>
                  </a:cubicBezTo>
                  <a:close/>
                  <a:moveTo>
                    <a:pt x="455" y="874"/>
                  </a:moveTo>
                  <a:cubicBezTo>
                    <a:pt x="454" y="873"/>
                    <a:pt x="453" y="872"/>
                    <a:pt x="451" y="871"/>
                  </a:cubicBezTo>
                  <a:cubicBezTo>
                    <a:pt x="451" y="871"/>
                    <a:pt x="451" y="870"/>
                    <a:pt x="451" y="870"/>
                  </a:cubicBezTo>
                  <a:cubicBezTo>
                    <a:pt x="453" y="870"/>
                    <a:pt x="455" y="871"/>
                    <a:pt x="456" y="871"/>
                  </a:cubicBezTo>
                  <a:cubicBezTo>
                    <a:pt x="456" y="872"/>
                    <a:pt x="455" y="873"/>
                    <a:pt x="455" y="874"/>
                  </a:cubicBezTo>
                  <a:close/>
                  <a:moveTo>
                    <a:pt x="747" y="394"/>
                  </a:moveTo>
                  <a:cubicBezTo>
                    <a:pt x="746" y="414"/>
                    <a:pt x="745" y="433"/>
                    <a:pt x="742" y="453"/>
                  </a:cubicBezTo>
                  <a:cubicBezTo>
                    <a:pt x="738" y="472"/>
                    <a:pt x="732" y="490"/>
                    <a:pt x="725" y="508"/>
                  </a:cubicBezTo>
                  <a:cubicBezTo>
                    <a:pt x="723" y="512"/>
                    <a:pt x="722" y="517"/>
                    <a:pt x="720" y="521"/>
                  </a:cubicBezTo>
                  <a:cubicBezTo>
                    <a:pt x="717" y="522"/>
                    <a:pt x="715" y="524"/>
                    <a:pt x="712" y="525"/>
                  </a:cubicBezTo>
                  <a:cubicBezTo>
                    <a:pt x="709" y="527"/>
                    <a:pt x="706" y="530"/>
                    <a:pt x="702" y="532"/>
                  </a:cubicBezTo>
                  <a:cubicBezTo>
                    <a:pt x="698" y="534"/>
                    <a:pt x="694" y="536"/>
                    <a:pt x="690" y="538"/>
                  </a:cubicBezTo>
                  <a:cubicBezTo>
                    <a:pt x="691" y="536"/>
                    <a:pt x="691" y="534"/>
                    <a:pt x="691" y="533"/>
                  </a:cubicBezTo>
                  <a:cubicBezTo>
                    <a:pt x="693" y="524"/>
                    <a:pt x="695" y="516"/>
                    <a:pt x="696" y="508"/>
                  </a:cubicBezTo>
                  <a:cubicBezTo>
                    <a:pt x="696" y="499"/>
                    <a:pt x="696" y="490"/>
                    <a:pt x="696" y="481"/>
                  </a:cubicBezTo>
                  <a:cubicBezTo>
                    <a:pt x="696" y="480"/>
                    <a:pt x="695" y="480"/>
                    <a:pt x="695" y="481"/>
                  </a:cubicBezTo>
                  <a:cubicBezTo>
                    <a:pt x="695" y="490"/>
                    <a:pt x="695" y="498"/>
                    <a:pt x="694" y="506"/>
                  </a:cubicBezTo>
                  <a:cubicBezTo>
                    <a:pt x="694" y="515"/>
                    <a:pt x="692" y="524"/>
                    <a:pt x="690" y="532"/>
                  </a:cubicBezTo>
                  <a:cubicBezTo>
                    <a:pt x="690" y="534"/>
                    <a:pt x="689" y="536"/>
                    <a:pt x="689" y="538"/>
                  </a:cubicBezTo>
                  <a:cubicBezTo>
                    <a:pt x="685" y="540"/>
                    <a:pt x="681" y="541"/>
                    <a:pt x="677" y="543"/>
                  </a:cubicBezTo>
                  <a:cubicBezTo>
                    <a:pt x="677" y="543"/>
                    <a:pt x="677" y="544"/>
                    <a:pt x="678" y="544"/>
                  </a:cubicBezTo>
                  <a:cubicBezTo>
                    <a:pt x="681" y="543"/>
                    <a:pt x="685" y="541"/>
                    <a:pt x="689" y="540"/>
                  </a:cubicBezTo>
                  <a:cubicBezTo>
                    <a:pt x="687" y="545"/>
                    <a:pt x="686" y="550"/>
                    <a:pt x="685" y="556"/>
                  </a:cubicBezTo>
                  <a:cubicBezTo>
                    <a:pt x="684" y="560"/>
                    <a:pt x="683" y="564"/>
                    <a:pt x="681" y="568"/>
                  </a:cubicBezTo>
                  <a:cubicBezTo>
                    <a:pt x="680" y="571"/>
                    <a:pt x="678" y="575"/>
                    <a:pt x="677" y="578"/>
                  </a:cubicBezTo>
                  <a:cubicBezTo>
                    <a:pt x="677" y="579"/>
                    <a:pt x="678" y="579"/>
                    <a:pt x="678" y="579"/>
                  </a:cubicBezTo>
                  <a:cubicBezTo>
                    <a:pt x="679" y="575"/>
                    <a:pt x="681" y="571"/>
                    <a:pt x="683" y="568"/>
                  </a:cubicBezTo>
                  <a:cubicBezTo>
                    <a:pt x="684" y="564"/>
                    <a:pt x="685" y="561"/>
                    <a:pt x="686" y="557"/>
                  </a:cubicBezTo>
                  <a:cubicBezTo>
                    <a:pt x="687" y="551"/>
                    <a:pt x="689" y="545"/>
                    <a:pt x="690" y="539"/>
                  </a:cubicBezTo>
                  <a:cubicBezTo>
                    <a:pt x="694" y="537"/>
                    <a:pt x="698" y="535"/>
                    <a:pt x="702" y="533"/>
                  </a:cubicBezTo>
                  <a:cubicBezTo>
                    <a:pt x="706" y="531"/>
                    <a:pt x="709" y="529"/>
                    <a:pt x="713" y="526"/>
                  </a:cubicBezTo>
                  <a:cubicBezTo>
                    <a:pt x="715" y="525"/>
                    <a:pt x="717" y="524"/>
                    <a:pt x="719" y="523"/>
                  </a:cubicBezTo>
                  <a:cubicBezTo>
                    <a:pt x="714" y="534"/>
                    <a:pt x="708" y="546"/>
                    <a:pt x="702" y="557"/>
                  </a:cubicBezTo>
                  <a:cubicBezTo>
                    <a:pt x="692" y="573"/>
                    <a:pt x="681" y="586"/>
                    <a:pt x="670" y="600"/>
                  </a:cubicBezTo>
                  <a:cubicBezTo>
                    <a:pt x="660" y="614"/>
                    <a:pt x="653" y="631"/>
                    <a:pt x="644" y="646"/>
                  </a:cubicBezTo>
                  <a:cubicBezTo>
                    <a:pt x="636" y="662"/>
                    <a:pt x="624" y="675"/>
                    <a:pt x="614" y="690"/>
                  </a:cubicBezTo>
                  <a:cubicBezTo>
                    <a:pt x="605" y="705"/>
                    <a:pt x="600" y="721"/>
                    <a:pt x="598" y="738"/>
                  </a:cubicBezTo>
                  <a:cubicBezTo>
                    <a:pt x="594" y="758"/>
                    <a:pt x="591" y="776"/>
                    <a:pt x="585" y="795"/>
                  </a:cubicBezTo>
                  <a:cubicBezTo>
                    <a:pt x="580" y="813"/>
                    <a:pt x="576" y="831"/>
                    <a:pt x="568" y="848"/>
                  </a:cubicBezTo>
                  <a:cubicBezTo>
                    <a:pt x="568" y="849"/>
                    <a:pt x="567" y="850"/>
                    <a:pt x="567" y="851"/>
                  </a:cubicBezTo>
                  <a:cubicBezTo>
                    <a:pt x="567" y="852"/>
                    <a:pt x="567" y="852"/>
                    <a:pt x="567" y="852"/>
                  </a:cubicBezTo>
                  <a:cubicBezTo>
                    <a:pt x="565" y="857"/>
                    <a:pt x="563" y="861"/>
                    <a:pt x="561" y="866"/>
                  </a:cubicBezTo>
                  <a:cubicBezTo>
                    <a:pt x="560" y="867"/>
                    <a:pt x="560" y="870"/>
                    <a:pt x="559" y="872"/>
                  </a:cubicBezTo>
                  <a:cubicBezTo>
                    <a:pt x="559" y="872"/>
                    <a:pt x="559" y="872"/>
                    <a:pt x="559" y="872"/>
                  </a:cubicBezTo>
                  <a:cubicBezTo>
                    <a:pt x="558" y="873"/>
                    <a:pt x="558" y="875"/>
                    <a:pt x="557" y="876"/>
                  </a:cubicBezTo>
                  <a:cubicBezTo>
                    <a:pt x="554" y="883"/>
                    <a:pt x="552" y="892"/>
                    <a:pt x="548" y="899"/>
                  </a:cubicBezTo>
                  <a:cubicBezTo>
                    <a:pt x="545" y="905"/>
                    <a:pt x="540" y="911"/>
                    <a:pt x="535" y="916"/>
                  </a:cubicBezTo>
                  <a:cubicBezTo>
                    <a:pt x="535" y="915"/>
                    <a:pt x="535" y="914"/>
                    <a:pt x="535" y="914"/>
                  </a:cubicBezTo>
                  <a:cubicBezTo>
                    <a:pt x="534" y="907"/>
                    <a:pt x="533" y="900"/>
                    <a:pt x="529" y="894"/>
                  </a:cubicBezTo>
                  <a:cubicBezTo>
                    <a:pt x="525" y="888"/>
                    <a:pt x="519" y="884"/>
                    <a:pt x="514" y="881"/>
                  </a:cubicBezTo>
                  <a:cubicBezTo>
                    <a:pt x="507" y="877"/>
                    <a:pt x="501" y="873"/>
                    <a:pt x="494" y="869"/>
                  </a:cubicBezTo>
                  <a:cubicBezTo>
                    <a:pt x="486" y="866"/>
                    <a:pt x="476" y="865"/>
                    <a:pt x="467" y="863"/>
                  </a:cubicBezTo>
                  <a:cubicBezTo>
                    <a:pt x="462" y="862"/>
                    <a:pt x="456" y="862"/>
                    <a:pt x="451" y="861"/>
                  </a:cubicBezTo>
                  <a:cubicBezTo>
                    <a:pt x="449" y="842"/>
                    <a:pt x="446" y="823"/>
                    <a:pt x="442" y="804"/>
                  </a:cubicBezTo>
                  <a:cubicBezTo>
                    <a:pt x="438" y="784"/>
                    <a:pt x="434" y="764"/>
                    <a:pt x="434" y="743"/>
                  </a:cubicBezTo>
                  <a:cubicBezTo>
                    <a:pt x="434" y="735"/>
                    <a:pt x="434" y="726"/>
                    <a:pt x="433" y="718"/>
                  </a:cubicBezTo>
                  <a:cubicBezTo>
                    <a:pt x="433" y="713"/>
                    <a:pt x="435" y="708"/>
                    <a:pt x="436" y="703"/>
                  </a:cubicBezTo>
                  <a:cubicBezTo>
                    <a:pt x="437" y="698"/>
                    <a:pt x="438" y="693"/>
                    <a:pt x="439" y="688"/>
                  </a:cubicBezTo>
                  <a:cubicBezTo>
                    <a:pt x="441" y="671"/>
                    <a:pt x="443" y="654"/>
                    <a:pt x="432" y="640"/>
                  </a:cubicBezTo>
                  <a:cubicBezTo>
                    <a:pt x="430" y="636"/>
                    <a:pt x="427" y="634"/>
                    <a:pt x="425" y="631"/>
                  </a:cubicBezTo>
                  <a:cubicBezTo>
                    <a:pt x="425" y="624"/>
                    <a:pt x="425" y="618"/>
                    <a:pt x="425" y="611"/>
                  </a:cubicBezTo>
                  <a:cubicBezTo>
                    <a:pt x="426" y="599"/>
                    <a:pt x="429" y="588"/>
                    <a:pt x="430" y="577"/>
                  </a:cubicBezTo>
                  <a:cubicBezTo>
                    <a:pt x="431" y="565"/>
                    <a:pt x="434" y="554"/>
                    <a:pt x="436" y="542"/>
                  </a:cubicBezTo>
                  <a:cubicBezTo>
                    <a:pt x="442" y="521"/>
                    <a:pt x="445" y="499"/>
                    <a:pt x="451" y="478"/>
                  </a:cubicBezTo>
                  <a:cubicBezTo>
                    <a:pt x="453" y="468"/>
                    <a:pt x="455" y="457"/>
                    <a:pt x="457" y="447"/>
                  </a:cubicBezTo>
                  <a:cubicBezTo>
                    <a:pt x="460" y="445"/>
                    <a:pt x="463" y="443"/>
                    <a:pt x="466" y="442"/>
                  </a:cubicBezTo>
                  <a:cubicBezTo>
                    <a:pt x="473" y="437"/>
                    <a:pt x="479" y="432"/>
                    <a:pt x="486" y="428"/>
                  </a:cubicBezTo>
                  <a:cubicBezTo>
                    <a:pt x="493" y="423"/>
                    <a:pt x="500" y="419"/>
                    <a:pt x="508" y="415"/>
                  </a:cubicBezTo>
                  <a:cubicBezTo>
                    <a:pt x="515" y="411"/>
                    <a:pt x="519" y="404"/>
                    <a:pt x="526" y="401"/>
                  </a:cubicBezTo>
                  <a:cubicBezTo>
                    <a:pt x="533" y="398"/>
                    <a:pt x="541" y="399"/>
                    <a:pt x="548" y="396"/>
                  </a:cubicBezTo>
                  <a:cubicBezTo>
                    <a:pt x="552" y="394"/>
                    <a:pt x="549" y="388"/>
                    <a:pt x="545" y="389"/>
                  </a:cubicBezTo>
                  <a:cubicBezTo>
                    <a:pt x="543" y="389"/>
                    <a:pt x="541" y="389"/>
                    <a:pt x="539" y="390"/>
                  </a:cubicBezTo>
                  <a:cubicBezTo>
                    <a:pt x="539" y="389"/>
                    <a:pt x="539" y="389"/>
                    <a:pt x="539" y="389"/>
                  </a:cubicBezTo>
                  <a:cubicBezTo>
                    <a:pt x="547" y="380"/>
                    <a:pt x="541" y="367"/>
                    <a:pt x="531" y="363"/>
                  </a:cubicBezTo>
                  <a:cubicBezTo>
                    <a:pt x="529" y="360"/>
                    <a:pt x="525" y="359"/>
                    <a:pt x="522" y="361"/>
                  </a:cubicBezTo>
                  <a:cubicBezTo>
                    <a:pt x="520" y="361"/>
                    <a:pt x="519" y="362"/>
                    <a:pt x="517" y="363"/>
                  </a:cubicBezTo>
                  <a:cubicBezTo>
                    <a:pt x="514" y="361"/>
                    <a:pt x="509" y="361"/>
                    <a:pt x="503" y="364"/>
                  </a:cubicBezTo>
                  <a:cubicBezTo>
                    <a:pt x="502" y="365"/>
                    <a:pt x="501" y="365"/>
                    <a:pt x="501" y="366"/>
                  </a:cubicBezTo>
                  <a:cubicBezTo>
                    <a:pt x="501" y="366"/>
                    <a:pt x="501" y="365"/>
                    <a:pt x="501" y="365"/>
                  </a:cubicBezTo>
                  <a:cubicBezTo>
                    <a:pt x="501" y="359"/>
                    <a:pt x="497" y="353"/>
                    <a:pt x="491" y="354"/>
                  </a:cubicBezTo>
                  <a:cubicBezTo>
                    <a:pt x="489" y="352"/>
                    <a:pt x="486" y="351"/>
                    <a:pt x="483" y="351"/>
                  </a:cubicBezTo>
                  <a:cubicBezTo>
                    <a:pt x="482" y="348"/>
                    <a:pt x="477" y="345"/>
                    <a:pt x="474" y="348"/>
                  </a:cubicBezTo>
                  <a:cubicBezTo>
                    <a:pt x="474" y="348"/>
                    <a:pt x="473" y="348"/>
                    <a:pt x="473" y="349"/>
                  </a:cubicBezTo>
                  <a:cubicBezTo>
                    <a:pt x="472" y="349"/>
                    <a:pt x="471" y="349"/>
                    <a:pt x="470" y="349"/>
                  </a:cubicBezTo>
                  <a:cubicBezTo>
                    <a:pt x="470" y="348"/>
                    <a:pt x="470" y="347"/>
                    <a:pt x="469" y="347"/>
                  </a:cubicBezTo>
                  <a:cubicBezTo>
                    <a:pt x="467" y="344"/>
                    <a:pt x="464" y="343"/>
                    <a:pt x="462" y="343"/>
                  </a:cubicBezTo>
                  <a:cubicBezTo>
                    <a:pt x="462" y="341"/>
                    <a:pt x="462" y="339"/>
                    <a:pt x="462" y="338"/>
                  </a:cubicBezTo>
                  <a:cubicBezTo>
                    <a:pt x="462" y="335"/>
                    <a:pt x="459" y="333"/>
                    <a:pt x="456" y="334"/>
                  </a:cubicBezTo>
                  <a:cubicBezTo>
                    <a:pt x="454" y="336"/>
                    <a:pt x="450" y="337"/>
                    <a:pt x="447" y="339"/>
                  </a:cubicBezTo>
                  <a:cubicBezTo>
                    <a:pt x="443" y="338"/>
                    <a:pt x="440" y="338"/>
                    <a:pt x="437" y="340"/>
                  </a:cubicBezTo>
                  <a:cubicBezTo>
                    <a:pt x="436" y="337"/>
                    <a:pt x="433" y="334"/>
                    <a:pt x="429" y="334"/>
                  </a:cubicBezTo>
                  <a:cubicBezTo>
                    <a:pt x="427" y="334"/>
                    <a:pt x="425" y="334"/>
                    <a:pt x="424" y="335"/>
                  </a:cubicBezTo>
                  <a:cubicBezTo>
                    <a:pt x="424" y="335"/>
                    <a:pt x="423" y="335"/>
                    <a:pt x="423" y="335"/>
                  </a:cubicBezTo>
                  <a:cubicBezTo>
                    <a:pt x="421" y="333"/>
                    <a:pt x="418" y="331"/>
                    <a:pt x="415" y="330"/>
                  </a:cubicBezTo>
                  <a:cubicBezTo>
                    <a:pt x="414" y="329"/>
                    <a:pt x="413" y="329"/>
                    <a:pt x="411" y="329"/>
                  </a:cubicBezTo>
                  <a:cubicBezTo>
                    <a:pt x="411" y="328"/>
                    <a:pt x="410" y="328"/>
                    <a:pt x="410" y="328"/>
                  </a:cubicBezTo>
                  <a:cubicBezTo>
                    <a:pt x="405" y="325"/>
                    <a:pt x="400" y="325"/>
                    <a:pt x="396" y="328"/>
                  </a:cubicBezTo>
                  <a:cubicBezTo>
                    <a:pt x="394" y="327"/>
                    <a:pt x="391" y="327"/>
                    <a:pt x="389" y="328"/>
                  </a:cubicBezTo>
                  <a:cubicBezTo>
                    <a:pt x="387" y="328"/>
                    <a:pt x="385" y="330"/>
                    <a:pt x="383" y="332"/>
                  </a:cubicBezTo>
                  <a:cubicBezTo>
                    <a:pt x="381" y="330"/>
                    <a:pt x="379" y="329"/>
                    <a:pt x="376" y="330"/>
                  </a:cubicBezTo>
                  <a:cubicBezTo>
                    <a:pt x="373" y="328"/>
                    <a:pt x="369" y="328"/>
                    <a:pt x="366" y="331"/>
                  </a:cubicBezTo>
                  <a:cubicBezTo>
                    <a:pt x="364" y="333"/>
                    <a:pt x="364" y="335"/>
                    <a:pt x="363" y="337"/>
                  </a:cubicBezTo>
                  <a:cubicBezTo>
                    <a:pt x="361" y="336"/>
                    <a:pt x="359" y="336"/>
                    <a:pt x="356" y="336"/>
                  </a:cubicBezTo>
                  <a:cubicBezTo>
                    <a:pt x="355" y="337"/>
                    <a:pt x="354" y="338"/>
                    <a:pt x="353" y="339"/>
                  </a:cubicBezTo>
                  <a:cubicBezTo>
                    <a:pt x="353" y="340"/>
                    <a:pt x="353" y="340"/>
                    <a:pt x="353" y="341"/>
                  </a:cubicBezTo>
                  <a:cubicBezTo>
                    <a:pt x="349" y="339"/>
                    <a:pt x="343" y="341"/>
                    <a:pt x="342" y="345"/>
                  </a:cubicBezTo>
                  <a:cubicBezTo>
                    <a:pt x="340" y="344"/>
                    <a:pt x="337" y="343"/>
                    <a:pt x="334" y="343"/>
                  </a:cubicBezTo>
                  <a:cubicBezTo>
                    <a:pt x="333" y="343"/>
                    <a:pt x="332" y="343"/>
                    <a:pt x="332" y="343"/>
                  </a:cubicBezTo>
                  <a:cubicBezTo>
                    <a:pt x="325" y="345"/>
                    <a:pt x="325" y="354"/>
                    <a:pt x="330" y="359"/>
                  </a:cubicBezTo>
                  <a:cubicBezTo>
                    <a:pt x="329" y="359"/>
                    <a:pt x="327" y="359"/>
                    <a:pt x="326" y="358"/>
                  </a:cubicBezTo>
                  <a:cubicBezTo>
                    <a:pt x="326" y="358"/>
                    <a:pt x="326" y="358"/>
                    <a:pt x="326" y="358"/>
                  </a:cubicBezTo>
                  <a:cubicBezTo>
                    <a:pt x="327" y="353"/>
                    <a:pt x="325" y="348"/>
                    <a:pt x="319" y="346"/>
                  </a:cubicBezTo>
                  <a:cubicBezTo>
                    <a:pt x="318" y="345"/>
                    <a:pt x="316" y="346"/>
                    <a:pt x="315" y="347"/>
                  </a:cubicBezTo>
                  <a:cubicBezTo>
                    <a:pt x="314" y="350"/>
                    <a:pt x="313" y="352"/>
                    <a:pt x="314" y="354"/>
                  </a:cubicBezTo>
                  <a:cubicBezTo>
                    <a:pt x="305" y="351"/>
                    <a:pt x="299" y="363"/>
                    <a:pt x="304" y="369"/>
                  </a:cubicBezTo>
                  <a:cubicBezTo>
                    <a:pt x="303" y="370"/>
                    <a:pt x="301" y="371"/>
                    <a:pt x="299" y="372"/>
                  </a:cubicBezTo>
                  <a:cubicBezTo>
                    <a:pt x="299" y="370"/>
                    <a:pt x="298" y="369"/>
                    <a:pt x="297" y="368"/>
                  </a:cubicBezTo>
                  <a:cubicBezTo>
                    <a:pt x="295" y="364"/>
                    <a:pt x="290" y="367"/>
                    <a:pt x="291" y="371"/>
                  </a:cubicBezTo>
                  <a:cubicBezTo>
                    <a:pt x="291" y="371"/>
                    <a:pt x="291" y="372"/>
                    <a:pt x="291" y="372"/>
                  </a:cubicBezTo>
                  <a:cubicBezTo>
                    <a:pt x="291" y="373"/>
                    <a:pt x="292" y="374"/>
                    <a:pt x="292" y="375"/>
                  </a:cubicBezTo>
                  <a:cubicBezTo>
                    <a:pt x="292" y="375"/>
                    <a:pt x="292" y="375"/>
                    <a:pt x="292" y="375"/>
                  </a:cubicBezTo>
                  <a:cubicBezTo>
                    <a:pt x="287" y="377"/>
                    <a:pt x="282" y="377"/>
                    <a:pt x="276" y="378"/>
                  </a:cubicBezTo>
                  <a:cubicBezTo>
                    <a:pt x="271" y="379"/>
                    <a:pt x="267" y="382"/>
                    <a:pt x="263" y="383"/>
                  </a:cubicBezTo>
                  <a:cubicBezTo>
                    <a:pt x="260" y="385"/>
                    <a:pt x="258" y="389"/>
                    <a:pt x="262" y="390"/>
                  </a:cubicBezTo>
                  <a:cubicBezTo>
                    <a:pt x="262" y="391"/>
                    <a:pt x="263" y="391"/>
                    <a:pt x="263" y="391"/>
                  </a:cubicBezTo>
                  <a:cubicBezTo>
                    <a:pt x="265" y="392"/>
                    <a:pt x="267" y="391"/>
                    <a:pt x="268" y="389"/>
                  </a:cubicBezTo>
                  <a:cubicBezTo>
                    <a:pt x="273" y="387"/>
                    <a:pt x="278" y="385"/>
                    <a:pt x="284" y="385"/>
                  </a:cubicBezTo>
                  <a:cubicBezTo>
                    <a:pt x="287" y="384"/>
                    <a:pt x="291" y="383"/>
                    <a:pt x="294" y="382"/>
                  </a:cubicBezTo>
                  <a:cubicBezTo>
                    <a:pt x="295" y="383"/>
                    <a:pt x="295" y="385"/>
                    <a:pt x="295" y="387"/>
                  </a:cubicBezTo>
                  <a:cubicBezTo>
                    <a:pt x="297" y="392"/>
                    <a:pt x="299" y="397"/>
                    <a:pt x="302" y="401"/>
                  </a:cubicBezTo>
                  <a:cubicBezTo>
                    <a:pt x="308" y="411"/>
                    <a:pt x="311" y="424"/>
                    <a:pt x="315" y="435"/>
                  </a:cubicBezTo>
                  <a:cubicBezTo>
                    <a:pt x="323" y="458"/>
                    <a:pt x="333" y="479"/>
                    <a:pt x="333" y="504"/>
                  </a:cubicBezTo>
                  <a:cubicBezTo>
                    <a:pt x="332" y="526"/>
                    <a:pt x="332" y="549"/>
                    <a:pt x="340" y="570"/>
                  </a:cubicBezTo>
                  <a:cubicBezTo>
                    <a:pt x="344" y="581"/>
                    <a:pt x="350" y="591"/>
                    <a:pt x="350" y="604"/>
                  </a:cubicBezTo>
                  <a:cubicBezTo>
                    <a:pt x="351" y="608"/>
                    <a:pt x="349" y="613"/>
                    <a:pt x="350" y="617"/>
                  </a:cubicBezTo>
                  <a:cubicBezTo>
                    <a:pt x="350" y="617"/>
                    <a:pt x="350" y="617"/>
                    <a:pt x="350" y="617"/>
                  </a:cubicBezTo>
                  <a:cubicBezTo>
                    <a:pt x="339" y="621"/>
                    <a:pt x="336" y="636"/>
                    <a:pt x="334" y="646"/>
                  </a:cubicBezTo>
                  <a:cubicBezTo>
                    <a:pt x="332" y="661"/>
                    <a:pt x="334" y="676"/>
                    <a:pt x="333" y="691"/>
                  </a:cubicBezTo>
                  <a:cubicBezTo>
                    <a:pt x="333" y="699"/>
                    <a:pt x="332" y="708"/>
                    <a:pt x="330" y="716"/>
                  </a:cubicBezTo>
                  <a:cubicBezTo>
                    <a:pt x="328" y="723"/>
                    <a:pt x="324" y="729"/>
                    <a:pt x="322" y="736"/>
                  </a:cubicBezTo>
                  <a:cubicBezTo>
                    <a:pt x="316" y="750"/>
                    <a:pt x="310" y="766"/>
                    <a:pt x="307" y="781"/>
                  </a:cubicBezTo>
                  <a:cubicBezTo>
                    <a:pt x="304" y="795"/>
                    <a:pt x="305" y="810"/>
                    <a:pt x="305" y="825"/>
                  </a:cubicBezTo>
                  <a:cubicBezTo>
                    <a:pt x="305" y="838"/>
                    <a:pt x="304" y="850"/>
                    <a:pt x="304" y="863"/>
                  </a:cubicBezTo>
                  <a:cubicBezTo>
                    <a:pt x="301" y="863"/>
                    <a:pt x="298" y="864"/>
                    <a:pt x="296" y="864"/>
                  </a:cubicBezTo>
                  <a:cubicBezTo>
                    <a:pt x="287" y="865"/>
                    <a:pt x="279" y="866"/>
                    <a:pt x="270" y="868"/>
                  </a:cubicBezTo>
                  <a:cubicBezTo>
                    <a:pt x="261" y="870"/>
                    <a:pt x="254" y="876"/>
                    <a:pt x="247" y="881"/>
                  </a:cubicBezTo>
                  <a:cubicBezTo>
                    <a:pt x="240" y="885"/>
                    <a:pt x="234" y="889"/>
                    <a:pt x="228" y="894"/>
                  </a:cubicBezTo>
                  <a:cubicBezTo>
                    <a:pt x="223" y="899"/>
                    <a:pt x="219" y="907"/>
                    <a:pt x="216" y="914"/>
                  </a:cubicBezTo>
                  <a:cubicBezTo>
                    <a:pt x="214" y="913"/>
                    <a:pt x="212" y="911"/>
                    <a:pt x="210" y="909"/>
                  </a:cubicBezTo>
                  <a:cubicBezTo>
                    <a:pt x="210" y="908"/>
                    <a:pt x="210" y="907"/>
                    <a:pt x="209" y="906"/>
                  </a:cubicBezTo>
                  <a:cubicBezTo>
                    <a:pt x="208" y="905"/>
                    <a:pt x="207" y="903"/>
                    <a:pt x="205" y="902"/>
                  </a:cubicBezTo>
                  <a:cubicBezTo>
                    <a:pt x="205" y="901"/>
                    <a:pt x="205" y="900"/>
                    <a:pt x="204" y="899"/>
                  </a:cubicBezTo>
                  <a:cubicBezTo>
                    <a:pt x="204" y="898"/>
                    <a:pt x="203" y="897"/>
                    <a:pt x="201" y="897"/>
                  </a:cubicBezTo>
                  <a:cubicBezTo>
                    <a:pt x="186" y="876"/>
                    <a:pt x="181" y="850"/>
                    <a:pt x="178" y="825"/>
                  </a:cubicBezTo>
                  <a:cubicBezTo>
                    <a:pt x="176" y="802"/>
                    <a:pt x="175" y="779"/>
                    <a:pt x="171" y="757"/>
                  </a:cubicBezTo>
                  <a:cubicBezTo>
                    <a:pt x="172" y="758"/>
                    <a:pt x="173" y="758"/>
                    <a:pt x="174" y="759"/>
                  </a:cubicBezTo>
                  <a:cubicBezTo>
                    <a:pt x="176" y="761"/>
                    <a:pt x="178" y="762"/>
                    <a:pt x="180" y="764"/>
                  </a:cubicBezTo>
                  <a:cubicBezTo>
                    <a:pt x="182" y="765"/>
                    <a:pt x="184" y="766"/>
                    <a:pt x="186" y="766"/>
                  </a:cubicBezTo>
                  <a:cubicBezTo>
                    <a:pt x="186" y="766"/>
                    <a:pt x="186" y="766"/>
                    <a:pt x="186" y="766"/>
                  </a:cubicBezTo>
                  <a:cubicBezTo>
                    <a:pt x="183" y="766"/>
                    <a:pt x="181" y="763"/>
                    <a:pt x="178" y="761"/>
                  </a:cubicBezTo>
                  <a:cubicBezTo>
                    <a:pt x="176" y="759"/>
                    <a:pt x="173" y="757"/>
                    <a:pt x="171" y="754"/>
                  </a:cubicBezTo>
                  <a:cubicBezTo>
                    <a:pt x="171" y="754"/>
                    <a:pt x="171" y="754"/>
                    <a:pt x="171" y="754"/>
                  </a:cubicBezTo>
                  <a:cubicBezTo>
                    <a:pt x="170" y="748"/>
                    <a:pt x="168" y="743"/>
                    <a:pt x="167" y="738"/>
                  </a:cubicBezTo>
                  <a:cubicBezTo>
                    <a:pt x="163" y="726"/>
                    <a:pt x="159" y="715"/>
                    <a:pt x="153" y="704"/>
                  </a:cubicBezTo>
                  <a:cubicBezTo>
                    <a:pt x="155" y="705"/>
                    <a:pt x="157" y="706"/>
                    <a:pt x="159" y="707"/>
                  </a:cubicBezTo>
                  <a:cubicBezTo>
                    <a:pt x="161" y="708"/>
                    <a:pt x="163" y="709"/>
                    <a:pt x="165" y="709"/>
                  </a:cubicBezTo>
                  <a:cubicBezTo>
                    <a:pt x="165" y="709"/>
                    <a:pt x="165" y="709"/>
                    <a:pt x="165" y="709"/>
                  </a:cubicBezTo>
                  <a:cubicBezTo>
                    <a:pt x="162" y="708"/>
                    <a:pt x="160" y="706"/>
                    <a:pt x="158" y="704"/>
                  </a:cubicBezTo>
                  <a:cubicBezTo>
                    <a:pt x="156" y="703"/>
                    <a:pt x="154" y="702"/>
                    <a:pt x="152" y="701"/>
                  </a:cubicBezTo>
                  <a:cubicBezTo>
                    <a:pt x="150" y="697"/>
                    <a:pt x="148" y="693"/>
                    <a:pt x="147" y="689"/>
                  </a:cubicBezTo>
                  <a:cubicBezTo>
                    <a:pt x="146" y="687"/>
                    <a:pt x="145" y="685"/>
                    <a:pt x="144" y="683"/>
                  </a:cubicBezTo>
                  <a:cubicBezTo>
                    <a:pt x="146" y="680"/>
                    <a:pt x="146" y="675"/>
                    <a:pt x="150" y="673"/>
                  </a:cubicBezTo>
                  <a:cubicBezTo>
                    <a:pt x="150" y="673"/>
                    <a:pt x="150" y="673"/>
                    <a:pt x="150" y="673"/>
                  </a:cubicBezTo>
                  <a:cubicBezTo>
                    <a:pt x="148" y="673"/>
                    <a:pt x="147" y="675"/>
                    <a:pt x="146" y="677"/>
                  </a:cubicBezTo>
                  <a:cubicBezTo>
                    <a:pt x="145" y="678"/>
                    <a:pt x="144" y="680"/>
                    <a:pt x="143" y="681"/>
                  </a:cubicBezTo>
                  <a:cubicBezTo>
                    <a:pt x="140" y="674"/>
                    <a:pt x="137" y="667"/>
                    <a:pt x="133" y="661"/>
                  </a:cubicBezTo>
                  <a:cubicBezTo>
                    <a:pt x="134" y="661"/>
                    <a:pt x="135" y="662"/>
                    <a:pt x="136" y="662"/>
                  </a:cubicBezTo>
                  <a:cubicBezTo>
                    <a:pt x="138" y="663"/>
                    <a:pt x="140" y="665"/>
                    <a:pt x="142" y="664"/>
                  </a:cubicBezTo>
                  <a:cubicBezTo>
                    <a:pt x="142" y="663"/>
                    <a:pt x="142" y="663"/>
                    <a:pt x="142" y="663"/>
                  </a:cubicBezTo>
                  <a:cubicBezTo>
                    <a:pt x="140" y="665"/>
                    <a:pt x="136" y="662"/>
                    <a:pt x="134" y="661"/>
                  </a:cubicBezTo>
                  <a:cubicBezTo>
                    <a:pt x="134" y="660"/>
                    <a:pt x="133" y="660"/>
                    <a:pt x="132" y="659"/>
                  </a:cubicBezTo>
                  <a:cubicBezTo>
                    <a:pt x="128" y="652"/>
                    <a:pt x="124" y="645"/>
                    <a:pt x="119" y="639"/>
                  </a:cubicBezTo>
                  <a:cubicBezTo>
                    <a:pt x="118" y="638"/>
                    <a:pt x="117" y="636"/>
                    <a:pt x="116" y="635"/>
                  </a:cubicBezTo>
                  <a:cubicBezTo>
                    <a:pt x="118" y="632"/>
                    <a:pt x="117" y="627"/>
                    <a:pt x="117" y="626"/>
                  </a:cubicBezTo>
                  <a:cubicBezTo>
                    <a:pt x="117" y="619"/>
                    <a:pt x="117" y="612"/>
                    <a:pt x="119" y="605"/>
                  </a:cubicBezTo>
                  <a:cubicBezTo>
                    <a:pt x="119" y="605"/>
                    <a:pt x="119" y="605"/>
                    <a:pt x="119" y="605"/>
                  </a:cubicBezTo>
                  <a:cubicBezTo>
                    <a:pt x="117" y="611"/>
                    <a:pt x="116" y="617"/>
                    <a:pt x="115" y="622"/>
                  </a:cubicBezTo>
                  <a:cubicBezTo>
                    <a:pt x="115" y="626"/>
                    <a:pt x="115" y="629"/>
                    <a:pt x="115" y="633"/>
                  </a:cubicBezTo>
                  <a:cubicBezTo>
                    <a:pt x="105" y="621"/>
                    <a:pt x="95" y="610"/>
                    <a:pt x="86" y="598"/>
                  </a:cubicBezTo>
                  <a:cubicBezTo>
                    <a:pt x="91" y="599"/>
                    <a:pt x="95" y="601"/>
                    <a:pt x="99" y="602"/>
                  </a:cubicBezTo>
                  <a:cubicBezTo>
                    <a:pt x="102" y="604"/>
                    <a:pt x="105" y="604"/>
                    <a:pt x="109" y="605"/>
                  </a:cubicBezTo>
                  <a:cubicBezTo>
                    <a:pt x="111" y="606"/>
                    <a:pt x="114" y="606"/>
                    <a:pt x="117" y="606"/>
                  </a:cubicBezTo>
                  <a:cubicBezTo>
                    <a:pt x="117" y="606"/>
                    <a:pt x="117" y="606"/>
                    <a:pt x="117" y="606"/>
                  </a:cubicBezTo>
                  <a:cubicBezTo>
                    <a:pt x="111" y="606"/>
                    <a:pt x="104" y="603"/>
                    <a:pt x="98" y="601"/>
                  </a:cubicBezTo>
                  <a:cubicBezTo>
                    <a:pt x="94" y="598"/>
                    <a:pt x="89" y="597"/>
                    <a:pt x="84" y="595"/>
                  </a:cubicBezTo>
                  <a:cubicBezTo>
                    <a:pt x="83" y="592"/>
                    <a:pt x="81" y="590"/>
                    <a:pt x="79" y="587"/>
                  </a:cubicBezTo>
                  <a:cubicBezTo>
                    <a:pt x="80" y="586"/>
                    <a:pt x="80" y="584"/>
                    <a:pt x="80" y="582"/>
                  </a:cubicBezTo>
                  <a:cubicBezTo>
                    <a:pt x="81" y="577"/>
                    <a:pt x="82" y="572"/>
                    <a:pt x="83" y="567"/>
                  </a:cubicBezTo>
                  <a:cubicBezTo>
                    <a:pt x="84" y="562"/>
                    <a:pt x="85" y="558"/>
                    <a:pt x="85" y="553"/>
                  </a:cubicBezTo>
                  <a:cubicBezTo>
                    <a:pt x="85" y="553"/>
                    <a:pt x="86" y="554"/>
                    <a:pt x="86" y="554"/>
                  </a:cubicBezTo>
                  <a:cubicBezTo>
                    <a:pt x="86" y="554"/>
                    <a:pt x="86" y="554"/>
                    <a:pt x="86" y="554"/>
                  </a:cubicBezTo>
                  <a:cubicBezTo>
                    <a:pt x="86" y="554"/>
                    <a:pt x="85" y="553"/>
                    <a:pt x="85" y="553"/>
                  </a:cubicBezTo>
                  <a:cubicBezTo>
                    <a:pt x="85" y="553"/>
                    <a:pt x="85" y="552"/>
                    <a:pt x="85" y="552"/>
                  </a:cubicBezTo>
                  <a:cubicBezTo>
                    <a:pt x="86" y="549"/>
                    <a:pt x="85" y="545"/>
                    <a:pt x="87" y="543"/>
                  </a:cubicBezTo>
                  <a:cubicBezTo>
                    <a:pt x="87" y="543"/>
                    <a:pt x="87" y="543"/>
                    <a:pt x="87" y="543"/>
                  </a:cubicBezTo>
                  <a:cubicBezTo>
                    <a:pt x="86" y="544"/>
                    <a:pt x="86" y="547"/>
                    <a:pt x="85" y="549"/>
                  </a:cubicBezTo>
                  <a:cubicBezTo>
                    <a:pt x="85" y="550"/>
                    <a:pt x="85" y="551"/>
                    <a:pt x="85" y="553"/>
                  </a:cubicBezTo>
                  <a:cubicBezTo>
                    <a:pt x="84" y="552"/>
                    <a:pt x="83" y="551"/>
                    <a:pt x="82" y="550"/>
                  </a:cubicBezTo>
                  <a:cubicBezTo>
                    <a:pt x="80" y="549"/>
                    <a:pt x="79" y="549"/>
                    <a:pt x="77" y="548"/>
                  </a:cubicBezTo>
                  <a:cubicBezTo>
                    <a:pt x="76" y="547"/>
                    <a:pt x="76" y="546"/>
                    <a:pt x="75" y="545"/>
                  </a:cubicBezTo>
                  <a:cubicBezTo>
                    <a:pt x="73" y="543"/>
                    <a:pt x="70" y="542"/>
                    <a:pt x="68" y="540"/>
                  </a:cubicBezTo>
                  <a:cubicBezTo>
                    <a:pt x="66" y="538"/>
                    <a:pt x="64" y="536"/>
                    <a:pt x="61" y="534"/>
                  </a:cubicBezTo>
                  <a:cubicBezTo>
                    <a:pt x="59" y="533"/>
                    <a:pt x="58" y="530"/>
                    <a:pt x="56" y="528"/>
                  </a:cubicBezTo>
                  <a:cubicBezTo>
                    <a:pt x="55" y="527"/>
                    <a:pt x="53" y="525"/>
                    <a:pt x="51" y="524"/>
                  </a:cubicBezTo>
                  <a:cubicBezTo>
                    <a:pt x="52" y="520"/>
                    <a:pt x="54" y="516"/>
                    <a:pt x="55" y="512"/>
                  </a:cubicBezTo>
                  <a:cubicBezTo>
                    <a:pt x="57" y="507"/>
                    <a:pt x="58" y="502"/>
                    <a:pt x="59" y="497"/>
                  </a:cubicBezTo>
                  <a:cubicBezTo>
                    <a:pt x="60" y="494"/>
                    <a:pt x="59" y="489"/>
                    <a:pt x="62" y="486"/>
                  </a:cubicBezTo>
                  <a:cubicBezTo>
                    <a:pt x="62" y="486"/>
                    <a:pt x="62" y="486"/>
                    <a:pt x="62" y="486"/>
                  </a:cubicBezTo>
                  <a:cubicBezTo>
                    <a:pt x="60" y="488"/>
                    <a:pt x="60" y="490"/>
                    <a:pt x="59" y="493"/>
                  </a:cubicBezTo>
                  <a:cubicBezTo>
                    <a:pt x="59" y="498"/>
                    <a:pt x="57" y="503"/>
                    <a:pt x="55" y="507"/>
                  </a:cubicBezTo>
                  <a:cubicBezTo>
                    <a:pt x="53" y="512"/>
                    <a:pt x="52" y="517"/>
                    <a:pt x="49" y="522"/>
                  </a:cubicBezTo>
                  <a:cubicBezTo>
                    <a:pt x="49" y="522"/>
                    <a:pt x="49" y="522"/>
                    <a:pt x="49" y="522"/>
                  </a:cubicBezTo>
                  <a:cubicBezTo>
                    <a:pt x="48" y="522"/>
                    <a:pt x="47" y="521"/>
                    <a:pt x="46" y="521"/>
                  </a:cubicBezTo>
                  <a:cubicBezTo>
                    <a:pt x="43" y="514"/>
                    <a:pt x="40" y="507"/>
                    <a:pt x="37" y="500"/>
                  </a:cubicBezTo>
                  <a:cubicBezTo>
                    <a:pt x="33" y="489"/>
                    <a:pt x="29" y="479"/>
                    <a:pt x="25" y="469"/>
                  </a:cubicBezTo>
                  <a:cubicBezTo>
                    <a:pt x="27" y="470"/>
                    <a:pt x="28" y="471"/>
                    <a:pt x="30" y="472"/>
                  </a:cubicBezTo>
                  <a:cubicBezTo>
                    <a:pt x="33" y="474"/>
                    <a:pt x="36" y="476"/>
                    <a:pt x="39" y="478"/>
                  </a:cubicBezTo>
                  <a:cubicBezTo>
                    <a:pt x="40" y="480"/>
                    <a:pt x="42" y="480"/>
                    <a:pt x="44" y="480"/>
                  </a:cubicBezTo>
                  <a:cubicBezTo>
                    <a:pt x="44" y="480"/>
                    <a:pt x="44" y="480"/>
                    <a:pt x="44" y="480"/>
                  </a:cubicBezTo>
                  <a:cubicBezTo>
                    <a:pt x="41" y="480"/>
                    <a:pt x="39" y="478"/>
                    <a:pt x="37" y="476"/>
                  </a:cubicBezTo>
                  <a:cubicBezTo>
                    <a:pt x="36" y="474"/>
                    <a:pt x="34" y="473"/>
                    <a:pt x="32" y="472"/>
                  </a:cubicBezTo>
                  <a:cubicBezTo>
                    <a:pt x="29" y="470"/>
                    <a:pt x="27" y="468"/>
                    <a:pt x="25" y="466"/>
                  </a:cubicBezTo>
                  <a:cubicBezTo>
                    <a:pt x="25" y="465"/>
                    <a:pt x="24" y="465"/>
                    <a:pt x="24" y="464"/>
                  </a:cubicBezTo>
                  <a:cubicBezTo>
                    <a:pt x="22" y="460"/>
                    <a:pt x="21" y="456"/>
                    <a:pt x="20" y="452"/>
                  </a:cubicBezTo>
                  <a:cubicBezTo>
                    <a:pt x="20" y="451"/>
                    <a:pt x="19" y="450"/>
                    <a:pt x="19" y="449"/>
                  </a:cubicBezTo>
                  <a:cubicBezTo>
                    <a:pt x="21" y="447"/>
                    <a:pt x="23" y="444"/>
                    <a:pt x="24" y="441"/>
                  </a:cubicBezTo>
                  <a:cubicBezTo>
                    <a:pt x="26" y="437"/>
                    <a:pt x="28" y="433"/>
                    <a:pt x="30" y="429"/>
                  </a:cubicBezTo>
                  <a:cubicBezTo>
                    <a:pt x="32" y="426"/>
                    <a:pt x="34" y="423"/>
                    <a:pt x="35" y="419"/>
                  </a:cubicBezTo>
                  <a:cubicBezTo>
                    <a:pt x="36" y="417"/>
                    <a:pt x="37" y="415"/>
                    <a:pt x="38" y="413"/>
                  </a:cubicBezTo>
                  <a:cubicBezTo>
                    <a:pt x="37" y="414"/>
                    <a:pt x="36" y="415"/>
                    <a:pt x="36" y="416"/>
                  </a:cubicBezTo>
                  <a:cubicBezTo>
                    <a:pt x="34" y="420"/>
                    <a:pt x="32" y="423"/>
                    <a:pt x="30" y="427"/>
                  </a:cubicBezTo>
                  <a:cubicBezTo>
                    <a:pt x="28" y="431"/>
                    <a:pt x="26" y="434"/>
                    <a:pt x="23" y="438"/>
                  </a:cubicBezTo>
                  <a:cubicBezTo>
                    <a:pt x="22" y="441"/>
                    <a:pt x="20" y="444"/>
                    <a:pt x="18" y="447"/>
                  </a:cubicBezTo>
                  <a:cubicBezTo>
                    <a:pt x="14" y="428"/>
                    <a:pt x="10" y="409"/>
                    <a:pt x="9" y="390"/>
                  </a:cubicBezTo>
                  <a:cubicBezTo>
                    <a:pt x="11" y="392"/>
                    <a:pt x="13" y="394"/>
                    <a:pt x="14" y="395"/>
                  </a:cubicBezTo>
                  <a:cubicBezTo>
                    <a:pt x="16" y="398"/>
                    <a:pt x="19" y="401"/>
                    <a:pt x="21" y="404"/>
                  </a:cubicBezTo>
                  <a:cubicBezTo>
                    <a:pt x="23" y="406"/>
                    <a:pt x="25" y="408"/>
                    <a:pt x="27" y="410"/>
                  </a:cubicBezTo>
                  <a:cubicBezTo>
                    <a:pt x="27" y="410"/>
                    <a:pt x="27" y="410"/>
                    <a:pt x="27" y="410"/>
                  </a:cubicBezTo>
                  <a:cubicBezTo>
                    <a:pt x="25" y="408"/>
                    <a:pt x="24" y="406"/>
                    <a:pt x="22" y="404"/>
                  </a:cubicBezTo>
                  <a:cubicBezTo>
                    <a:pt x="21" y="401"/>
                    <a:pt x="19" y="399"/>
                    <a:pt x="17" y="397"/>
                  </a:cubicBezTo>
                  <a:cubicBezTo>
                    <a:pt x="16" y="395"/>
                    <a:pt x="14" y="392"/>
                    <a:pt x="12" y="390"/>
                  </a:cubicBezTo>
                  <a:cubicBezTo>
                    <a:pt x="11" y="389"/>
                    <a:pt x="10" y="388"/>
                    <a:pt x="9" y="386"/>
                  </a:cubicBezTo>
                  <a:cubicBezTo>
                    <a:pt x="8" y="377"/>
                    <a:pt x="8" y="369"/>
                    <a:pt x="8" y="360"/>
                  </a:cubicBezTo>
                  <a:cubicBezTo>
                    <a:pt x="9" y="359"/>
                    <a:pt x="9" y="359"/>
                    <a:pt x="10" y="358"/>
                  </a:cubicBezTo>
                  <a:cubicBezTo>
                    <a:pt x="13" y="357"/>
                    <a:pt x="15" y="355"/>
                    <a:pt x="18" y="353"/>
                  </a:cubicBezTo>
                  <a:cubicBezTo>
                    <a:pt x="23" y="348"/>
                    <a:pt x="28" y="342"/>
                    <a:pt x="35" y="340"/>
                  </a:cubicBezTo>
                  <a:cubicBezTo>
                    <a:pt x="35" y="340"/>
                    <a:pt x="35" y="339"/>
                    <a:pt x="35" y="340"/>
                  </a:cubicBezTo>
                  <a:cubicBezTo>
                    <a:pt x="29" y="341"/>
                    <a:pt x="25" y="346"/>
                    <a:pt x="20" y="350"/>
                  </a:cubicBezTo>
                  <a:cubicBezTo>
                    <a:pt x="17" y="352"/>
                    <a:pt x="14" y="354"/>
                    <a:pt x="11" y="356"/>
                  </a:cubicBezTo>
                  <a:cubicBezTo>
                    <a:pt x="10" y="357"/>
                    <a:pt x="9" y="357"/>
                    <a:pt x="8" y="358"/>
                  </a:cubicBezTo>
                  <a:cubicBezTo>
                    <a:pt x="8" y="356"/>
                    <a:pt x="8" y="354"/>
                    <a:pt x="8" y="352"/>
                  </a:cubicBezTo>
                  <a:cubicBezTo>
                    <a:pt x="9" y="332"/>
                    <a:pt x="12" y="313"/>
                    <a:pt x="16" y="293"/>
                  </a:cubicBezTo>
                  <a:cubicBezTo>
                    <a:pt x="17" y="293"/>
                    <a:pt x="17" y="293"/>
                    <a:pt x="18" y="292"/>
                  </a:cubicBezTo>
                  <a:cubicBezTo>
                    <a:pt x="20" y="291"/>
                    <a:pt x="22" y="289"/>
                    <a:pt x="25" y="288"/>
                  </a:cubicBezTo>
                  <a:cubicBezTo>
                    <a:pt x="27" y="287"/>
                    <a:pt x="30" y="286"/>
                    <a:pt x="32" y="284"/>
                  </a:cubicBezTo>
                  <a:cubicBezTo>
                    <a:pt x="34" y="283"/>
                    <a:pt x="35" y="283"/>
                    <a:pt x="36" y="282"/>
                  </a:cubicBezTo>
                  <a:cubicBezTo>
                    <a:pt x="38" y="285"/>
                    <a:pt x="39" y="288"/>
                    <a:pt x="41" y="291"/>
                  </a:cubicBezTo>
                  <a:cubicBezTo>
                    <a:pt x="41" y="291"/>
                    <a:pt x="41" y="291"/>
                    <a:pt x="41" y="291"/>
                  </a:cubicBezTo>
                  <a:cubicBezTo>
                    <a:pt x="39" y="288"/>
                    <a:pt x="38" y="285"/>
                    <a:pt x="37" y="281"/>
                  </a:cubicBezTo>
                  <a:cubicBezTo>
                    <a:pt x="38" y="281"/>
                    <a:pt x="40" y="280"/>
                    <a:pt x="41" y="280"/>
                  </a:cubicBezTo>
                  <a:cubicBezTo>
                    <a:pt x="41" y="280"/>
                    <a:pt x="41" y="280"/>
                    <a:pt x="41" y="280"/>
                  </a:cubicBezTo>
                  <a:cubicBezTo>
                    <a:pt x="40" y="280"/>
                    <a:pt x="38" y="280"/>
                    <a:pt x="37" y="281"/>
                  </a:cubicBezTo>
                  <a:cubicBezTo>
                    <a:pt x="37" y="281"/>
                    <a:pt x="37" y="281"/>
                    <a:pt x="37" y="281"/>
                  </a:cubicBezTo>
                  <a:cubicBezTo>
                    <a:pt x="36" y="277"/>
                    <a:pt x="34" y="274"/>
                    <a:pt x="33" y="271"/>
                  </a:cubicBezTo>
                  <a:cubicBezTo>
                    <a:pt x="31" y="267"/>
                    <a:pt x="29" y="263"/>
                    <a:pt x="28" y="259"/>
                  </a:cubicBezTo>
                  <a:cubicBezTo>
                    <a:pt x="28" y="257"/>
                    <a:pt x="28" y="256"/>
                    <a:pt x="27" y="254"/>
                  </a:cubicBezTo>
                  <a:cubicBezTo>
                    <a:pt x="28" y="254"/>
                    <a:pt x="28" y="254"/>
                    <a:pt x="28" y="254"/>
                  </a:cubicBezTo>
                  <a:cubicBezTo>
                    <a:pt x="40" y="222"/>
                    <a:pt x="58" y="194"/>
                    <a:pt x="79" y="168"/>
                  </a:cubicBezTo>
                  <a:cubicBezTo>
                    <a:pt x="119" y="115"/>
                    <a:pt x="171" y="72"/>
                    <a:pt x="231" y="44"/>
                  </a:cubicBezTo>
                  <a:cubicBezTo>
                    <a:pt x="263" y="29"/>
                    <a:pt x="299" y="19"/>
                    <a:pt x="334" y="12"/>
                  </a:cubicBezTo>
                  <a:cubicBezTo>
                    <a:pt x="353" y="9"/>
                    <a:pt x="372" y="7"/>
                    <a:pt x="391" y="8"/>
                  </a:cubicBezTo>
                  <a:cubicBezTo>
                    <a:pt x="410" y="8"/>
                    <a:pt x="430" y="10"/>
                    <a:pt x="448" y="15"/>
                  </a:cubicBezTo>
                  <a:cubicBezTo>
                    <a:pt x="461" y="20"/>
                    <a:pt x="474" y="26"/>
                    <a:pt x="487" y="31"/>
                  </a:cubicBezTo>
                  <a:cubicBezTo>
                    <a:pt x="501" y="36"/>
                    <a:pt x="516" y="40"/>
                    <a:pt x="530" y="46"/>
                  </a:cubicBezTo>
                  <a:cubicBezTo>
                    <a:pt x="544" y="52"/>
                    <a:pt x="558" y="58"/>
                    <a:pt x="572" y="65"/>
                  </a:cubicBezTo>
                  <a:cubicBezTo>
                    <a:pt x="574" y="77"/>
                    <a:pt x="575" y="88"/>
                    <a:pt x="573" y="99"/>
                  </a:cubicBezTo>
                  <a:cubicBezTo>
                    <a:pt x="573" y="100"/>
                    <a:pt x="574" y="100"/>
                    <a:pt x="574" y="100"/>
                  </a:cubicBezTo>
                  <a:cubicBezTo>
                    <a:pt x="576" y="88"/>
                    <a:pt x="575" y="77"/>
                    <a:pt x="573" y="66"/>
                  </a:cubicBezTo>
                  <a:cubicBezTo>
                    <a:pt x="585" y="72"/>
                    <a:pt x="597" y="79"/>
                    <a:pt x="609" y="86"/>
                  </a:cubicBezTo>
                  <a:cubicBezTo>
                    <a:pt x="609" y="90"/>
                    <a:pt x="611" y="94"/>
                    <a:pt x="612" y="98"/>
                  </a:cubicBezTo>
                  <a:cubicBezTo>
                    <a:pt x="613" y="105"/>
                    <a:pt x="613" y="111"/>
                    <a:pt x="614" y="117"/>
                  </a:cubicBezTo>
                  <a:cubicBezTo>
                    <a:pt x="615" y="123"/>
                    <a:pt x="616" y="129"/>
                    <a:pt x="616" y="135"/>
                  </a:cubicBezTo>
                  <a:cubicBezTo>
                    <a:pt x="615" y="134"/>
                    <a:pt x="615" y="133"/>
                    <a:pt x="614" y="133"/>
                  </a:cubicBezTo>
                  <a:cubicBezTo>
                    <a:pt x="613" y="133"/>
                    <a:pt x="613" y="133"/>
                    <a:pt x="613" y="133"/>
                  </a:cubicBezTo>
                  <a:cubicBezTo>
                    <a:pt x="612" y="134"/>
                    <a:pt x="612" y="134"/>
                    <a:pt x="613" y="134"/>
                  </a:cubicBezTo>
                  <a:cubicBezTo>
                    <a:pt x="613" y="135"/>
                    <a:pt x="614" y="135"/>
                    <a:pt x="614" y="134"/>
                  </a:cubicBezTo>
                  <a:cubicBezTo>
                    <a:pt x="615" y="135"/>
                    <a:pt x="616" y="136"/>
                    <a:pt x="617" y="136"/>
                  </a:cubicBezTo>
                  <a:cubicBezTo>
                    <a:pt x="617" y="140"/>
                    <a:pt x="618" y="145"/>
                    <a:pt x="616" y="149"/>
                  </a:cubicBezTo>
                  <a:cubicBezTo>
                    <a:pt x="616" y="149"/>
                    <a:pt x="615" y="150"/>
                    <a:pt x="615" y="150"/>
                  </a:cubicBezTo>
                  <a:cubicBezTo>
                    <a:pt x="616" y="151"/>
                    <a:pt x="616" y="151"/>
                    <a:pt x="616" y="151"/>
                  </a:cubicBezTo>
                  <a:cubicBezTo>
                    <a:pt x="616" y="152"/>
                    <a:pt x="617" y="151"/>
                    <a:pt x="617" y="151"/>
                  </a:cubicBezTo>
                  <a:cubicBezTo>
                    <a:pt x="619" y="147"/>
                    <a:pt x="619" y="143"/>
                    <a:pt x="618" y="139"/>
                  </a:cubicBezTo>
                  <a:cubicBezTo>
                    <a:pt x="618" y="138"/>
                    <a:pt x="618" y="138"/>
                    <a:pt x="618" y="137"/>
                  </a:cubicBezTo>
                  <a:cubicBezTo>
                    <a:pt x="624" y="141"/>
                    <a:pt x="631" y="145"/>
                    <a:pt x="637" y="149"/>
                  </a:cubicBezTo>
                  <a:cubicBezTo>
                    <a:pt x="643" y="154"/>
                    <a:pt x="649" y="158"/>
                    <a:pt x="656" y="162"/>
                  </a:cubicBezTo>
                  <a:cubicBezTo>
                    <a:pt x="656" y="169"/>
                    <a:pt x="657" y="176"/>
                    <a:pt x="655" y="183"/>
                  </a:cubicBezTo>
                  <a:cubicBezTo>
                    <a:pt x="655" y="183"/>
                    <a:pt x="656" y="184"/>
                    <a:pt x="656" y="183"/>
                  </a:cubicBezTo>
                  <a:cubicBezTo>
                    <a:pt x="658" y="176"/>
                    <a:pt x="658" y="169"/>
                    <a:pt x="657" y="162"/>
                  </a:cubicBezTo>
                  <a:cubicBezTo>
                    <a:pt x="659" y="163"/>
                    <a:pt x="660" y="164"/>
                    <a:pt x="662" y="165"/>
                  </a:cubicBezTo>
                  <a:cubicBezTo>
                    <a:pt x="668" y="170"/>
                    <a:pt x="675" y="175"/>
                    <a:pt x="681" y="180"/>
                  </a:cubicBezTo>
                  <a:cubicBezTo>
                    <a:pt x="681" y="185"/>
                    <a:pt x="681" y="189"/>
                    <a:pt x="681" y="194"/>
                  </a:cubicBezTo>
                  <a:cubicBezTo>
                    <a:pt x="680" y="199"/>
                    <a:pt x="680" y="203"/>
                    <a:pt x="680" y="208"/>
                  </a:cubicBezTo>
                  <a:cubicBezTo>
                    <a:pt x="680" y="208"/>
                    <a:pt x="680" y="208"/>
                    <a:pt x="680" y="209"/>
                  </a:cubicBezTo>
                  <a:cubicBezTo>
                    <a:pt x="678" y="207"/>
                    <a:pt x="676" y="205"/>
                    <a:pt x="675" y="204"/>
                  </a:cubicBezTo>
                  <a:cubicBezTo>
                    <a:pt x="672" y="202"/>
                    <a:pt x="670" y="199"/>
                    <a:pt x="668" y="197"/>
                  </a:cubicBezTo>
                  <a:cubicBezTo>
                    <a:pt x="667" y="196"/>
                    <a:pt x="667" y="196"/>
                    <a:pt x="666" y="195"/>
                  </a:cubicBezTo>
                  <a:cubicBezTo>
                    <a:pt x="665" y="194"/>
                    <a:pt x="665" y="193"/>
                    <a:pt x="664" y="193"/>
                  </a:cubicBezTo>
                  <a:cubicBezTo>
                    <a:pt x="665" y="193"/>
                    <a:pt x="664" y="192"/>
                    <a:pt x="664" y="193"/>
                  </a:cubicBezTo>
                  <a:cubicBezTo>
                    <a:pt x="662" y="194"/>
                    <a:pt x="673" y="204"/>
                    <a:pt x="680" y="211"/>
                  </a:cubicBezTo>
                  <a:cubicBezTo>
                    <a:pt x="680" y="214"/>
                    <a:pt x="680" y="218"/>
                    <a:pt x="677" y="220"/>
                  </a:cubicBezTo>
                  <a:cubicBezTo>
                    <a:pt x="677" y="221"/>
                    <a:pt x="678" y="222"/>
                    <a:pt x="678" y="221"/>
                  </a:cubicBezTo>
                  <a:cubicBezTo>
                    <a:pt x="680" y="218"/>
                    <a:pt x="681" y="215"/>
                    <a:pt x="681" y="212"/>
                  </a:cubicBezTo>
                  <a:cubicBezTo>
                    <a:pt x="681" y="212"/>
                    <a:pt x="681" y="212"/>
                    <a:pt x="681" y="212"/>
                  </a:cubicBezTo>
                  <a:cubicBezTo>
                    <a:pt x="684" y="214"/>
                    <a:pt x="686" y="216"/>
                    <a:pt x="686" y="217"/>
                  </a:cubicBezTo>
                  <a:cubicBezTo>
                    <a:pt x="693" y="223"/>
                    <a:pt x="699" y="230"/>
                    <a:pt x="706" y="236"/>
                  </a:cubicBezTo>
                  <a:cubicBezTo>
                    <a:pt x="710" y="241"/>
                    <a:pt x="714" y="245"/>
                    <a:pt x="718" y="250"/>
                  </a:cubicBezTo>
                  <a:cubicBezTo>
                    <a:pt x="717" y="254"/>
                    <a:pt x="717" y="258"/>
                    <a:pt x="715" y="262"/>
                  </a:cubicBezTo>
                  <a:cubicBezTo>
                    <a:pt x="714" y="267"/>
                    <a:pt x="712" y="272"/>
                    <a:pt x="710" y="277"/>
                  </a:cubicBezTo>
                  <a:cubicBezTo>
                    <a:pt x="708" y="274"/>
                    <a:pt x="706" y="271"/>
                    <a:pt x="703" y="269"/>
                  </a:cubicBezTo>
                  <a:cubicBezTo>
                    <a:pt x="700" y="265"/>
                    <a:pt x="697" y="261"/>
                    <a:pt x="693" y="258"/>
                  </a:cubicBezTo>
                  <a:cubicBezTo>
                    <a:pt x="690" y="254"/>
                    <a:pt x="687" y="251"/>
                    <a:pt x="685" y="248"/>
                  </a:cubicBezTo>
                  <a:cubicBezTo>
                    <a:pt x="684" y="247"/>
                    <a:pt x="683" y="247"/>
                    <a:pt x="683" y="248"/>
                  </a:cubicBezTo>
                  <a:cubicBezTo>
                    <a:pt x="685" y="252"/>
                    <a:pt x="688" y="254"/>
                    <a:pt x="691" y="257"/>
                  </a:cubicBezTo>
                  <a:cubicBezTo>
                    <a:pt x="694" y="261"/>
                    <a:pt x="698" y="265"/>
                    <a:pt x="701" y="268"/>
                  </a:cubicBezTo>
                  <a:cubicBezTo>
                    <a:pt x="704" y="271"/>
                    <a:pt x="707" y="275"/>
                    <a:pt x="710" y="278"/>
                  </a:cubicBezTo>
                  <a:cubicBezTo>
                    <a:pt x="709" y="280"/>
                    <a:pt x="709" y="282"/>
                    <a:pt x="708" y="284"/>
                  </a:cubicBezTo>
                  <a:cubicBezTo>
                    <a:pt x="707" y="288"/>
                    <a:pt x="706" y="292"/>
                    <a:pt x="704" y="296"/>
                  </a:cubicBezTo>
                  <a:cubicBezTo>
                    <a:pt x="703" y="299"/>
                    <a:pt x="702" y="302"/>
                    <a:pt x="701" y="305"/>
                  </a:cubicBezTo>
                  <a:cubicBezTo>
                    <a:pt x="701" y="306"/>
                    <a:pt x="702" y="307"/>
                    <a:pt x="702" y="306"/>
                  </a:cubicBezTo>
                  <a:cubicBezTo>
                    <a:pt x="703" y="302"/>
                    <a:pt x="704" y="299"/>
                    <a:pt x="706" y="295"/>
                  </a:cubicBezTo>
                  <a:cubicBezTo>
                    <a:pt x="707" y="292"/>
                    <a:pt x="708" y="288"/>
                    <a:pt x="709" y="284"/>
                  </a:cubicBezTo>
                  <a:cubicBezTo>
                    <a:pt x="710" y="283"/>
                    <a:pt x="710" y="281"/>
                    <a:pt x="711" y="279"/>
                  </a:cubicBezTo>
                  <a:cubicBezTo>
                    <a:pt x="714" y="283"/>
                    <a:pt x="717" y="287"/>
                    <a:pt x="720" y="292"/>
                  </a:cubicBezTo>
                  <a:cubicBezTo>
                    <a:pt x="726" y="300"/>
                    <a:pt x="732" y="308"/>
                    <a:pt x="736" y="317"/>
                  </a:cubicBezTo>
                  <a:cubicBezTo>
                    <a:pt x="739" y="324"/>
                    <a:pt x="741" y="330"/>
                    <a:pt x="744" y="336"/>
                  </a:cubicBezTo>
                  <a:cubicBezTo>
                    <a:pt x="746" y="355"/>
                    <a:pt x="747" y="375"/>
                    <a:pt x="747" y="3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9"/>
            <p:cNvSpPr/>
            <p:nvPr/>
          </p:nvSpPr>
          <p:spPr bwMode="auto">
            <a:xfrm>
              <a:off x="1557" y="2694"/>
              <a:ext cx="2" cy="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10"/>
            <p:cNvSpPr/>
            <p:nvPr/>
          </p:nvSpPr>
          <p:spPr bwMode="auto">
            <a:xfrm>
              <a:off x="1960" y="2749"/>
              <a:ext cx="6" cy="11"/>
            </a:xfrm>
            <a:custGeom>
              <a:avLst/>
              <a:gdLst>
                <a:gd name="T0" fmla="*/ 2 w 3"/>
                <a:gd name="T1" fmla="*/ 4 h 5"/>
                <a:gd name="T2" fmla="*/ 1 w 3"/>
                <a:gd name="T3" fmla="*/ 3 h 5"/>
                <a:gd name="T4" fmla="*/ 1 w 3"/>
                <a:gd name="T5" fmla="*/ 1 h 5"/>
                <a:gd name="T6" fmla="*/ 1 w 3"/>
                <a:gd name="T7" fmla="*/ 1 h 5"/>
                <a:gd name="T8" fmla="*/ 1 w 3"/>
                <a:gd name="T9" fmla="*/ 1 h 5"/>
                <a:gd name="T10" fmla="*/ 0 w 3"/>
                <a:gd name="T11" fmla="*/ 1 h 5"/>
                <a:gd name="T12" fmla="*/ 2 w 3"/>
                <a:gd name="T13" fmla="*/ 5 h 5"/>
                <a:gd name="T14" fmla="*/ 2 w 3"/>
                <a:gd name="T1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cubicBezTo>
                    <a:pt x="2" y="4"/>
                    <a:pt x="2" y="3"/>
                    <a:pt x="1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4"/>
                    <a:pt x="2" y="5"/>
                  </a:cubicBezTo>
                  <a:cubicBezTo>
                    <a:pt x="2" y="5"/>
                    <a:pt x="3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11"/>
            <p:cNvSpPr/>
            <p:nvPr/>
          </p:nvSpPr>
          <p:spPr bwMode="auto">
            <a:xfrm>
              <a:off x="1966" y="2749"/>
              <a:ext cx="5" cy="11"/>
            </a:xfrm>
            <a:custGeom>
              <a:avLst/>
              <a:gdLst>
                <a:gd name="T0" fmla="*/ 2 w 2"/>
                <a:gd name="T1" fmla="*/ 3 h 5"/>
                <a:gd name="T2" fmla="*/ 1 w 2"/>
                <a:gd name="T3" fmla="*/ 2 h 5"/>
                <a:gd name="T4" fmla="*/ 1 w 2"/>
                <a:gd name="T5" fmla="*/ 1 h 5"/>
                <a:gd name="T6" fmla="*/ 0 w 2"/>
                <a:gd name="T7" fmla="*/ 1 h 5"/>
                <a:gd name="T8" fmla="*/ 0 w 2"/>
                <a:gd name="T9" fmla="*/ 3 h 5"/>
                <a:gd name="T10" fmla="*/ 1 w 2"/>
                <a:gd name="T11" fmla="*/ 4 h 5"/>
                <a:gd name="T12" fmla="*/ 2 w 2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3"/>
                  </a:moveTo>
                  <a:cubicBezTo>
                    <a:pt x="2" y="3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2" y="5"/>
                    <a:pt x="2" y="4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12"/>
            <p:cNvSpPr/>
            <p:nvPr/>
          </p:nvSpPr>
          <p:spPr bwMode="auto">
            <a:xfrm>
              <a:off x="1973" y="2747"/>
              <a:ext cx="8" cy="11"/>
            </a:xfrm>
            <a:custGeom>
              <a:avLst/>
              <a:gdLst>
                <a:gd name="T0" fmla="*/ 3 w 4"/>
                <a:gd name="T1" fmla="*/ 4 h 5"/>
                <a:gd name="T2" fmla="*/ 2 w 4"/>
                <a:gd name="T3" fmla="*/ 2 h 5"/>
                <a:gd name="T4" fmla="*/ 1 w 4"/>
                <a:gd name="T5" fmla="*/ 1 h 5"/>
                <a:gd name="T6" fmla="*/ 0 w 4"/>
                <a:gd name="T7" fmla="*/ 1 h 5"/>
                <a:gd name="T8" fmla="*/ 1 w 4"/>
                <a:gd name="T9" fmla="*/ 3 h 5"/>
                <a:gd name="T10" fmla="*/ 3 w 4"/>
                <a:gd name="T11" fmla="*/ 5 h 5"/>
                <a:gd name="T12" fmla="*/ 3 w 4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2" y="4"/>
                    <a:pt x="2" y="3"/>
                    <a:pt x="2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4"/>
                    <a:pt x="2" y="5"/>
                    <a:pt x="3" y="5"/>
                  </a:cubicBezTo>
                  <a:cubicBezTo>
                    <a:pt x="4" y="5"/>
                    <a:pt x="4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13"/>
            <p:cNvSpPr/>
            <p:nvPr/>
          </p:nvSpPr>
          <p:spPr bwMode="auto">
            <a:xfrm>
              <a:off x="1979" y="2741"/>
              <a:ext cx="10" cy="17"/>
            </a:xfrm>
            <a:custGeom>
              <a:avLst/>
              <a:gdLst>
                <a:gd name="T0" fmla="*/ 4 w 5"/>
                <a:gd name="T1" fmla="*/ 7 h 8"/>
                <a:gd name="T2" fmla="*/ 3 w 5"/>
                <a:gd name="T3" fmla="*/ 5 h 8"/>
                <a:gd name="T4" fmla="*/ 2 w 5"/>
                <a:gd name="T5" fmla="*/ 1 h 8"/>
                <a:gd name="T6" fmla="*/ 1 w 5"/>
                <a:gd name="T7" fmla="*/ 1 h 8"/>
                <a:gd name="T8" fmla="*/ 2 w 5"/>
                <a:gd name="T9" fmla="*/ 5 h 8"/>
                <a:gd name="T10" fmla="*/ 4 w 5"/>
                <a:gd name="T11" fmla="*/ 8 h 8"/>
                <a:gd name="T12" fmla="*/ 4 w 5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8">
                  <a:moveTo>
                    <a:pt x="4" y="7"/>
                  </a:moveTo>
                  <a:cubicBezTo>
                    <a:pt x="3" y="6"/>
                    <a:pt x="3" y="5"/>
                    <a:pt x="3" y="5"/>
                  </a:cubicBezTo>
                  <a:cubicBezTo>
                    <a:pt x="2" y="3"/>
                    <a:pt x="2" y="2"/>
                    <a:pt x="2" y="1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2" y="6"/>
                    <a:pt x="3" y="7"/>
                    <a:pt x="4" y="8"/>
                  </a:cubicBezTo>
                  <a:cubicBezTo>
                    <a:pt x="4" y="8"/>
                    <a:pt x="5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14"/>
            <p:cNvSpPr/>
            <p:nvPr/>
          </p:nvSpPr>
          <p:spPr bwMode="auto">
            <a:xfrm>
              <a:off x="1989" y="2739"/>
              <a:ext cx="10" cy="21"/>
            </a:xfrm>
            <a:custGeom>
              <a:avLst/>
              <a:gdLst>
                <a:gd name="T0" fmla="*/ 4 w 5"/>
                <a:gd name="T1" fmla="*/ 8 h 10"/>
                <a:gd name="T2" fmla="*/ 2 w 5"/>
                <a:gd name="T3" fmla="*/ 5 h 10"/>
                <a:gd name="T4" fmla="*/ 1 w 5"/>
                <a:gd name="T5" fmla="*/ 1 h 10"/>
                <a:gd name="T6" fmla="*/ 0 w 5"/>
                <a:gd name="T7" fmla="*/ 1 h 10"/>
                <a:gd name="T8" fmla="*/ 2 w 5"/>
                <a:gd name="T9" fmla="*/ 7 h 10"/>
                <a:gd name="T10" fmla="*/ 4 w 5"/>
                <a:gd name="T11" fmla="*/ 10 h 10"/>
                <a:gd name="T12" fmla="*/ 4 w 5"/>
                <a:gd name="T13" fmla="*/ 9 h 10"/>
                <a:gd name="T14" fmla="*/ 5 w 5"/>
                <a:gd name="T15" fmla="*/ 9 h 10"/>
                <a:gd name="T16" fmla="*/ 4 w 5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4" y="8"/>
                  </a:moveTo>
                  <a:cubicBezTo>
                    <a:pt x="3" y="7"/>
                    <a:pt x="2" y="5"/>
                    <a:pt x="2" y="5"/>
                  </a:cubicBezTo>
                  <a:cubicBezTo>
                    <a:pt x="2" y="3"/>
                    <a:pt x="2" y="2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3"/>
                    <a:pt x="1" y="5"/>
                    <a:pt x="2" y="7"/>
                  </a:cubicBezTo>
                  <a:cubicBezTo>
                    <a:pt x="2" y="7"/>
                    <a:pt x="3" y="10"/>
                    <a:pt x="4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4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15"/>
            <p:cNvSpPr/>
            <p:nvPr/>
          </p:nvSpPr>
          <p:spPr bwMode="auto">
            <a:xfrm>
              <a:off x="1995" y="2739"/>
              <a:ext cx="10" cy="21"/>
            </a:xfrm>
            <a:custGeom>
              <a:avLst/>
              <a:gdLst>
                <a:gd name="T0" fmla="*/ 4 w 5"/>
                <a:gd name="T1" fmla="*/ 8 h 10"/>
                <a:gd name="T2" fmla="*/ 4 w 5"/>
                <a:gd name="T3" fmla="*/ 7 h 10"/>
                <a:gd name="T4" fmla="*/ 3 w 5"/>
                <a:gd name="T5" fmla="*/ 4 h 10"/>
                <a:gd name="T6" fmla="*/ 1 w 5"/>
                <a:gd name="T7" fmla="*/ 0 h 10"/>
                <a:gd name="T8" fmla="*/ 1 w 5"/>
                <a:gd name="T9" fmla="*/ 1 h 10"/>
                <a:gd name="T10" fmla="*/ 1 w 5"/>
                <a:gd name="T11" fmla="*/ 2 h 10"/>
                <a:gd name="T12" fmla="*/ 1 w 5"/>
                <a:gd name="T13" fmla="*/ 3 h 10"/>
                <a:gd name="T14" fmla="*/ 2 w 5"/>
                <a:gd name="T15" fmla="*/ 6 h 10"/>
                <a:gd name="T16" fmla="*/ 4 w 5"/>
                <a:gd name="T17" fmla="*/ 10 h 10"/>
                <a:gd name="T18" fmla="*/ 5 w 5"/>
                <a:gd name="T19" fmla="*/ 10 h 10"/>
                <a:gd name="T20" fmla="*/ 5 w 5"/>
                <a:gd name="T21" fmla="*/ 9 h 10"/>
                <a:gd name="T22" fmla="*/ 4 w 5"/>
                <a:gd name="T2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" h="10"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6"/>
                    <a:pt x="3" y="5"/>
                    <a:pt x="3" y="4"/>
                  </a:cubicBezTo>
                  <a:cubicBezTo>
                    <a:pt x="3" y="3"/>
                    <a:pt x="2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4"/>
                    <a:pt x="2" y="5"/>
                    <a:pt x="2" y="6"/>
                  </a:cubicBezTo>
                  <a:cubicBezTo>
                    <a:pt x="3" y="7"/>
                    <a:pt x="3" y="9"/>
                    <a:pt x="4" y="10"/>
                  </a:cubicBezTo>
                  <a:cubicBezTo>
                    <a:pt x="4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16"/>
            <p:cNvSpPr/>
            <p:nvPr/>
          </p:nvSpPr>
          <p:spPr bwMode="auto">
            <a:xfrm>
              <a:off x="2003" y="2737"/>
              <a:ext cx="13" cy="23"/>
            </a:xfrm>
            <a:custGeom>
              <a:avLst/>
              <a:gdLst>
                <a:gd name="T0" fmla="*/ 6 w 6"/>
                <a:gd name="T1" fmla="*/ 9 h 11"/>
                <a:gd name="T2" fmla="*/ 5 w 6"/>
                <a:gd name="T3" fmla="*/ 9 h 11"/>
                <a:gd name="T4" fmla="*/ 1 w 6"/>
                <a:gd name="T5" fmla="*/ 0 h 11"/>
                <a:gd name="T6" fmla="*/ 0 w 6"/>
                <a:gd name="T7" fmla="*/ 1 h 11"/>
                <a:gd name="T8" fmla="*/ 4 w 6"/>
                <a:gd name="T9" fmla="*/ 11 h 11"/>
                <a:gd name="T10" fmla="*/ 5 w 6"/>
                <a:gd name="T11" fmla="*/ 11 h 11"/>
                <a:gd name="T12" fmla="*/ 6 w 6"/>
                <a:gd name="T13" fmla="*/ 11 h 11"/>
                <a:gd name="T14" fmla="*/ 6 w 6"/>
                <a:gd name="T15" fmla="*/ 10 h 11"/>
                <a:gd name="T16" fmla="*/ 6 w 6"/>
                <a:gd name="T1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1">
                  <a:moveTo>
                    <a:pt x="6" y="9"/>
                  </a:moveTo>
                  <a:cubicBezTo>
                    <a:pt x="6" y="9"/>
                    <a:pt x="5" y="9"/>
                    <a:pt x="5" y="9"/>
                  </a:cubicBezTo>
                  <a:cubicBezTo>
                    <a:pt x="3" y="6"/>
                    <a:pt x="2" y="3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4"/>
                    <a:pt x="2" y="8"/>
                    <a:pt x="4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17"/>
            <p:cNvSpPr/>
            <p:nvPr/>
          </p:nvSpPr>
          <p:spPr bwMode="auto">
            <a:xfrm>
              <a:off x="2011" y="2733"/>
              <a:ext cx="13" cy="27"/>
            </a:xfrm>
            <a:custGeom>
              <a:avLst/>
              <a:gdLst>
                <a:gd name="T0" fmla="*/ 5 w 6"/>
                <a:gd name="T1" fmla="*/ 11 h 13"/>
                <a:gd name="T2" fmla="*/ 1 w 6"/>
                <a:gd name="T3" fmla="*/ 1 h 13"/>
                <a:gd name="T4" fmla="*/ 0 w 6"/>
                <a:gd name="T5" fmla="*/ 2 h 13"/>
                <a:gd name="T6" fmla="*/ 4 w 6"/>
                <a:gd name="T7" fmla="*/ 12 h 13"/>
                <a:gd name="T8" fmla="*/ 5 w 6"/>
                <a:gd name="T9" fmla="*/ 13 h 13"/>
                <a:gd name="T10" fmla="*/ 6 w 6"/>
                <a:gd name="T11" fmla="*/ 12 h 13"/>
                <a:gd name="T12" fmla="*/ 5 w 6"/>
                <a:gd name="T13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3">
                  <a:moveTo>
                    <a:pt x="5" y="11"/>
                  </a:moveTo>
                  <a:cubicBezTo>
                    <a:pt x="3" y="8"/>
                    <a:pt x="2" y="5"/>
                    <a:pt x="1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5"/>
                    <a:pt x="2" y="9"/>
                    <a:pt x="4" y="12"/>
                  </a:cubicBezTo>
                  <a:cubicBezTo>
                    <a:pt x="4" y="13"/>
                    <a:pt x="4" y="13"/>
                    <a:pt x="5" y="13"/>
                  </a:cubicBezTo>
                  <a:cubicBezTo>
                    <a:pt x="5" y="13"/>
                    <a:pt x="5" y="12"/>
                    <a:pt x="6" y="12"/>
                  </a:cubicBezTo>
                  <a:cubicBezTo>
                    <a:pt x="6" y="11"/>
                    <a:pt x="5" y="11"/>
                    <a:pt x="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18"/>
            <p:cNvSpPr/>
            <p:nvPr/>
          </p:nvSpPr>
          <p:spPr bwMode="auto">
            <a:xfrm>
              <a:off x="2016" y="2731"/>
              <a:ext cx="14" cy="29"/>
            </a:xfrm>
            <a:custGeom>
              <a:avLst/>
              <a:gdLst>
                <a:gd name="T0" fmla="*/ 7 w 7"/>
                <a:gd name="T1" fmla="*/ 10 h 14"/>
                <a:gd name="T2" fmla="*/ 6 w 7"/>
                <a:gd name="T3" fmla="*/ 10 h 14"/>
                <a:gd name="T4" fmla="*/ 4 w 7"/>
                <a:gd name="T5" fmla="*/ 7 h 14"/>
                <a:gd name="T6" fmla="*/ 2 w 7"/>
                <a:gd name="T7" fmla="*/ 1 h 14"/>
                <a:gd name="T8" fmla="*/ 0 w 7"/>
                <a:gd name="T9" fmla="*/ 1 h 14"/>
                <a:gd name="T10" fmla="*/ 3 w 7"/>
                <a:gd name="T11" fmla="*/ 8 h 14"/>
                <a:gd name="T12" fmla="*/ 6 w 7"/>
                <a:gd name="T13" fmla="*/ 14 h 14"/>
                <a:gd name="T14" fmla="*/ 7 w 7"/>
                <a:gd name="T15" fmla="*/ 13 h 14"/>
                <a:gd name="T16" fmla="*/ 7 w 7"/>
                <a:gd name="T17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4">
                  <a:moveTo>
                    <a:pt x="7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5" y="9"/>
                    <a:pt x="5" y="8"/>
                    <a:pt x="4" y="7"/>
                  </a:cubicBezTo>
                  <a:cubicBezTo>
                    <a:pt x="3" y="5"/>
                    <a:pt x="2" y="3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4"/>
                    <a:pt x="2" y="6"/>
                    <a:pt x="3" y="8"/>
                  </a:cubicBezTo>
                  <a:cubicBezTo>
                    <a:pt x="4" y="10"/>
                    <a:pt x="5" y="12"/>
                    <a:pt x="6" y="14"/>
                  </a:cubicBezTo>
                  <a:cubicBezTo>
                    <a:pt x="7" y="14"/>
                    <a:pt x="7" y="13"/>
                    <a:pt x="7" y="13"/>
                  </a:cubicBezTo>
                  <a:cubicBezTo>
                    <a:pt x="7" y="12"/>
                    <a:pt x="7" y="11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19"/>
            <p:cNvSpPr/>
            <p:nvPr/>
          </p:nvSpPr>
          <p:spPr bwMode="auto">
            <a:xfrm>
              <a:off x="2022" y="2729"/>
              <a:ext cx="14" cy="27"/>
            </a:xfrm>
            <a:custGeom>
              <a:avLst/>
              <a:gdLst>
                <a:gd name="T0" fmla="*/ 6 w 7"/>
                <a:gd name="T1" fmla="*/ 12 h 13"/>
                <a:gd name="T2" fmla="*/ 5 w 7"/>
                <a:gd name="T3" fmla="*/ 9 h 13"/>
                <a:gd name="T4" fmla="*/ 3 w 7"/>
                <a:gd name="T5" fmla="*/ 5 h 13"/>
                <a:gd name="T6" fmla="*/ 1 w 7"/>
                <a:gd name="T7" fmla="*/ 1 h 13"/>
                <a:gd name="T8" fmla="*/ 1 w 7"/>
                <a:gd name="T9" fmla="*/ 2 h 13"/>
                <a:gd name="T10" fmla="*/ 1 w 7"/>
                <a:gd name="T11" fmla="*/ 3 h 13"/>
                <a:gd name="T12" fmla="*/ 2 w 7"/>
                <a:gd name="T13" fmla="*/ 5 h 13"/>
                <a:gd name="T14" fmla="*/ 4 w 7"/>
                <a:gd name="T15" fmla="*/ 9 h 13"/>
                <a:gd name="T16" fmla="*/ 6 w 7"/>
                <a:gd name="T17" fmla="*/ 13 h 13"/>
                <a:gd name="T18" fmla="*/ 6 w 7"/>
                <a:gd name="T1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3">
                  <a:moveTo>
                    <a:pt x="6" y="12"/>
                  </a:moveTo>
                  <a:cubicBezTo>
                    <a:pt x="6" y="12"/>
                    <a:pt x="5" y="10"/>
                    <a:pt x="5" y="9"/>
                  </a:cubicBezTo>
                  <a:cubicBezTo>
                    <a:pt x="5" y="8"/>
                    <a:pt x="4" y="6"/>
                    <a:pt x="3" y="5"/>
                  </a:cubicBezTo>
                  <a:cubicBezTo>
                    <a:pt x="3" y="4"/>
                    <a:pt x="2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3" y="6"/>
                    <a:pt x="3" y="8"/>
                    <a:pt x="4" y="9"/>
                  </a:cubicBezTo>
                  <a:cubicBezTo>
                    <a:pt x="4" y="10"/>
                    <a:pt x="5" y="13"/>
                    <a:pt x="6" y="13"/>
                  </a:cubicBezTo>
                  <a:cubicBezTo>
                    <a:pt x="7" y="13"/>
                    <a:pt x="7" y="12"/>
                    <a:pt x="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20"/>
            <p:cNvSpPr/>
            <p:nvPr/>
          </p:nvSpPr>
          <p:spPr bwMode="auto">
            <a:xfrm>
              <a:off x="2050" y="2723"/>
              <a:ext cx="4" cy="6"/>
            </a:xfrm>
            <a:custGeom>
              <a:avLst/>
              <a:gdLst>
                <a:gd name="T0" fmla="*/ 2 w 2"/>
                <a:gd name="T1" fmla="*/ 1 h 3"/>
                <a:gd name="T2" fmla="*/ 1 w 2"/>
                <a:gd name="T3" fmla="*/ 0 h 3"/>
                <a:gd name="T4" fmla="*/ 0 w 2"/>
                <a:gd name="T5" fmla="*/ 1 h 3"/>
                <a:gd name="T6" fmla="*/ 1 w 2"/>
                <a:gd name="T7" fmla="*/ 2 h 3"/>
                <a:gd name="T8" fmla="*/ 2 w 2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3"/>
                    <a:pt x="2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21"/>
            <p:cNvSpPr/>
            <p:nvPr/>
          </p:nvSpPr>
          <p:spPr bwMode="auto">
            <a:xfrm>
              <a:off x="2061" y="2715"/>
              <a:ext cx="4" cy="2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22"/>
            <p:cNvSpPr/>
            <p:nvPr/>
          </p:nvSpPr>
          <p:spPr bwMode="auto">
            <a:xfrm>
              <a:off x="1997" y="2819"/>
              <a:ext cx="8" cy="14"/>
            </a:xfrm>
            <a:custGeom>
              <a:avLst/>
              <a:gdLst>
                <a:gd name="T0" fmla="*/ 3 w 4"/>
                <a:gd name="T1" fmla="*/ 5 h 7"/>
                <a:gd name="T2" fmla="*/ 1 w 4"/>
                <a:gd name="T3" fmla="*/ 1 h 7"/>
                <a:gd name="T4" fmla="*/ 1 w 4"/>
                <a:gd name="T5" fmla="*/ 1 h 7"/>
                <a:gd name="T6" fmla="*/ 1 w 4"/>
                <a:gd name="T7" fmla="*/ 0 h 7"/>
                <a:gd name="T8" fmla="*/ 0 w 4"/>
                <a:gd name="T9" fmla="*/ 1 h 7"/>
                <a:gd name="T10" fmla="*/ 2 w 4"/>
                <a:gd name="T11" fmla="*/ 5 h 7"/>
                <a:gd name="T12" fmla="*/ 4 w 4"/>
                <a:gd name="T13" fmla="*/ 6 h 7"/>
                <a:gd name="T14" fmla="*/ 3 w 4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7">
                  <a:moveTo>
                    <a:pt x="3" y="5"/>
                  </a:moveTo>
                  <a:cubicBezTo>
                    <a:pt x="2" y="4"/>
                    <a:pt x="2" y="3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1" y="4"/>
                    <a:pt x="2" y="5"/>
                  </a:cubicBezTo>
                  <a:cubicBezTo>
                    <a:pt x="2" y="5"/>
                    <a:pt x="3" y="7"/>
                    <a:pt x="4" y="6"/>
                  </a:cubicBezTo>
                  <a:cubicBezTo>
                    <a:pt x="4" y="6"/>
                    <a:pt x="4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Freeform 23"/>
            <p:cNvSpPr/>
            <p:nvPr/>
          </p:nvSpPr>
          <p:spPr bwMode="auto">
            <a:xfrm>
              <a:off x="2001" y="2819"/>
              <a:ext cx="10" cy="12"/>
            </a:xfrm>
            <a:custGeom>
              <a:avLst/>
              <a:gdLst>
                <a:gd name="T0" fmla="*/ 4 w 5"/>
                <a:gd name="T1" fmla="*/ 5 h 6"/>
                <a:gd name="T2" fmla="*/ 3 w 5"/>
                <a:gd name="T3" fmla="*/ 3 h 6"/>
                <a:gd name="T4" fmla="*/ 2 w 5"/>
                <a:gd name="T5" fmla="*/ 1 h 6"/>
                <a:gd name="T6" fmla="*/ 1 w 5"/>
                <a:gd name="T7" fmla="*/ 2 h 6"/>
                <a:gd name="T8" fmla="*/ 2 w 5"/>
                <a:gd name="T9" fmla="*/ 4 h 6"/>
                <a:gd name="T10" fmla="*/ 4 w 5"/>
                <a:gd name="T11" fmla="*/ 6 h 6"/>
                <a:gd name="T12" fmla="*/ 4 w 5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4" y="5"/>
                  </a:moveTo>
                  <a:cubicBezTo>
                    <a:pt x="4" y="5"/>
                    <a:pt x="4" y="4"/>
                    <a:pt x="3" y="3"/>
                  </a:cubicBezTo>
                  <a:cubicBezTo>
                    <a:pt x="3" y="2"/>
                    <a:pt x="2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2"/>
                    <a:pt x="2" y="3"/>
                    <a:pt x="2" y="4"/>
                  </a:cubicBezTo>
                  <a:cubicBezTo>
                    <a:pt x="3" y="5"/>
                    <a:pt x="3" y="6"/>
                    <a:pt x="4" y="6"/>
                  </a:cubicBezTo>
                  <a:cubicBezTo>
                    <a:pt x="5" y="6"/>
                    <a:pt x="5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24"/>
            <p:cNvSpPr/>
            <p:nvPr/>
          </p:nvSpPr>
          <p:spPr bwMode="auto">
            <a:xfrm>
              <a:off x="2007" y="2817"/>
              <a:ext cx="11" cy="14"/>
            </a:xfrm>
            <a:custGeom>
              <a:avLst/>
              <a:gdLst>
                <a:gd name="T0" fmla="*/ 4 w 5"/>
                <a:gd name="T1" fmla="*/ 5 h 7"/>
                <a:gd name="T2" fmla="*/ 1 w 5"/>
                <a:gd name="T3" fmla="*/ 1 h 7"/>
                <a:gd name="T4" fmla="*/ 0 w 5"/>
                <a:gd name="T5" fmla="*/ 1 h 7"/>
                <a:gd name="T6" fmla="*/ 4 w 5"/>
                <a:gd name="T7" fmla="*/ 6 h 7"/>
                <a:gd name="T8" fmla="*/ 4 w 5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5"/>
                  </a:moveTo>
                  <a:cubicBezTo>
                    <a:pt x="3" y="5"/>
                    <a:pt x="2" y="2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2" y="3"/>
                    <a:pt x="2" y="6"/>
                    <a:pt x="4" y="6"/>
                  </a:cubicBezTo>
                  <a:cubicBezTo>
                    <a:pt x="4" y="7"/>
                    <a:pt x="5" y="6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25"/>
            <p:cNvSpPr/>
            <p:nvPr/>
          </p:nvSpPr>
          <p:spPr bwMode="auto">
            <a:xfrm>
              <a:off x="2013" y="2815"/>
              <a:ext cx="15" cy="16"/>
            </a:xfrm>
            <a:custGeom>
              <a:avLst/>
              <a:gdLst>
                <a:gd name="T0" fmla="*/ 6 w 7"/>
                <a:gd name="T1" fmla="*/ 7 h 8"/>
                <a:gd name="T2" fmla="*/ 4 w 7"/>
                <a:gd name="T3" fmla="*/ 4 h 8"/>
                <a:gd name="T4" fmla="*/ 2 w 7"/>
                <a:gd name="T5" fmla="*/ 1 h 8"/>
                <a:gd name="T6" fmla="*/ 1 w 7"/>
                <a:gd name="T7" fmla="*/ 2 h 8"/>
                <a:gd name="T8" fmla="*/ 6 w 7"/>
                <a:gd name="T9" fmla="*/ 8 h 8"/>
                <a:gd name="T10" fmla="*/ 6 w 7"/>
                <a:gd name="T11" fmla="*/ 8 h 8"/>
                <a:gd name="T12" fmla="*/ 6 w 7"/>
                <a:gd name="T13" fmla="*/ 8 h 8"/>
                <a:gd name="T14" fmla="*/ 6 w 7"/>
                <a:gd name="T1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8">
                  <a:moveTo>
                    <a:pt x="6" y="7"/>
                  </a:moveTo>
                  <a:cubicBezTo>
                    <a:pt x="5" y="6"/>
                    <a:pt x="4" y="5"/>
                    <a:pt x="4" y="4"/>
                  </a:cubicBezTo>
                  <a:cubicBezTo>
                    <a:pt x="3" y="3"/>
                    <a:pt x="2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4"/>
                    <a:pt x="3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7"/>
                    <a:pt x="6" y="6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26"/>
            <p:cNvSpPr/>
            <p:nvPr/>
          </p:nvSpPr>
          <p:spPr bwMode="auto">
            <a:xfrm>
              <a:off x="2024" y="2813"/>
              <a:ext cx="12" cy="18"/>
            </a:xfrm>
            <a:custGeom>
              <a:avLst/>
              <a:gdLst>
                <a:gd name="T0" fmla="*/ 5 w 6"/>
                <a:gd name="T1" fmla="*/ 7 h 9"/>
                <a:gd name="T2" fmla="*/ 3 w 6"/>
                <a:gd name="T3" fmla="*/ 5 h 9"/>
                <a:gd name="T4" fmla="*/ 1 w 6"/>
                <a:gd name="T5" fmla="*/ 0 h 9"/>
                <a:gd name="T6" fmla="*/ 0 w 6"/>
                <a:gd name="T7" fmla="*/ 1 h 9"/>
                <a:gd name="T8" fmla="*/ 2 w 6"/>
                <a:gd name="T9" fmla="*/ 6 h 9"/>
                <a:gd name="T10" fmla="*/ 5 w 6"/>
                <a:gd name="T11" fmla="*/ 9 h 9"/>
                <a:gd name="T12" fmla="*/ 6 w 6"/>
                <a:gd name="T13" fmla="*/ 8 h 9"/>
                <a:gd name="T14" fmla="*/ 6 w 6"/>
                <a:gd name="T15" fmla="*/ 8 h 9"/>
                <a:gd name="T16" fmla="*/ 5 w 6"/>
                <a:gd name="T1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9">
                  <a:moveTo>
                    <a:pt x="5" y="7"/>
                  </a:moveTo>
                  <a:cubicBezTo>
                    <a:pt x="4" y="7"/>
                    <a:pt x="4" y="5"/>
                    <a:pt x="3" y="5"/>
                  </a:cubicBezTo>
                  <a:cubicBezTo>
                    <a:pt x="3" y="3"/>
                    <a:pt x="2" y="2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3"/>
                    <a:pt x="2" y="4"/>
                    <a:pt x="2" y="6"/>
                  </a:cubicBezTo>
                  <a:cubicBezTo>
                    <a:pt x="3" y="7"/>
                    <a:pt x="4" y="8"/>
                    <a:pt x="5" y="9"/>
                  </a:cubicBezTo>
                  <a:cubicBezTo>
                    <a:pt x="5" y="9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7"/>
                    <a:pt x="5" y="7"/>
                    <a:pt x="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27"/>
            <p:cNvSpPr/>
            <p:nvPr/>
          </p:nvSpPr>
          <p:spPr bwMode="auto">
            <a:xfrm>
              <a:off x="2030" y="2813"/>
              <a:ext cx="12" cy="14"/>
            </a:xfrm>
            <a:custGeom>
              <a:avLst/>
              <a:gdLst>
                <a:gd name="T0" fmla="*/ 5 w 6"/>
                <a:gd name="T1" fmla="*/ 6 h 7"/>
                <a:gd name="T2" fmla="*/ 2 w 6"/>
                <a:gd name="T3" fmla="*/ 0 h 7"/>
                <a:gd name="T4" fmla="*/ 1 w 6"/>
                <a:gd name="T5" fmla="*/ 1 h 7"/>
                <a:gd name="T6" fmla="*/ 5 w 6"/>
                <a:gd name="T7" fmla="*/ 7 h 7"/>
                <a:gd name="T8" fmla="*/ 6 w 6"/>
                <a:gd name="T9" fmla="*/ 7 h 7"/>
                <a:gd name="T10" fmla="*/ 6 w 6"/>
                <a:gd name="T11" fmla="*/ 6 h 7"/>
                <a:gd name="T12" fmla="*/ 5 w 6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cubicBezTo>
                    <a:pt x="3" y="4"/>
                    <a:pt x="3" y="2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2" y="3"/>
                    <a:pt x="3" y="6"/>
                    <a:pt x="5" y="7"/>
                  </a:cubicBezTo>
                  <a:cubicBezTo>
                    <a:pt x="5" y="7"/>
                    <a:pt x="5" y="7"/>
                    <a:pt x="6" y="7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Freeform 28"/>
            <p:cNvSpPr/>
            <p:nvPr/>
          </p:nvSpPr>
          <p:spPr bwMode="auto">
            <a:xfrm>
              <a:off x="1991" y="2915"/>
              <a:ext cx="10" cy="10"/>
            </a:xfrm>
            <a:custGeom>
              <a:avLst/>
              <a:gdLst>
                <a:gd name="T0" fmla="*/ 4 w 5"/>
                <a:gd name="T1" fmla="*/ 3 h 5"/>
                <a:gd name="T2" fmla="*/ 3 w 5"/>
                <a:gd name="T3" fmla="*/ 2 h 5"/>
                <a:gd name="T4" fmla="*/ 2 w 5"/>
                <a:gd name="T5" fmla="*/ 0 h 5"/>
                <a:gd name="T6" fmla="*/ 1 w 5"/>
                <a:gd name="T7" fmla="*/ 1 h 5"/>
                <a:gd name="T8" fmla="*/ 2 w 5"/>
                <a:gd name="T9" fmla="*/ 3 h 5"/>
                <a:gd name="T10" fmla="*/ 4 w 5"/>
                <a:gd name="T11" fmla="*/ 5 h 5"/>
                <a:gd name="T12" fmla="*/ 4 w 5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cubicBezTo>
                    <a:pt x="4" y="3"/>
                    <a:pt x="3" y="2"/>
                    <a:pt x="3" y="2"/>
                  </a:cubicBezTo>
                  <a:cubicBezTo>
                    <a:pt x="3" y="1"/>
                    <a:pt x="2" y="1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1" y="2"/>
                    <a:pt x="2" y="2"/>
                    <a:pt x="2" y="3"/>
                  </a:cubicBezTo>
                  <a:cubicBezTo>
                    <a:pt x="3" y="4"/>
                    <a:pt x="3" y="5"/>
                    <a:pt x="4" y="5"/>
                  </a:cubicBezTo>
                  <a:cubicBezTo>
                    <a:pt x="5" y="5"/>
                    <a:pt x="5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Freeform 29"/>
            <p:cNvSpPr/>
            <p:nvPr/>
          </p:nvSpPr>
          <p:spPr bwMode="auto">
            <a:xfrm>
              <a:off x="1999" y="2909"/>
              <a:ext cx="8" cy="12"/>
            </a:xfrm>
            <a:custGeom>
              <a:avLst/>
              <a:gdLst>
                <a:gd name="T0" fmla="*/ 3 w 4"/>
                <a:gd name="T1" fmla="*/ 5 h 6"/>
                <a:gd name="T2" fmla="*/ 1 w 4"/>
                <a:gd name="T3" fmla="*/ 1 h 6"/>
                <a:gd name="T4" fmla="*/ 0 w 4"/>
                <a:gd name="T5" fmla="*/ 2 h 6"/>
                <a:gd name="T6" fmla="*/ 2 w 4"/>
                <a:gd name="T7" fmla="*/ 6 h 6"/>
                <a:gd name="T8" fmla="*/ 3 w 4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5"/>
                  </a:moveTo>
                  <a:cubicBezTo>
                    <a:pt x="2" y="4"/>
                    <a:pt x="2" y="2"/>
                    <a:pt x="1" y="1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1" y="3"/>
                    <a:pt x="1" y="4"/>
                    <a:pt x="2" y="6"/>
                  </a:cubicBezTo>
                  <a:cubicBezTo>
                    <a:pt x="3" y="6"/>
                    <a:pt x="4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Freeform 30"/>
            <p:cNvSpPr/>
            <p:nvPr/>
          </p:nvSpPr>
          <p:spPr bwMode="auto">
            <a:xfrm>
              <a:off x="2003" y="2907"/>
              <a:ext cx="8" cy="8"/>
            </a:xfrm>
            <a:custGeom>
              <a:avLst/>
              <a:gdLst>
                <a:gd name="T0" fmla="*/ 3 w 4"/>
                <a:gd name="T1" fmla="*/ 2 h 4"/>
                <a:gd name="T2" fmla="*/ 2 w 4"/>
                <a:gd name="T3" fmla="*/ 0 h 4"/>
                <a:gd name="T4" fmla="*/ 1 w 4"/>
                <a:gd name="T5" fmla="*/ 1 h 4"/>
                <a:gd name="T6" fmla="*/ 3 w 4"/>
                <a:gd name="T7" fmla="*/ 4 h 4"/>
                <a:gd name="T8" fmla="*/ 3 w 4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2"/>
                  </a:move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1" y="2"/>
                    <a:pt x="1" y="3"/>
                    <a:pt x="3" y="4"/>
                  </a:cubicBezTo>
                  <a:cubicBezTo>
                    <a:pt x="3" y="4"/>
                    <a:pt x="4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Freeform 31"/>
            <p:cNvSpPr/>
            <p:nvPr/>
          </p:nvSpPr>
          <p:spPr bwMode="auto">
            <a:xfrm>
              <a:off x="2007" y="2901"/>
              <a:ext cx="13" cy="14"/>
            </a:xfrm>
            <a:custGeom>
              <a:avLst/>
              <a:gdLst>
                <a:gd name="T0" fmla="*/ 5 w 6"/>
                <a:gd name="T1" fmla="*/ 6 h 7"/>
                <a:gd name="T2" fmla="*/ 2 w 6"/>
                <a:gd name="T3" fmla="*/ 1 h 7"/>
                <a:gd name="T4" fmla="*/ 1 w 6"/>
                <a:gd name="T5" fmla="*/ 1 h 7"/>
                <a:gd name="T6" fmla="*/ 4 w 6"/>
                <a:gd name="T7" fmla="*/ 7 h 7"/>
                <a:gd name="T8" fmla="*/ 5 w 6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5" y="6"/>
                  </a:moveTo>
                  <a:cubicBezTo>
                    <a:pt x="4" y="4"/>
                    <a:pt x="3" y="2"/>
                    <a:pt x="2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3"/>
                    <a:pt x="3" y="5"/>
                    <a:pt x="4" y="7"/>
                  </a:cubicBezTo>
                  <a:cubicBezTo>
                    <a:pt x="5" y="7"/>
                    <a:pt x="6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Freeform 32"/>
            <p:cNvSpPr/>
            <p:nvPr/>
          </p:nvSpPr>
          <p:spPr bwMode="auto">
            <a:xfrm>
              <a:off x="2016" y="2899"/>
              <a:ext cx="8" cy="12"/>
            </a:xfrm>
            <a:custGeom>
              <a:avLst/>
              <a:gdLst>
                <a:gd name="T0" fmla="*/ 3 w 4"/>
                <a:gd name="T1" fmla="*/ 4 h 6"/>
                <a:gd name="T2" fmla="*/ 2 w 4"/>
                <a:gd name="T3" fmla="*/ 1 h 6"/>
                <a:gd name="T4" fmla="*/ 1 w 4"/>
                <a:gd name="T5" fmla="*/ 2 h 6"/>
                <a:gd name="T6" fmla="*/ 3 w 4"/>
                <a:gd name="T7" fmla="*/ 5 h 6"/>
                <a:gd name="T8" fmla="*/ 4 w 4"/>
                <a:gd name="T9" fmla="*/ 5 h 6"/>
                <a:gd name="T10" fmla="*/ 4 w 4"/>
                <a:gd name="T11" fmla="*/ 4 h 6"/>
                <a:gd name="T12" fmla="*/ 3 w 4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3" y="4"/>
                  </a:moveTo>
                  <a:cubicBezTo>
                    <a:pt x="3" y="3"/>
                    <a:pt x="2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3"/>
                    <a:pt x="2" y="4"/>
                    <a:pt x="3" y="5"/>
                  </a:cubicBezTo>
                  <a:cubicBezTo>
                    <a:pt x="4" y="6"/>
                    <a:pt x="4" y="5"/>
                    <a:pt x="4" y="5"/>
                  </a:cubicBezTo>
                  <a:cubicBezTo>
                    <a:pt x="4" y="5"/>
                    <a:pt x="4" y="5"/>
                    <a:pt x="4" y="4"/>
                  </a:cubicBezTo>
                  <a:cubicBezTo>
                    <a:pt x="4" y="4"/>
                    <a:pt x="4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Freeform 33"/>
            <p:cNvSpPr/>
            <p:nvPr/>
          </p:nvSpPr>
          <p:spPr bwMode="auto">
            <a:xfrm>
              <a:off x="2020" y="2895"/>
              <a:ext cx="14" cy="16"/>
            </a:xfrm>
            <a:custGeom>
              <a:avLst/>
              <a:gdLst>
                <a:gd name="T0" fmla="*/ 7 w 7"/>
                <a:gd name="T1" fmla="*/ 7 h 8"/>
                <a:gd name="T2" fmla="*/ 2 w 7"/>
                <a:gd name="T3" fmla="*/ 1 h 8"/>
                <a:gd name="T4" fmla="*/ 0 w 7"/>
                <a:gd name="T5" fmla="*/ 1 h 8"/>
                <a:gd name="T6" fmla="*/ 6 w 7"/>
                <a:gd name="T7" fmla="*/ 8 h 8"/>
                <a:gd name="T8" fmla="*/ 7 w 7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7" y="7"/>
                  </a:moveTo>
                  <a:cubicBezTo>
                    <a:pt x="4" y="6"/>
                    <a:pt x="3" y="3"/>
                    <a:pt x="2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2" y="4"/>
                    <a:pt x="4" y="7"/>
                    <a:pt x="6" y="8"/>
                  </a:cubicBezTo>
                  <a:cubicBezTo>
                    <a:pt x="7" y="8"/>
                    <a:pt x="7" y="7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Freeform 34"/>
            <p:cNvSpPr/>
            <p:nvPr/>
          </p:nvSpPr>
          <p:spPr bwMode="auto">
            <a:xfrm>
              <a:off x="2026" y="2893"/>
              <a:ext cx="16" cy="16"/>
            </a:xfrm>
            <a:custGeom>
              <a:avLst/>
              <a:gdLst>
                <a:gd name="T0" fmla="*/ 7 w 8"/>
                <a:gd name="T1" fmla="*/ 7 h 8"/>
                <a:gd name="T2" fmla="*/ 5 w 8"/>
                <a:gd name="T3" fmla="*/ 4 h 8"/>
                <a:gd name="T4" fmla="*/ 1 w 8"/>
                <a:gd name="T5" fmla="*/ 1 h 8"/>
                <a:gd name="T6" fmla="*/ 0 w 8"/>
                <a:gd name="T7" fmla="*/ 1 h 8"/>
                <a:gd name="T8" fmla="*/ 4 w 8"/>
                <a:gd name="T9" fmla="*/ 5 h 8"/>
                <a:gd name="T10" fmla="*/ 6 w 8"/>
                <a:gd name="T11" fmla="*/ 8 h 8"/>
                <a:gd name="T12" fmla="*/ 7 w 8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">
                  <a:moveTo>
                    <a:pt x="7" y="7"/>
                  </a:moveTo>
                  <a:cubicBezTo>
                    <a:pt x="6" y="6"/>
                    <a:pt x="5" y="5"/>
                    <a:pt x="5" y="4"/>
                  </a:cubicBezTo>
                  <a:cubicBezTo>
                    <a:pt x="4" y="3"/>
                    <a:pt x="3" y="2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2" y="3"/>
                    <a:pt x="3" y="4"/>
                    <a:pt x="4" y="5"/>
                  </a:cubicBezTo>
                  <a:cubicBezTo>
                    <a:pt x="5" y="6"/>
                    <a:pt x="5" y="7"/>
                    <a:pt x="6" y="8"/>
                  </a:cubicBezTo>
                  <a:cubicBezTo>
                    <a:pt x="7" y="8"/>
                    <a:pt x="8" y="7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Freeform 35"/>
            <p:cNvSpPr/>
            <p:nvPr/>
          </p:nvSpPr>
          <p:spPr bwMode="auto">
            <a:xfrm>
              <a:off x="1983" y="3005"/>
              <a:ext cx="6" cy="6"/>
            </a:xfrm>
            <a:custGeom>
              <a:avLst/>
              <a:gdLst>
                <a:gd name="T0" fmla="*/ 3 w 3"/>
                <a:gd name="T1" fmla="*/ 2 h 3"/>
                <a:gd name="T2" fmla="*/ 2 w 3"/>
                <a:gd name="T3" fmla="*/ 0 h 3"/>
                <a:gd name="T4" fmla="*/ 1 w 3"/>
                <a:gd name="T5" fmla="*/ 1 h 3"/>
                <a:gd name="T6" fmla="*/ 2 w 3"/>
                <a:gd name="T7" fmla="*/ 3 h 3"/>
                <a:gd name="T8" fmla="*/ 3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" y="2"/>
                    <a:pt x="1" y="2"/>
                    <a:pt x="2" y="3"/>
                  </a:cubicBezTo>
                  <a:cubicBezTo>
                    <a:pt x="2" y="3"/>
                    <a:pt x="3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Freeform 36"/>
            <p:cNvSpPr/>
            <p:nvPr/>
          </p:nvSpPr>
          <p:spPr bwMode="auto">
            <a:xfrm>
              <a:off x="1991" y="3003"/>
              <a:ext cx="6" cy="6"/>
            </a:xfrm>
            <a:custGeom>
              <a:avLst/>
              <a:gdLst>
                <a:gd name="T0" fmla="*/ 3 w 3"/>
                <a:gd name="T1" fmla="*/ 2 h 3"/>
                <a:gd name="T2" fmla="*/ 2 w 3"/>
                <a:gd name="T3" fmla="*/ 0 h 3"/>
                <a:gd name="T4" fmla="*/ 1 w 3"/>
                <a:gd name="T5" fmla="*/ 1 h 3"/>
                <a:gd name="T6" fmla="*/ 2 w 3"/>
                <a:gd name="T7" fmla="*/ 3 h 3"/>
                <a:gd name="T8" fmla="*/ 3 w 3"/>
                <a:gd name="T9" fmla="*/ 3 h 3"/>
                <a:gd name="T10" fmla="*/ 3 w 3"/>
                <a:gd name="T11" fmla="*/ 2 h 3"/>
                <a:gd name="T12" fmla="*/ 3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1" y="2"/>
                    <a:pt x="1" y="2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Freeform 37"/>
            <p:cNvSpPr/>
            <p:nvPr/>
          </p:nvSpPr>
          <p:spPr bwMode="auto">
            <a:xfrm>
              <a:off x="1995" y="2999"/>
              <a:ext cx="10" cy="10"/>
            </a:xfrm>
            <a:custGeom>
              <a:avLst/>
              <a:gdLst>
                <a:gd name="T0" fmla="*/ 5 w 5"/>
                <a:gd name="T1" fmla="*/ 4 h 5"/>
                <a:gd name="T2" fmla="*/ 4 w 5"/>
                <a:gd name="T3" fmla="*/ 4 h 5"/>
                <a:gd name="T4" fmla="*/ 4 w 5"/>
                <a:gd name="T5" fmla="*/ 3 h 5"/>
                <a:gd name="T6" fmla="*/ 2 w 5"/>
                <a:gd name="T7" fmla="*/ 0 h 5"/>
                <a:gd name="T8" fmla="*/ 1 w 5"/>
                <a:gd name="T9" fmla="*/ 1 h 5"/>
                <a:gd name="T10" fmla="*/ 4 w 5"/>
                <a:gd name="T11" fmla="*/ 5 h 5"/>
                <a:gd name="T12" fmla="*/ 5 w 5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2" y="1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1" y="2"/>
                    <a:pt x="2" y="4"/>
                    <a:pt x="4" y="5"/>
                  </a:cubicBezTo>
                  <a:cubicBezTo>
                    <a:pt x="4" y="5"/>
                    <a:pt x="5" y="5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Freeform 38"/>
            <p:cNvSpPr/>
            <p:nvPr/>
          </p:nvSpPr>
          <p:spPr bwMode="auto">
            <a:xfrm>
              <a:off x="2001" y="2995"/>
              <a:ext cx="8" cy="12"/>
            </a:xfrm>
            <a:custGeom>
              <a:avLst/>
              <a:gdLst>
                <a:gd name="T0" fmla="*/ 4 w 4"/>
                <a:gd name="T1" fmla="*/ 5 h 6"/>
                <a:gd name="T2" fmla="*/ 3 w 4"/>
                <a:gd name="T3" fmla="*/ 5 h 6"/>
                <a:gd name="T4" fmla="*/ 1 w 4"/>
                <a:gd name="T5" fmla="*/ 1 h 6"/>
                <a:gd name="T6" fmla="*/ 0 w 4"/>
                <a:gd name="T7" fmla="*/ 1 h 6"/>
                <a:gd name="T8" fmla="*/ 3 w 4"/>
                <a:gd name="T9" fmla="*/ 6 h 6"/>
                <a:gd name="T10" fmla="*/ 4 w 4"/>
                <a:gd name="T11" fmla="*/ 6 h 6"/>
                <a:gd name="T12" fmla="*/ 4 w 4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4" y="5"/>
                  </a:moveTo>
                  <a:cubicBezTo>
                    <a:pt x="4" y="5"/>
                    <a:pt x="4" y="5"/>
                    <a:pt x="3" y="5"/>
                  </a:cubicBezTo>
                  <a:cubicBezTo>
                    <a:pt x="2" y="4"/>
                    <a:pt x="2" y="2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1" y="3"/>
                    <a:pt x="2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lnTo>
                    <a:pt x="4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Freeform 39"/>
            <p:cNvSpPr/>
            <p:nvPr/>
          </p:nvSpPr>
          <p:spPr bwMode="auto">
            <a:xfrm>
              <a:off x="2005" y="2991"/>
              <a:ext cx="13" cy="18"/>
            </a:xfrm>
            <a:custGeom>
              <a:avLst/>
              <a:gdLst>
                <a:gd name="T0" fmla="*/ 6 w 6"/>
                <a:gd name="T1" fmla="*/ 7 h 9"/>
                <a:gd name="T2" fmla="*/ 5 w 6"/>
                <a:gd name="T3" fmla="*/ 7 h 9"/>
                <a:gd name="T4" fmla="*/ 5 w 6"/>
                <a:gd name="T5" fmla="*/ 7 h 9"/>
                <a:gd name="T6" fmla="*/ 3 w 6"/>
                <a:gd name="T7" fmla="*/ 5 h 9"/>
                <a:gd name="T8" fmla="*/ 2 w 6"/>
                <a:gd name="T9" fmla="*/ 1 h 9"/>
                <a:gd name="T10" fmla="*/ 1 w 6"/>
                <a:gd name="T11" fmla="*/ 2 h 9"/>
                <a:gd name="T12" fmla="*/ 3 w 6"/>
                <a:gd name="T13" fmla="*/ 6 h 9"/>
                <a:gd name="T14" fmla="*/ 6 w 6"/>
                <a:gd name="T15" fmla="*/ 9 h 9"/>
                <a:gd name="T16" fmla="*/ 6 w 6"/>
                <a:gd name="T17" fmla="*/ 8 h 9"/>
                <a:gd name="T18" fmla="*/ 6 w 6"/>
                <a:gd name="T1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9">
                  <a:moveTo>
                    <a:pt x="6" y="7"/>
                  </a:moveTo>
                  <a:cubicBezTo>
                    <a:pt x="6" y="6"/>
                    <a:pt x="5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5"/>
                    <a:pt x="3" y="5"/>
                  </a:cubicBezTo>
                  <a:cubicBezTo>
                    <a:pt x="3" y="3"/>
                    <a:pt x="2" y="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3"/>
                    <a:pt x="2" y="5"/>
                    <a:pt x="3" y="6"/>
                  </a:cubicBezTo>
                  <a:cubicBezTo>
                    <a:pt x="3" y="7"/>
                    <a:pt x="4" y="9"/>
                    <a:pt x="6" y="9"/>
                  </a:cubicBezTo>
                  <a:cubicBezTo>
                    <a:pt x="6" y="9"/>
                    <a:pt x="6" y="9"/>
                    <a:pt x="6" y="8"/>
                  </a:cubicBezTo>
                  <a:cubicBezTo>
                    <a:pt x="6" y="8"/>
                    <a:pt x="6" y="8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Freeform 40"/>
            <p:cNvSpPr/>
            <p:nvPr/>
          </p:nvSpPr>
          <p:spPr bwMode="auto">
            <a:xfrm>
              <a:off x="2013" y="2995"/>
              <a:ext cx="9" cy="12"/>
            </a:xfrm>
            <a:custGeom>
              <a:avLst/>
              <a:gdLst>
                <a:gd name="T0" fmla="*/ 4 w 4"/>
                <a:gd name="T1" fmla="*/ 5 h 6"/>
                <a:gd name="T2" fmla="*/ 1 w 4"/>
                <a:gd name="T3" fmla="*/ 0 h 6"/>
                <a:gd name="T4" fmla="*/ 0 w 4"/>
                <a:gd name="T5" fmla="*/ 1 h 6"/>
                <a:gd name="T6" fmla="*/ 3 w 4"/>
                <a:gd name="T7" fmla="*/ 5 h 6"/>
                <a:gd name="T8" fmla="*/ 4 w 4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5"/>
                  </a:moveTo>
                  <a:cubicBezTo>
                    <a:pt x="3" y="3"/>
                    <a:pt x="2" y="2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2"/>
                    <a:pt x="2" y="4"/>
                    <a:pt x="3" y="5"/>
                  </a:cubicBezTo>
                  <a:cubicBezTo>
                    <a:pt x="3" y="6"/>
                    <a:pt x="4" y="6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Freeform 41"/>
            <p:cNvSpPr/>
            <p:nvPr/>
          </p:nvSpPr>
          <p:spPr bwMode="auto">
            <a:xfrm>
              <a:off x="1521" y="3083"/>
              <a:ext cx="4" cy="16"/>
            </a:xfrm>
            <a:custGeom>
              <a:avLst/>
              <a:gdLst>
                <a:gd name="T0" fmla="*/ 0 w 2"/>
                <a:gd name="T1" fmla="*/ 1 h 8"/>
                <a:gd name="T2" fmla="*/ 0 w 2"/>
                <a:gd name="T3" fmla="*/ 8 h 8"/>
                <a:gd name="T4" fmla="*/ 2 w 2"/>
                <a:gd name="T5" fmla="*/ 8 h 8"/>
                <a:gd name="T6" fmla="*/ 2 w 2"/>
                <a:gd name="T7" fmla="*/ 1 h 8"/>
                <a:gd name="T8" fmla="*/ 0 w 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0" y="1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2" y="8"/>
                    <a:pt x="2" y="8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Freeform 42"/>
            <p:cNvSpPr/>
            <p:nvPr/>
          </p:nvSpPr>
          <p:spPr bwMode="auto">
            <a:xfrm>
              <a:off x="1531" y="3083"/>
              <a:ext cx="6" cy="22"/>
            </a:xfrm>
            <a:custGeom>
              <a:avLst/>
              <a:gdLst>
                <a:gd name="T0" fmla="*/ 3 w 3"/>
                <a:gd name="T1" fmla="*/ 9 h 11"/>
                <a:gd name="T2" fmla="*/ 2 w 3"/>
                <a:gd name="T3" fmla="*/ 1 h 11"/>
                <a:gd name="T4" fmla="*/ 0 w 3"/>
                <a:gd name="T5" fmla="*/ 1 h 11"/>
                <a:gd name="T6" fmla="*/ 2 w 3"/>
                <a:gd name="T7" fmla="*/ 10 h 11"/>
                <a:gd name="T8" fmla="*/ 3 w 3"/>
                <a:gd name="T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1">
                  <a:moveTo>
                    <a:pt x="3" y="9"/>
                  </a:moveTo>
                  <a:cubicBezTo>
                    <a:pt x="1" y="7"/>
                    <a:pt x="2" y="4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1" y="4"/>
                    <a:pt x="0" y="8"/>
                    <a:pt x="2" y="10"/>
                  </a:cubicBezTo>
                  <a:cubicBezTo>
                    <a:pt x="2" y="11"/>
                    <a:pt x="3" y="10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Freeform 43"/>
            <p:cNvSpPr/>
            <p:nvPr/>
          </p:nvSpPr>
          <p:spPr bwMode="auto">
            <a:xfrm>
              <a:off x="1543" y="3083"/>
              <a:ext cx="10" cy="35"/>
            </a:xfrm>
            <a:custGeom>
              <a:avLst/>
              <a:gdLst>
                <a:gd name="T0" fmla="*/ 4 w 5"/>
                <a:gd name="T1" fmla="*/ 14 h 17"/>
                <a:gd name="T2" fmla="*/ 2 w 5"/>
                <a:gd name="T3" fmla="*/ 8 h 17"/>
                <a:gd name="T4" fmla="*/ 2 w 5"/>
                <a:gd name="T5" fmla="*/ 1 h 17"/>
                <a:gd name="T6" fmla="*/ 1 w 5"/>
                <a:gd name="T7" fmla="*/ 1 h 17"/>
                <a:gd name="T8" fmla="*/ 1 w 5"/>
                <a:gd name="T9" fmla="*/ 11 h 17"/>
                <a:gd name="T10" fmla="*/ 4 w 5"/>
                <a:gd name="T11" fmla="*/ 15 h 17"/>
                <a:gd name="T12" fmla="*/ 4 w 5"/>
                <a:gd name="T13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7">
                  <a:moveTo>
                    <a:pt x="4" y="14"/>
                  </a:moveTo>
                  <a:cubicBezTo>
                    <a:pt x="3" y="14"/>
                    <a:pt x="2" y="8"/>
                    <a:pt x="2" y="8"/>
                  </a:cubicBezTo>
                  <a:cubicBezTo>
                    <a:pt x="2" y="5"/>
                    <a:pt x="2" y="3"/>
                    <a:pt x="2" y="1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0" y="4"/>
                    <a:pt x="0" y="8"/>
                    <a:pt x="1" y="11"/>
                  </a:cubicBezTo>
                  <a:cubicBezTo>
                    <a:pt x="1" y="12"/>
                    <a:pt x="2" y="17"/>
                    <a:pt x="4" y="15"/>
                  </a:cubicBezTo>
                  <a:cubicBezTo>
                    <a:pt x="5" y="15"/>
                    <a:pt x="4" y="13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1" name="Freeform 44"/>
            <p:cNvSpPr/>
            <p:nvPr/>
          </p:nvSpPr>
          <p:spPr bwMode="auto">
            <a:xfrm>
              <a:off x="1557" y="3087"/>
              <a:ext cx="9" cy="33"/>
            </a:xfrm>
            <a:custGeom>
              <a:avLst/>
              <a:gdLst>
                <a:gd name="T0" fmla="*/ 3 w 4"/>
                <a:gd name="T1" fmla="*/ 13 h 16"/>
                <a:gd name="T2" fmla="*/ 1 w 4"/>
                <a:gd name="T3" fmla="*/ 1 h 16"/>
                <a:gd name="T4" fmla="*/ 0 w 4"/>
                <a:gd name="T5" fmla="*/ 1 h 16"/>
                <a:gd name="T6" fmla="*/ 3 w 4"/>
                <a:gd name="T7" fmla="*/ 15 h 16"/>
                <a:gd name="T8" fmla="*/ 4 w 4"/>
                <a:gd name="T9" fmla="*/ 15 h 16"/>
                <a:gd name="T10" fmla="*/ 4 w 4"/>
                <a:gd name="T11" fmla="*/ 14 h 16"/>
                <a:gd name="T12" fmla="*/ 3 w 4"/>
                <a:gd name="T13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6">
                  <a:moveTo>
                    <a:pt x="3" y="13"/>
                  </a:moveTo>
                  <a:cubicBezTo>
                    <a:pt x="2" y="10"/>
                    <a:pt x="2" y="5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1" y="6"/>
                    <a:pt x="0" y="11"/>
                    <a:pt x="3" y="15"/>
                  </a:cubicBezTo>
                  <a:cubicBezTo>
                    <a:pt x="3" y="16"/>
                    <a:pt x="4" y="15"/>
                    <a:pt x="4" y="15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4"/>
                    <a:pt x="4" y="13"/>
                    <a:pt x="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2" name="Freeform 45"/>
            <p:cNvSpPr/>
            <p:nvPr/>
          </p:nvSpPr>
          <p:spPr bwMode="auto">
            <a:xfrm>
              <a:off x="1572" y="3095"/>
              <a:ext cx="8" cy="39"/>
            </a:xfrm>
            <a:custGeom>
              <a:avLst/>
              <a:gdLst>
                <a:gd name="T0" fmla="*/ 3 w 4"/>
                <a:gd name="T1" fmla="*/ 15 h 19"/>
                <a:gd name="T2" fmla="*/ 2 w 4"/>
                <a:gd name="T3" fmla="*/ 17 h 19"/>
                <a:gd name="T4" fmla="*/ 2 w 4"/>
                <a:gd name="T5" fmla="*/ 9 h 19"/>
                <a:gd name="T6" fmla="*/ 1 w 4"/>
                <a:gd name="T7" fmla="*/ 1 h 19"/>
                <a:gd name="T8" fmla="*/ 0 w 4"/>
                <a:gd name="T9" fmla="*/ 1 h 19"/>
                <a:gd name="T10" fmla="*/ 1 w 4"/>
                <a:gd name="T11" fmla="*/ 10 h 19"/>
                <a:gd name="T12" fmla="*/ 2 w 4"/>
                <a:gd name="T13" fmla="*/ 18 h 19"/>
                <a:gd name="T14" fmla="*/ 3 w 4"/>
                <a:gd name="T15" fmla="*/ 18 h 19"/>
                <a:gd name="T16" fmla="*/ 4 w 4"/>
                <a:gd name="T17" fmla="*/ 16 h 19"/>
                <a:gd name="T18" fmla="*/ 3 w 4"/>
                <a:gd name="T1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9">
                  <a:moveTo>
                    <a:pt x="3" y="15"/>
                  </a:moveTo>
                  <a:cubicBezTo>
                    <a:pt x="3" y="16"/>
                    <a:pt x="3" y="16"/>
                    <a:pt x="2" y="17"/>
                  </a:cubicBezTo>
                  <a:cubicBezTo>
                    <a:pt x="2" y="14"/>
                    <a:pt x="2" y="12"/>
                    <a:pt x="2" y="9"/>
                  </a:cubicBezTo>
                  <a:cubicBezTo>
                    <a:pt x="2" y="6"/>
                    <a:pt x="1" y="4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4"/>
                    <a:pt x="1" y="7"/>
                    <a:pt x="1" y="10"/>
                  </a:cubicBezTo>
                  <a:cubicBezTo>
                    <a:pt x="1" y="13"/>
                    <a:pt x="0" y="16"/>
                    <a:pt x="2" y="18"/>
                  </a:cubicBezTo>
                  <a:cubicBezTo>
                    <a:pt x="2" y="19"/>
                    <a:pt x="2" y="18"/>
                    <a:pt x="3" y="18"/>
                  </a:cubicBezTo>
                  <a:cubicBezTo>
                    <a:pt x="3" y="17"/>
                    <a:pt x="4" y="17"/>
                    <a:pt x="4" y="16"/>
                  </a:cubicBezTo>
                  <a:cubicBezTo>
                    <a:pt x="4" y="15"/>
                    <a:pt x="3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Freeform 46"/>
            <p:cNvSpPr/>
            <p:nvPr/>
          </p:nvSpPr>
          <p:spPr bwMode="auto">
            <a:xfrm>
              <a:off x="1584" y="3097"/>
              <a:ext cx="10" cy="37"/>
            </a:xfrm>
            <a:custGeom>
              <a:avLst/>
              <a:gdLst>
                <a:gd name="T0" fmla="*/ 4 w 5"/>
                <a:gd name="T1" fmla="*/ 15 h 18"/>
                <a:gd name="T2" fmla="*/ 2 w 5"/>
                <a:gd name="T3" fmla="*/ 12 h 18"/>
                <a:gd name="T4" fmla="*/ 2 w 5"/>
                <a:gd name="T5" fmla="*/ 8 h 18"/>
                <a:gd name="T6" fmla="*/ 2 w 5"/>
                <a:gd name="T7" fmla="*/ 1 h 18"/>
                <a:gd name="T8" fmla="*/ 0 w 5"/>
                <a:gd name="T9" fmla="*/ 1 h 18"/>
                <a:gd name="T10" fmla="*/ 1 w 5"/>
                <a:gd name="T11" fmla="*/ 13 h 18"/>
                <a:gd name="T12" fmla="*/ 5 w 5"/>
                <a:gd name="T13" fmla="*/ 15 h 18"/>
                <a:gd name="T14" fmla="*/ 4 w 5"/>
                <a:gd name="T1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18">
                  <a:moveTo>
                    <a:pt x="4" y="15"/>
                  </a:moveTo>
                  <a:cubicBezTo>
                    <a:pt x="4" y="15"/>
                    <a:pt x="3" y="12"/>
                    <a:pt x="2" y="12"/>
                  </a:cubicBezTo>
                  <a:cubicBezTo>
                    <a:pt x="2" y="11"/>
                    <a:pt x="2" y="9"/>
                    <a:pt x="2" y="8"/>
                  </a:cubicBezTo>
                  <a:cubicBezTo>
                    <a:pt x="1" y="6"/>
                    <a:pt x="1" y="3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0" y="5"/>
                    <a:pt x="0" y="9"/>
                    <a:pt x="1" y="13"/>
                  </a:cubicBezTo>
                  <a:cubicBezTo>
                    <a:pt x="2" y="14"/>
                    <a:pt x="3" y="18"/>
                    <a:pt x="5" y="15"/>
                  </a:cubicBezTo>
                  <a:cubicBezTo>
                    <a:pt x="5" y="15"/>
                    <a:pt x="4" y="14"/>
                    <a:pt x="4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Freeform 47"/>
            <p:cNvSpPr/>
            <p:nvPr/>
          </p:nvSpPr>
          <p:spPr bwMode="auto">
            <a:xfrm>
              <a:off x="1598" y="3093"/>
              <a:ext cx="11" cy="41"/>
            </a:xfrm>
            <a:custGeom>
              <a:avLst/>
              <a:gdLst>
                <a:gd name="T0" fmla="*/ 4 w 5"/>
                <a:gd name="T1" fmla="*/ 18 h 20"/>
                <a:gd name="T2" fmla="*/ 1 w 5"/>
                <a:gd name="T3" fmla="*/ 1 h 20"/>
                <a:gd name="T4" fmla="*/ 0 w 5"/>
                <a:gd name="T5" fmla="*/ 1 h 20"/>
                <a:gd name="T6" fmla="*/ 3 w 5"/>
                <a:gd name="T7" fmla="*/ 20 h 20"/>
                <a:gd name="T8" fmla="*/ 4 w 5"/>
                <a:gd name="T9" fmla="*/ 20 h 20"/>
                <a:gd name="T10" fmla="*/ 5 w 5"/>
                <a:gd name="T11" fmla="*/ 18 h 20"/>
                <a:gd name="T12" fmla="*/ 4 w 5"/>
                <a:gd name="T13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0">
                  <a:moveTo>
                    <a:pt x="4" y="18"/>
                  </a:moveTo>
                  <a:cubicBezTo>
                    <a:pt x="2" y="12"/>
                    <a:pt x="1" y="6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7"/>
                    <a:pt x="1" y="13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5" y="19"/>
                    <a:pt x="5" y="19"/>
                    <a:pt x="5" y="18"/>
                  </a:cubicBezTo>
                  <a:cubicBezTo>
                    <a:pt x="5" y="17"/>
                    <a:pt x="4" y="17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5" name="Freeform 48"/>
            <p:cNvSpPr/>
            <p:nvPr/>
          </p:nvSpPr>
          <p:spPr bwMode="auto">
            <a:xfrm>
              <a:off x="1611" y="3099"/>
              <a:ext cx="10" cy="41"/>
            </a:xfrm>
            <a:custGeom>
              <a:avLst/>
              <a:gdLst>
                <a:gd name="T0" fmla="*/ 4 w 5"/>
                <a:gd name="T1" fmla="*/ 18 h 20"/>
                <a:gd name="T2" fmla="*/ 1 w 5"/>
                <a:gd name="T3" fmla="*/ 0 h 20"/>
                <a:gd name="T4" fmla="*/ 0 w 5"/>
                <a:gd name="T5" fmla="*/ 0 h 20"/>
                <a:gd name="T6" fmla="*/ 3 w 5"/>
                <a:gd name="T7" fmla="*/ 20 h 20"/>
                <a:gd name="T8" fmla="*/ 4 w 5"/>
                <a:gd name="T9" fmla="*/ 20 h 20"/>
                <a:gd name="T10" fmla="*/ 5 w 5"/>
                <a:gd name="T11" fmla="*/ 18 h 20"/>
                <a:gd name="T12" fmla="*/ 4 w 5"/>
                <a:gd name="T13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0">
                  <a:moveTo>
                    <a:pt x="4" y="18"/>
                  </a:moveTo>
                  <a:cubicBezTo>
                    <a:pt x="1" y="13"/>
                    <a:pt x="1" y="6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7"/>
                    <a:pt x="0" y="14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19"/>
                    <a:pt x="5" y="19"/>
                    <a:pt x="5" y="18"/>
                  </a:cubicBezTo>
                  <a:cubicBezTo>
                    <a:pt x="5" y="18"/>
                    <a:pt x="4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6" name="Freeform 49"/>
            <p:cNvSpPr/>
            <p:nvPr/>
          </p:nvSpPr>
          <p:spPr bwMode="auto">
            <a:xfrm>
              <a:off x="1621" y="3101"/>
              <a:ext cx="14" cy="37"/>
            </a:xfrm>
            <a:custGeom>
              <a:avLst/>
              <a:gdLst>
                <a:gd name="T0" fmla="*/ 7 w 7"/>
                <a:gd name="T1" fmla="*/ 17 h 18"/>
                <a:gd name="T2" fmla="*/ 1 w 7"/>
                <a:gd name="T3" fmla="*/ 1 h 18"/>
                <a:gd name="T4" fmla="*/ 0 w 7"/>
                <a:gd name="T5" fmla="*/ 1 h 18"/>
                <a:gd name="T6" fmla="*/ 6 w 7"/>
                <a:gd name="T7" fmla="*/ 18 h 18"/>
                <a:gd name="T8" fmla="*/ 7 w 7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8">
                  <a:moveTo>
                    <a:pt x="7" y="17"/>
                  </a:moveTo>
                  <a:cubicBezTo>
                    <a:pt x="4" y="12"/>
                    <a:pt x="3" y="6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2" y="7"/>
                    <a:pt x="3" y="13"/>
                    <a:pt x="6" y="18"/>
                  </a:cubicBezTo>
                  <a:cubicBezTo>
                    <a:pt x="6" y="18"/>
                    <a:pt x="7" y="18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7" name="Freeform 50"/>
            <p:cNvSpPr/>
            <p:nvPr/>
          </p:nvSpPr>
          <p:spPr bwMode="auto">
            <a:xfrm>
              <a:off x="1643" y="3101"/>
              <a:ext cx="9" cy="53"/>
            </a:xfrm>
            <a:custGeom>
              <a:avLst/>
              <a:gdLst>
                <a:gd name="T0" fmla="*/ 3 w 4"/>
                <a:gd name="T1" fmla="*/ 23 h 26"/>
                <a:gd name="T2" fmla="*/ 1 w 4"/>
                <a:gd name="T3" fmla="*/ 14 h 26"/>
                <a:gd name="T4" fmla="*/ 1 w 4"/>
                <a:gd name="T5" fmla="*/ 1 h 26"/>
                <a:gd name="T6" fmla="*/ 0 w 4"/>
                <a:gd name="T7" fmla="*/ 1 h 26"/>
                <a:gd name="T8" fmla="*/ 0 w 4"/>
                <a:gd name="T9" fmla="*/ 15 h 26"/>
                <a:gd name="T10" fmla="*/ 3 w 4"/>
                <a:gd name="T11" fmla="*/ 25 h 26"/>
                <a:gd name="T12" fmla="*/ 4 w 4"/>
                <a:gd name="T13" fmla="*/ 25 h 26"/>
                <a:gd name="T14" fmla="*/ 4 w 4"/>
                <a:gd name="T15" fmla="*/ 24 h 26"/>
                <a:gd name="T16" fmla="*/ 3 w 4"/>
                <a:gd name="T17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26">
                  <a:moveTo>
                    <a:pt x="3" y="23"/>
                  </a:moveTo>
                  <a:cubicBezTo>
                    <a:pt x="1" y="21"/>
                    <a:pt x="1" y="17"/>
                    <a:pt x="1" y="14"/>
                  </a:cubicBezTo>
                  <a:cubicBezTo>
                    <a:pt x="1" y="10"/>
                    <a:pt x="1" y="5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6"/>
                    <a:pt x="0" y="11"/>
                    <a:pt x="0" y="15"/>
                  </a:cubicBezTo>
                  <a:cubicBezTo>
                    <a:pt x="0" y="18"/>
                    <a:pt x="0" y="23"/>
                    <a:pt x="3" y="25"/>
                  </a:cubicBezTo>
                  <a:cubicBezTo>
                    <a:pt x="3" y="26"/>
                    <a:pt x="3" y="25"/>
                    <a:pt x="4" y="25"/>
                  </a:cubicBezTo>
                  <a:cubicBezTo>
                    <a:pt x="4" y="25"/>
                    <a:pt x="4" y="24"/>
                    <a:pt x="4" y="24"/>
                  </a:cubicBezTo>
                  <a:cubicBezTo>
                    <a:pt x="4" y="23"/>
                    <a:pt x="3" y="23"/>
                    <a:pt x="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8" name="Freeform 51"/>
            <p:cNvSpPr/>
            <p:nvPr/>
          </p:nvSpPr>
          <p:spPr bwMode="auto">
            <a:xfrm>
              <a:off x="1656" y="3118"/>
              <a:ext cx="8" cy="30"/>
            </a:xfrm>
            <a:custGeom>
              <a:avLst/>
              <a:gdLst>
                <a:gd name="T0" fmla="*/ 4 w 4"/>
                <a:gd name="T1" fmla="*/ 14 h 15"/>
                <a:gd name="T2" fmla="*/ 1 w 4"/>
                <a:gd name="T3" fmla="*/ 1 h 15"/>
                <a:gd name="T4" fmla="*/ 0 w 4"/>
                <a:gd name="T5" fmla="*/ 1 h 15"/>
                <a:gd name="T6" fmla="*/ 2 w 4"/>
                <a:gd name="T7" fmla="*/ 15 h 15"/>
                <a:gd name="T8" fmla="*/ 4 w 4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5">
                  <a:moveTo>
                    <a:pt x="4" y="14"/>
                  </a:moveTo>
                  <a:cubicBezTo>
                    <a:pt x="2" y="10"/>
                    <a:pt x="2" y="6"/>
                    <a:pt x="1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6"/>
                    <a:pt x="0" y="11"/>
                    <a:pt x="2" y="15"/>
                  </a:cubicBezTo>
                  <a:cubicBezTo>
                    <a:pt x="3" y="15"/>
                    <a:pt x="4" y="15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9" name="Freeform 52"/>
            <p:cNvSpPr/>
            <p:nvPr/>
          </p:nvSpPr>
          <p:spPr bwMode="auto">
            <a:xfrm>
              <a:off x="1666" y="3118"/>
              <a:ext cx="12" cy="32"/>
            </a:xfrm>
            <a:custGeom>
              <a:avLst/>
              <a:gdLst>
                <a:gd name="T0" fmla="*/ 5 w 6"/>
                <a:gd name="T1" fmla="*/ 14 h 16"/>
                <a:gd name="T2" fmla="*/ 4 w 6"/>
                <a:gd name="T3" fmla="*/ 11 h 16"/>
                <a:gd name="T4" fmla="*/ 3 w 6"/>
                <a:gd name="T5" fmla="*/ 7 h 16"/>
                <a:gd name="T6" fmla="*/ 2 w 6"/>
                <a:gd name="T7" fmla="*/ 1 h 16"/>
                <a:gd name="T8" fmla="*/ 1 w 6"/>
                <a:gd name="T9" fmla="*/ 1 h 16"/>
                <a:gd name="T10" fmla="*/ 4 w 6"/>
                <a:gd name="T11" fmla="*/ 15 h 16"/>
                <a:gd name="T12" fmla="*/ 5 w 6"/>
                <a:gd name="T13" fmla="*/ 16 h 16"/>
                <a:gd name="T14" fmla="*/ 6 w 6"/>
                <a:gd name="T15" fmla="*/ 15 h 16"/>
                <a:gd name="T16" fmla="*/ 5 w 6"/>
                <a:gd name="T1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6">
                  <a:moveTo>
                    <a:pt x="5" y="14"/>
                  </a:moveTo>
                  <a:cubicBezTo>
                    <a:pt x="5" y="14"/>
                    <a:pt x="4" y="12"/>
                    <a:pt x="4" y="11"/>
                  </a:cubicBezTo>
                  <a:cubicBezTo>
                    <a:pt x="4" y="10"/>
                    <a:pt x="4" y="8"/>
                    <a:pt x="3" y="7"/>
                  </a:cubicBezTo>
                  <a:cubicBezTo>
                    <a:pt x="3" y="4"/>
                    <a:pt x="3" y="2"/>
                    <a:pt x="2" y="1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3" y="5"/>
                    <a:pt x="1" y="11"/>
                    <a:pt x="4" y="15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5" y="15"/>
                    <a:pt x="5" y="15"/>
                    <a:pt x="6" y="15"/>
                  </a:cubicBezTo>
                  <a:cubicBezTo>
                    <a:pt x="6" y="14"/>
                    <a:pt x="5" y="13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53"/>
            <p:cNvSpPr/>
            <p:nvPr/>
          </p:nvSpPr>
          <p:spPr bwMode="auto">
            <a:xfrm>
              <a:off x="1686" y="3116"/>
              <a:ext cx="8" cy="34"/>
            </a:xfrm>
            <a:custGeom>
              <a:avLst/>
              <a:gdLst>
                <a:gd name="T0" fmla="*/ 2 w 4"/>
                <a:gd name="T1" fmla="*/ 1 h 17"/>
                <a:gd name="T2" fmla="*/ 0 w 4"/>
                <a:gd name="T3" fmla="*/ 1 h 17"/>
                <a:gd name="T4" fmla="*/ 2 w 4"/>
                <a:gd name="T5" fmla="*/ 17 h 17"/>
                <a:gd name="T6" fmla="*/ 3 w 4"/>
                <a:gd name="T7" fmla="*/ 16 h 17"/>
                <a:gd name="T8" fmla="*/ 2 w 4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7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6"/>
                    <a:pt x="1" y="11"/>
                    <a:pt x="2" y="17"/>
                  </a:cubicBezTo>
                  <a:cubicBezTo>
                    <a:pt x="2" y="17"/>
                    <a:pt x="4" y="17"/>
                    <a:pt x="3" y="16"/>
                  </a:cubicBezTo>
                  <a:cubicBezTo>
                    <a:pt x="3" y="11"/>
                    <a:pt x="1" y="6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54"/>
            <p:cNvSpPr/>
            <p:nvPr/>
          </p:nvSpPr>
          <p:spPr bwMode="auto">
            <a:xfrm>
              <a:off x="1696" y="3118"/>
              <a:ext cx="11" cy="30"/>
            </a:xfrm>
            <a:custGeom>
              <a:avLst/>
              <a:gdLst>
                <a:gd name="T0" fmla="*/ 5 w 5"/>
                <a:gd name="T1" fmla="*/ 13 h 15"/>
                <a:gd name="T2" fmla="*/ 2 w 5"/>
                <a:gd name="T3" fmla="*/ 1 h 15"/>
                <a:gd name="T4" fmla="*/ 1 w 5"/>
                <a:gd name="T5" fmla="*/ 2 h 15"/>
                <a:gd name="T6" fmla="*/ 4 w 5"/>
                <a:gd name="T7" fmla="*/ 14 h 15"/>
                <a:gd name="T8" fmla="*/ 5 w 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5">
                  <a:moveTo>
                    <a:pt x="5" y="13"/>
                  </a:moveTo>
                  <a:cubicBezTo>
                    <a:pt x="3" y="10"/>
                    <a:pt x="4" y="5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6"/>
                    <a:pt x="2" y="10"/>
                    <a:pt x="4" y="14"/>
                  </a:cubicBezTo>
                  <a:cubicBezTo>
                    <a:pt x="4" y="15"/>
                    <a:pt x="5" y="14"/>
                    <a:pt x="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55"/>
            <p:cNvSpPr/>
            <p:nvPr/>
          </p:nvSpPr>
          <p:spPr bwMode="auto">
            <a:xfrm>
              <a:off x="1717" y="3120"/>
              <a:ext cx="8" cy="30"/>
            </a:xfrm>
            <a:custGeom>
              <a:avLst/>
              <a:gdLst>
                <a:gd name="T0" fmla="*/ 1 w 4"/>
                <a:gd name="T1" fmla="*/ 1 h 15"/>
                <a:gd name="T2" fmla="*/ 0 w 4"/>
                <a:gd name="T3" fmla="*/ 1 h 15"/>
                <a:gd name="T4" fmla="*/ 3 w 4"/>
                <a:gd name="T5" fmla="*/ 14 h 15"/>
                <a:gd name="T6" fmla="*/ 4 w 4"/>
                <a:gd name="T7" fmla="*/ 14 h 15"/>
                <a:gd name="T8" fmla="*/ 1 w 4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5">
                  <a:moveTo>
                    <a:pt x="1" y="1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1" y="5"/>
                    <a:pt x="2" y="10"/>
                    <a:pt x="3" y="14"/>
                  </a:cubicBezTo>
                  <a:cubicBezTo>
                    <a:pt x="3" y="15"/>
                    <a:pt x="4" y="15"/>
                    <a:pt x="4" y="14"/>
                  </a:cubicBezTo>
                  <a:cubicBezTo>
                    <a:pt x="3" y="10"/>
                    <a:pt x="2" y="5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56"/>
            <p:cNvSpPr/>
            <p:nvPr/>
          </p:nvSpPr>
          <p:spPr bwMode="auto">
            <a:xfrm>
              <a:off x="2439" y="1313"/>
              <a:ext cx="96" cy="315"/>
            </a:xfrm>
            <a:custGeom>
              <a:avLst/>
              <a:gdLst>
                <a:gd name="T0" fmla="*/ 46 w 47"/>
                <a:gd name="T1" fmla="*/ 91 h 154"/>
                <a:gd name="T2" fmla="*/ 40 w 47"/>
                <a:gd name="T3" fmla="*/ 102 h 154"/>
                <a:gd name="T4" fmla="*/ 31 w 47"/>
                <a:gd name="T5" fmla="*/ 116 h 154"/>
                <a:gd name="T6" fmla="*/ 30 w 47"/>
                <a:gd name="T7" fmla="*/ 117 h 154"/>
                <a:gd name="T8" fmla="*/ 25 w 47"/>
                <a:gd name="T9" fmla="*/ 95 h 154"/>
                <a:gd name="T10" fmla="*/ 18 w 47"/>
                <a:gd name="T11" fmla="*/ 73 h 154"/>
                <a:gd name="T12" fmla="*/ 18 w 47"/>
                <a:gd name="T13" fmla="*/ 73 h 154"/>
                <a:gd name="T14" fmla="*/ 25 w 47"/>
                <a:gd name="T15" fmla="*/ 51 h 154"/>
                <a:gd name="T16" fmla="*/ 30 w 47"/>
                <a:gd name="T17" fmla="*/ 26 h 154"/>
                <a:gd name="T18" fmla="*/ 36 w 47"/>
                <a:gd name="T19" fmla="*/ 1 h 154"/>
                <a:gd name="T20" fmla="*/ 35 w 47"/>
                <a:gd name="T21" fmla="*/ 1 h 154"/>
                <a:gd name="T22" fmla="*/ 29 w 47"/>
                <a:gd name="T23" fmla="*/ 26 h 154"/>
                <a:gd name="T24" fmla="*/ 24 w 47"/>
                <a:gd name="T25" fmla="*/ 51 h 154"/>
                <a:gd name="T26" fmla="*/ 18 w 47"/>
                <a:gd name="T27" fmla="*/ 71 h 154"/>
                <a:gd name="T28" fmla="*/ 16 w 47"/>
                <a:gd name="T29" fmla="*/ 69 h 154"/>
                <a:gd name="T30" fmla="*/ 9 w 47"/>
                <a:gd name="T31" fmla="*/ 56 h 154"/>
                <a:gd name="T32" fmla="*/ 5 w 47"/>
                <a:gd name="T33" fmla="*/ 49 h 154"/>
                <a:gd name="T34" fmla="*/ 1 w 47"/>
                <a:gd name="T35" fmla="*/ 40 h 154"/>
                <a:gd name="T36" fmla="*/ 0 w 47"/>
                <a:gd name="T37" fmla="*/ 40 h 154"/>
                <a:gd name="T38" fmla="*/ 5 w 47"/>
                <a:gd name="T39" fmla="*/ 51 h 154"/>
                <a:gd name="T40" fmla="*/ 13 w 47"/>
                <a:gd name="T41" fmla="*/ 65 h 154"/>
                <a:gd name="T42" fmla="*/ 17 w 47"/>
                <a:gd name="T43" fmla="*/ 73 h 154"/>
                <a:gd name="T44" fmla="*/ 16 w 47"/>
                <a:gd name="T45" fmla="*/ 74 h 154"/>
                <a:gd name="T46" fmla="*/ 10 w 47"/>
                <a:gd name="T47" fmla="*/ 83 h 154"/>
                <a:gd name="T48" fmla="*/ 6 w 47"/>
                <a:gd name="T49" fmla="*/ 91 h 154"/>
                <a:gd name="T50" fmla="*/ 6 w 47"/>
                <a:gd name="T51" fmla="*/ 91 h 154"/>
                <a:gd name="T52" fmla="*/ 6 w 47"/>
                <a:gd name="T53" fmla="*/ 92 h 154"/>
                <a:gd name="T54" fmla="*/ 7 w 47"/>
                <a:gd name="T55" fmla="*/ 91 h 154"/>
                <a:gd name="T56" fmla="*/ 7 w 47"/>
                <a:gd name="T57" fmla="*/ 91 h 154"/>
                <a:gd name="T58" fmla="*/ 7 w 47"/>
                <a:gd name="T59" fmla="*/ 90 h 154"/>
                <a:gd name="T60" fmla="*/ 12 w 47"/>
                <a:gd name="T61" fmla="*/ 83 h 154"/>
                <a:gd name="T62" fmla="*/ 17 w 47"/>
                <a:gd name="T63" fmla="*/ 74 h 154"/>
                <a:gd name="T64" fmla="*/ 23 w 47"/>
                <a:gd name="T65" fmla="*/ 92 h 154"/>
                <a:gd name="T66" fmla="*/ 29 w 47"/>
                <a:gd name="T67" fmla="*/ 118 h 154"/>
                <a:gd name="T68" fmla="*/ 20 w 47"/>
                <a:gd name="T69" fmla="*/ 131 h 154"/>
                <a:gd name="T70" fmla="*/ 10 w 47"/>
                <a:gd name="T71" fmla="*/ 142 h 154"/>
                <a:gd name="T72" fmla="*/ 11 w 47"/>
                <a:gd name="T73" fmla="*/ 143 h 154"/>
                <a:gd name="T74" fmla="*/ 22 w 47"/>
                <a:gd name="T75" fmla="*/ 131 h 154"/>
                <a:gd name="T76" fmla="*/ 30 w 47"/>
                <a:gd name="T77" fmla="*/ 120 h 154"/>
                <a:gd name="T78" fmla="*/ 31 w 47"/>
                <a:gd name="T79" fmla="*/ 151 h 154"/>
                <a:gd name="T80" fmla="*/ 31 w 47"/>
                <a:gd name="T81" fmla="*/ 152 h 154"/>
                <a:gd name="T82" fmla="*/ 31 w 47"/>
                <a:gd name="T83" fmla="*/ 153 h 154"/>
                <a:gd name="T84" fmla="*/ 31 w 47"/>
                <a:gd name="T85" fmla="*/ 154 h 154"/>
                <a:gd name="T86" fmla="*/ 32 w 47"/>
                <a:gd name="T87" fmla="*/ 154 h 154"/>
                <a:gd name="T88" fmla="*/ 33 w 47"/>
                <a:gd name="T89" fmla="*/ 152 h 154"/>
                <a:gd name="T90" fmla="*/ 30 w 47"/>
                <a:gd name="T91" fmla="*/ 119 h 154"/>
                <a:gd name="T92" fmla="*/ 31 w 47"/>
                <a:gd name="T93" fmla="*/ 119 h 154"/>
                <a:gd name="T94" fmla="*/ 40 w 47"/>
                <a:gd name="T95" fmla="*/ 106 h 154"/>
                <a:gd name="T96" fmla="*/ 43 w 47"/>
                <a:gd name="T97" fmla="*/ 99 h 154"/>
                <a:gd name="T98" fmla="*/ 47 w 47"/>
                <a:gd name="T99" fmla="*/ 92 h 154"/>
                <a:gd name="T100" fmla="*/ 46 w 47"/>
                <a:gd name="T101" fmla="*/ 91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7" h="154">
                  <a:moveTo>
                    <a:pt x="46" y="91"/>
                  </a:moveTo>
                  <a:cubicBezTo>
                    <a:pt x="43" y="93"/>
                    <a:pt x="42" y="99"/>
                    <a:pt x="40" y="102"/>
                  </a:cubicBezTo>
                  <a:cubicBezTo>
                    <a:pt x="38" y="107"/>
                    <a:pt x="34" y="112"/>
                    <a:pt x="31" y="116"/>
                  </a:cubicBezTo>
                  <a:cubicBezTo>
                    <a:pt x="31" y="117"/>
                    <a:pt x="30" y="117"/>
                    <a:pt x="30" y="117"/>
                  </a:cubicBezTo>
                  <a:cubicBezTo>
                    <a:pt x="29" y="110"/>
                    <a:pt x="27" y="102"/>
                    <a:pt x="25" y="95"/>
                  </a:cubicBezTo>
                  <a:cubicBezTo>
                    <a:pt x="23" y="87"/>
                    <a:pt x="21" y="80"/>
                    <a:pt x="18" y="73"/>
                  </a:cubicBezTo>
                  <a:cubicBezTo>
                    <a:pt x="18" y="73"/>
                    <a:pt x="18" y="73"/>
                    <a:pt x="18" y="73"/>
                  </a:cubicBezTo>
                  <a:cubicBezTo>
                    <a:pt x="22" y="66"/>
                    <a:pt x="23" y="58"/>
                    <a:pt x="25" y="51"/>
                  </a:cubicBezTo>
                  <a:cubicBezTo>
                    <a:pt x="27" y="43"/>
                    <a:pt x="28" y="34"/>
                    <a:pt x="30" y="26"/>
                  </a:cubicBezTo>
                  <a:cubicBezTo>
                    <a:pt x="32" y="18"/>
                    <a:pt x="34" y="10"/>
                    <a:pt x="36" y="1"/>
                  </a:cubicBezTo>
                  <a:cubicBezTo>
                    <a:pt x="36" y="1"/>
                    <a:pt x="35" y="0"/>
                    <a:pt x="35" y="1"/>
                  </a:cubicBezTo>
                  <a:cubicBezTo>
                    <a:pt x="33" y="9"/>
                    <a:pt x="31" y="18"/>
                    <a:pt x="29" y="26"/>
                  </a:cubicBezTo>
                  <a:cubicBezTo>
                    <a:pt x="27" y="34"/>
                    <a:pt x="25" y="42"/>
                    <a:pt x="24" y="51"/>
                  </a:cubicBezTo>
                  <a:cubicBezTo>
                    <a:pt x="22" y="58"/>
                    <a:pt x="21" y="65"/>
                    <a:pt x="18" y="71"/>
                  </a:cubicBezTo>
                  <a:cubicBezTo>
                    <a:pt x="17" y="71"/>
                    <a:pt x="17" y="70"/>
                    <a:pt x="16" y="69"/>
                  </a:cubicBezTo>
                  <a:cubicBezTo>
                    <a:pt x="14" y="64"/>
                    <a:pt x="12" y="60"/>
                    <a:pt x="9" y="56"/>
                  </a:cubicBezTo>
                  <a:cubicBezTo>
                    <a:pt x="8" y="53"/>
                    <a:pt x="6" y="51"/>
                    <a:pt x="5" y="49"/>
                  </a:cubicBezTo>
                  <a:cubicBezTo>
                    <a:pt x="3" y="46"/>
                    <a:pt x="1" y="43"/>
                    <a:pt x="1" y="40"/>
                  </a:cubicBezTo>
                  <a:cubicBezTo>
                    <a:pt x="1" y="39"/>
                    <a:pt x="0" y="39"/>
                    <a:pt x="0" y="40"/>
                  </a:cubicBezTo>
                  <a:cubicBezTo>
                    <a:pt x="0" y="44"/>
                    <a:pt x="3" y="48"/>
                    <a:pt x="5" y="51"/>
                  </a:cubicBezTo>
                  <a:cubicBezTo>
                    <a:pt x="8" y="56"/>
                    <a:pt x="10" y="60"/>
                    <a:pt x="13" y="65"/>
                  </a:cubicBezTo>
                  <a:cubicBezTo>
                    <a:pt x="14" y="67"/>
                    <a:pt x="16" y="70"/>
                    <a:pt x="17" y="73"/>
                  </a:cubicBezTo>
                  <a:cubicBezTo>
                    <a:pt x="17" y="73"/>
                    <a:pt x="16" y="74"/>
                    <a:pt x="16" y="74"/>
                  </a:cubicBezTo>
                  <a:cubicBezTo>
                    <a:pt x="14" y="77"/>
                    <a:pt x="12" y="80"/>
                    <a:pt x="10" y="83"/>
                  </a:cubicBezTo>
                  <a:cubicBezTo>
                    <a:pt x="9" y="86"/>
                    <a:pt x="6" y="88"/>
                    <a:pt x="6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6" y="91"/>
                    <a:pt x="6" y="92"/>
                    <a:pt x="6" y="92"/>
                  </a:cubicBezTo>
                  <a:cubicBezTo>
                    <a:pt x="7" y="92"/>
                    <a:pt x="7" y="91"/>
                    <a:pt x="7" y="91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1"/>
                    <a:pt x="7" y="90"/>
                    <a:pt x="7" y="90"/>
                  </a:cubicBezTo>
                  <a:cubicBezTo>
                    <a:pt x="8" y="89"/>
                    <a:pt x="11" y="84"/>
                    <a:pt x="12" y="83"/>
                  </a:cubicBezTo>
                  <a:cubicBezTo>
                    <a:pt x="14" y="80"/>
                    <a:pt x="16" y="77"/>
                    <a:pt x="17" y="74"/>
                  </a:cubicBezTo>
                  <a:cubicBezTo>
                    <a:pt x="20" y="80"/>
                    <a:pt x="22" y="86"/>
                    <a:pt x="23" y="92"/>
                  </a:cubicBezTo>
                  <a:cubicBezTo>
                    <a:pt x="26" y="101"/>
                    <a:pt x="28" y="110"/>
                    <a:pt x="29" y="118"/>
                  </a:cubicBezTo>
                  <a:cubicBezTo>
                    <a:pt x="26" y="123"/>
                    <a:pt x="23" y="127"/>
                    <a:pt x="20" y="131"/>
                  </a:cubicBezTo>
                  <a:cubicBezTo>
                    <a:pt x="17" y="135"/>
                    <a:pt x="13" y="138"/>
                    <a:pt x="10" y="142"/>
                  </a:cubicBezTo>
                  <a:cubicBezTo>
                    <a:pt x="10" y="143"/>
                    <a:pt x="11" y="143"/>
                    <a:pt x="11" y="143"/>
                  </a:cubicBezTo>
                  <a:cubicBezTo>
                    <a:pt x="14" y="138"/>
                    <a:pt x="18" y="135"/>
                    <a:pt x="22" y="131"/>
                  </a:cubicBezTo>
                  <a:cubicBezTo>
                    <a:pt x="25" y="128"/>
                    <a:pt x="27" y="124"/>
                    <a:pt x="30" y="120"/>
                  </a:cubicBezTo>
                  <a:cubicBezTo>
                    <a:pt x="31" y="131"/>
                    <a:pt x="32" y="141"/>
                    <a:pt x="31" y="151"/>
                  </a:cubicBezTo>
                  <a:cubicBezTo>
                    <a:pt x="31" y="151"/>
                    <a:pt x="31" y="152"/>
                    <a:pt x="31" y="152"/>
                  </a:cubicBezTo>
                  <a:cubicBezTo>
                    <a:pt x="31" y="152"/>
                    <a:pt x="31" y="153"/>
                    <a:pt x="31" y="153"/>
                  </a:cubicBezTo>
                  <a:cubicBezTo>
                    <a:pt x="31" y="153"/>
                    <a:pt x="31" y="153"/>
                    <a:pt x="31" y="154"/>
                  </a:cubicBezTo>
                  <a:cubicBezTo>
                    <a:pt x="31" y="154"/>
                    <a:pt x="32" y="154"/>
                    <a:pt x="32" y="154"/>
                  </a:cubicBezTo>
                  <a:cubicBezTo>
                    <a:pt x="33" y="153"/>
                    <a:pt x="33" y="153"/>
                    <a:pt x="33" y="152"/>
                  </a:cubicBezTo>
                  <a:cubicBezTo>
                    <a:pt x="33" y="141"/>
                    <a:pt x="32" y="130"/>
                    <a:pt x="30" y="119"/>
                  </a:cubicBezTo>
                  <a:cubicBezTo>
                    <a:pt x="31" y="119"/>
                    <a:pt x="31" y="119"/>
                    <a:pt x="31" y="119"/>
                  </a:cubicBezTo>
                  <a:cubicBezTo>
                    <a:pt x="34" y="114"/>
                    <a:pt x="37" y="110"/>
                    <a:pt x="40" y="106"/>
                  </a:cubicBezTo>
                  <a:cubicBezTo>
                    <a:pt x="41" y="104"/>
                    <a:pt x="42" y="101"/>
                    <a:pt x="43" y="99"/>
                  </a:cubicBezTo>
                  <a:cubicBezTo>
                    <a:pt x="44" y="97"/>
                    <a:pt x="45" y="93"/>
                    <a:pt x="47" y="92"/>
                  </a:cubicBezTo>
                  <a:cubicBezTo>
                    <a:pt x="47" y="91"/>
                    <a:pt x="46" y="90"/>
                    <a:pt x="46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4" name="Freeform 57"/>
            <p:cNvSpPr/>
            <p:nvPr/>
          </p:nvSpPr>
          <p:spPr bwMode="auto">
            <a:xfrm>
              <a:off x="2435" y="1618"/>
              <a:ext cx="102" cy="170"/>
            </a:xfrm>
            <a:custGeom>
              <a:avLst/>
              <a:gdLst>
                <a:gd name="T0" fmla="*/ 49 w 50"/>
                <a:gd name="T1" fmla="*/ 8 h 83"/>
                <a:gd name="T2" fmla="*/ 49 w 50"/>
                <a:gd name="T3" fmla="*/ 7 h 83"/>
                <a:gd name="T4" fmla="*/ 48 w 50"/>
                <a:gd name="T5" fmla="*/ 8 h 83"/>
                <a:gd name="T6" fmla="*/ 48 w 50"/>
                <a:gd name="T7" fmla="*/ 8 h 83"/>
                <a:gd name="T8" fmla="*/ 36 w 50"/>
                <a:gd name="T9" fmla="*/ 16 h 83"/>
                <a:gd name="T10" fmla="*/ 24 w 50"/>
                <a:gd name="T11" fmla="*/ 29 h 83"/>
                <a:gd name="T12" fmla="*/ 20 w 50"/>
                <a:gd name="T13" fmla="*/ 33 h 83"/>
                <a:gd name="T14" fmla="*/ 18 w 50"/>
                <a:gd name="T15" fmla="*/ 19 h 83"/>
                <a:gd name="T16" fmla="*/ 16 w 50"/>
                <a:gd name="T17" fmla="*/ 10 h 83"/>
                <a:gd name="T18" fmla="*/ 14 w 50"/>
                <a:gd name="T19" fmla="*/ 0 h 83"/>
                <a:gd name="T20" fmla="*/ 13 w 50"/>
                <a:gd name="T21" fmla="*/ 0 h 83"/>
                <a:gd name="T22" fmla="*/ 17 w 50"/>
                <a:gd name="T23" fmla="*/ 16 h 83"/>
                <a:gd name="T24" fmla="*/ 19 w 50"/>
                <a:gd name="T25" fmla="*/ 34 h 83"/>
                <a:gd name="T26" fmla="*/ 11 w 50"/>
                <a:gd name="T27" fmla="*/ 39 h 83"/>
                <a:gd name="T28" fmla="*/ 1 w 50"/>
                <a:gd name="T29" fmla="*/ 46 h 83"/>
                <a:gd name="T30" fmla="*/ 1 w 50"/>
                <a:gd name="T31" fmla="*/ 47 h 83"/>
                <a:gd name="T32" fmla="*/ 2 w 50"/>
                <a:gd name="T33" fmla="*/ 47 h 83"/>
                <a:gd name="T34" fmla="*/ 2 w 50"/>
                <a:gd name="T35" fmla="*/ 47 h 83"/>
                <a:gd name="T36" fmla="*/ 11 w 50"/>
                <a:gd name="T37" fmla="*/ 41 h 83"/>
                <a:gd name="T38" fmla="*/ 19 w 50"/>
                <a:gd name="T39" fmla="*/ 35 h 83"/>
                <a:gd name="T40" fmla="*/ 19 w 50"/>
                <a:gd name="T41" fmla="*/ 38 h 83"/>
                <a:gd name="T42" fmla="*/ 20 w 50"/>
                <a:gd name="T43" fmla="*/ 79 h 83"/>
                <a:gd name="T44" fmla="*/ 20 w 50"/>
                <a:gd name="T45" fmla="*/ 80 h 83"/>
                <a:gd name="T46" fmla="*/ 21 w 50"/>
                <a:gd name="T47" fmla="*/ 82 h 83"/>
                <a:gd name="T48" fmla="*/ 22 w 50"/>
                <a:gd name="T49" fmla="*/ 82 h 83"/>
                <a:gd name="T50" fmla="*/ 20 w 50"/>
                <a:gd name="T51" fmla="*/ 39 h 83"/>
                <a:gd name="T52" fmla="*/ 20 w 50"/>
                <a:gd name="T53" fmla="*/ 34 h 83"/>
                <a:gd name="T54" fmla="*/ 23 w 50"/>
                <a:gd name="T55" fmla="*/ 31 h 83"/>
                <a:gd name="T56" fmla="*/ 35 w 50"/>
                <a:gd name="T57" fmla="*/ 19 h 83"/>
                <a:gd name="T58" fmla="*/ 49 w 50"/>
                <a:gd name="T59" fmla="*/ 9 h 83"/>
                <a:gd name="T60" fmla="*/ 49 w 50"/>
                <a:gd name="T61" fmla="*/ 8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83">
                  <a:moveTo>
                    <a:pt x="49" y="8"/>
                  </a:moveTo>
                  <a:cubicBezTo>
                    <a:pt x="49" y="8"/>
                    <a:pt x="49" y="8"/>
                    <a:pt x="49" y="7"/>
                  </a:cubicBezTo>
                  <a:cubicBezTo>
                    <a:pt x="49" y="7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4" y="11"/>
                    <a:pt x="40" y="13"/>
                    <a:pt x="36" y="16"/>
                  </a:cubicBezTo>
                  <a:cubicBezTo>
                    <a:pt x="32" y="20"/>
                    <a:pt x="28" y="24"/>
                    <a:pt x="24" y="29"/>
                  </a:cubicBezTo>
                  <a:cubicBezTo>
                    <a:pt x="23" y="30"/>
                    <a:pt x="21" y="31"/>
                    <a:pt x="20" y="33"/>
                  </a:cubicBezTo>
                  <a:cubicBezTo>
                    <a:pt x="19" y="28"/>
                    <a:pt x="19" y="24"/>
                    <a:pt x="18" y="19"/>
                  </a:cubicBezTo>
                  <a:cubicBezTo>
                    <a:pt x="18" y="16"/>
                    <a:pt x="17" y="13"/>
                    <a:pt x="16" y="10"/>
                  </a:cubicBezTo>
                  <a:cubicBezTo>
                    <a:pt x="15" y="7"/>
                    <a:pt x="14" y="4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3" y="6"/>
                    <a:pt x="16" y="11"/>
                    <a:pt x="17" y="16"/>
                  </a:cubicBezTo>
                  <a:cubicBezTo>
                    <a:pt x="18" y="22"/>
                    <a:pt x="18" y="28"/>
                    <a:pt x="19" y="34"/>
                  </a:cubicBezTo>
                  <a:cubicBezTo>
                    <a:pt x="16" y="36"/>
                    <a:pt x="14" y="38"/>
                    <a:pt x="11" y="39"/>
                  </a:cubicBezTo>
                  <a:cubicBezTo>
                    <a:pt x="8" y="42"/>
                    <a:pt x="4" y="43"/>
                    <a:pt x="1" y="46"/>
                  </a:cubicBezTo>
                  <a:cubicBezTo>
                    <a:pt x="0" y="46"/>
                    <a:pt x="1" y="47"/>
                    <a:pt x="1" y="47"/>
                  </a:cubicBezTo>
                  <a:cubicBezTo>
                    <a:pt x="1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5"/>
                    <a:pt x="8" y="43"/>
                    <a:pt x="11" y="41"/>
                  </a:cubicBezTo>
                  <a:cubicBezTo>
                    <a:pt x="14" y="39"/>
                    <a:pt x="16" y="37"/>
                    <a:pt x="19" y="35"/>
                  </a:cubicBezTo>
                  <a:cubicBezTo>
                    <a:pt x="19" y="36"/>
                    <a:pt x="19" y="37"/>
                    <a:pt x="19" y="38"/>
                  </a:cubicBezTo>
                  <a:cubicBezTo>
                    <a:pt x="20" y="52"/>
                    <a:pt x="20" y="66"/>
                    <a:pt x="20" y="79"/>
                  </a:cubicBezTo>
                  <a:cubicBezTo>
                    <a:pt x="20" y="79"/>
                    <a:pt x="19" y="80"/>
                    <a:pt x="20" y="80"/>
                  </a:cubicBezTo>
                  <a:cubicBezTo>
                    <a:pt x="20" y="81"/>
                    <a:pt x="20" y="82"/>
                    <a:pt x="21" y="82"/>
                  </a:cubicBezTo>
                  <a:cubicBezTo>
                    <a:pt x="21" y="83"/>
                    <a:pt x="22" y="83"/>
                    <a:pt x="22" y="82"/>
                  </a:cubicBezTo>
                  <a:cubicBezTo>
                    <a:pt x="21" y="68"/>
                    <a:pt x="22" y="53"/>
                    <a:pt x="20" y="39"/>
                  </a:cubicBezTo>
                  <a:cubicBezTo>
                    <a:pt x="20" y="38"/>
                    <a:pt x="20" y="36"/>
                    <a:pt x="20" y="34"/>
                  </a:cubicBezTo>
                  <a:cubicBezTo>
                    <a:pt x="21" y="33"/>
                    <a:pt x="22" y="32"/>
                    <a:pt x="23" y="31"/>
                  </a:cubicBezTo>
                  <a:cubicBezTo>
                    <a:pt x="27" y="27"/>
                    <a:pt x="31" y="23"/>
                    <a:pt x="35" y="19"/>
                  </a:cubicBezTo>
                  <a:cubicBezTo>
                    <a:pt x="39" y="15"/>
                    <a:pt x="45" y="12"/>
                    <a:pt x="49" y="9"/>
                  </a:cubicBezTo>
                  <a:cubicBezTo>
                    <a:pt x="50" y="8"/>
                    <a:pt x="50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5" name="Freeform 58"/>
            <p:cNvSpPr/>
            <p:nvPr/>
          </p:nvSpPr>
          <p:spPr bwMode="auto">
            <a:xfrm>
              <a:off x="2333" y="1874"/>
              <a:ext cx="92" cy="153"/>
            </a:xfrm>
            <a:custGeom>
              <a:avLst/>
              <a:gdLst>
                <a:gd name="T0" fmla="*/ 44 w 45"/>
                <a:gd name="T1" fmla="*/ 18 h 75"/>
                <a:gd name="T2" fmla="*/ 26 w 45"/>
                <a:gd name="T3" fmla="*/ 30 h 75"/>
                <a:gd name="T4" fmla="*/ 12 w 45"/>
                <a:gd name="T5" fmla="*/ 36 h 75"/>
                <a:gd name="T6" fmla="*/ 15 w 45"/>
                <a:gd name="T7" fmla="*/ 19 h 75"/>
                <a:gd name="T8" fmla="*/ 16 w 45"/>
                <a:gd name="T9" fmla="*/ 10 h 75"/>
                <a:gd name="T10" fmla="*/ 18 w 45"/>
                <a:gd name="T11" fmla="*/ 2 h 75"/>
                <a:gd name="T12" fmla="*/ 18 w 45"/>
                <a:gd name="T13" fmla="*/ 1 h 75"/>
                <a:gd name="T14" fmla="*/ 15 w 45"/>
                <a:gd name="T15" fmla="*/ 10 h 75"/>
                <a:gd name="T16" fmla="*/ 12 w 45"/>
                <a:gd name="T17" fmla="*/ 32 h 75"/>
                <a:gd name="T18" fmla="*/ 11 w 45"/>
                <a:gd name="T19" fmla="*/ 36 h 75"/>
                <a:gd name="T20" fmla="*/ 4 w 45"/>
                <a:gd name="T21" fmla="*/ 38 h 75"/>
                <a:gd name="T22" fmla="*/ 4 w 45"/>
                <a:gd name="T23" fmla="*/ 40 h 75"/>
                <a:gd name="T24" fmla="*/ 11 w 45"/>
                <a:gd name="T25" fmla="*/ 38 h 75"/>
                <a:gd name="T26" fmla="*/ 7 w 45"/>
                <a:gd name="T27" fmla="*/ 54 h 75"/>
                <a:gd name="T28" fmla="*/ 5 w 45"/>
                <a:gd name="T29" fmla="*/ 63 h 75"/>
                <a:gd name="T30" fmla="*/ 4 w 45"/>
                <a:gd name="T31" fmla="*/ 67 h 75"/>
                <a:gd name="T32" fmla="*/ 1 w 45"/>
                <a:gd name="T33" fmla="*/ 71 h 75"/>
                <a:gd name="T34" fmla="*/ 0 w 45"/>
                <a:gd name="T35" fmla="*/ 72 h 75"/>
                <a:gd name="T36" fmla="*/ 6 w 45"/>
                <a:gd name="T37" fmla="*/ 65 h 75"/>
                <a:gd name="T38" fmla="*/ 10 w 45"/>
                <a:gd name="T39" fmla="*/ 46 h 75"/>
                <a:gd name="T40" fmla="*/ 12 w 45"/>
                <a:gd name="T41" fmla="*/ 37 h 75"/>
                <a:gd name="T42" fmla="*/ 24 w 45"/>
                <a:gd name="T43" fmla="*/ 32 h 75"/>
                <a:gd name="T44" fmla="*/ 44 w 45"/>
                <a:gd name="T45" fmla="*/ 19 h 75"/>
                <a:gd name="T46" fmla="*/ 44 w 45"/>
                <a:gd name="T47" fmla="*/ 1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" h="75">
                  <a:moveTo>
                    <a:pt x="44" y="18"/>
                  </a:moveTo>
                  <a:cubicBezTo>
                    <a:pt x="38" y="22"/>
                    <a:pt x="32" y="26"/>
                    <a:pt x="26" y="30"/>
                  </a:cubicBezTo>
                  <a:cubicBezTo>
                    <a:pt x="21" y="33"/>
                    <a:pt x="17" y="35"/>
                    <a:pt x="12" y="36"/>
                  </a:cubicBezTo>
                  <a:cubicBezTo>
                    <a:pt x="13" y="30"/>
                    <a:pt x="14" y="25"/>
                    <a:pt x="15" y="19"/>
                  </a:cubicBezTo>
                  <a:cubicBezTo>
                    <a:pt x="15" y="16"/>
                    <a:pt x="16" y="13"/>
                    <a:pt x="16" y="10"/>
                  </a:cubicBezTo>
                  <a:cubicBezTo>
                    <a:pt x="16" y="8"/>
                    <a:pt x="16" y="3"/>
                    <a:pt x="18" y="2"/>
                  </a:cubicBezTo>
                  <a:cubicBezTo>
                    <a:pt x="19" y="1"/>
                    <a:pt x="18" y="0"/>
                    <a:pt x="18" y="1"/>
                  </a:cubicBezTo>
                  <a:cubicBezTo>
                    <a:pt x="15" y="2"/>
                    <a:pt x="15" y="7"/>
                    <a:pt x="15" y="10"/>
                  </a:cubicBezTo>
                  <a:cubicBezTo>
                    <a:pt x="14" y="17"/>
                    <a:pt x="12" y="25"/>
                    <a:pt x="12" y="32"/>
                  </a:cubicBezTo>
                  <a:cubicBezTo>
                    <a:pt x="11" y="34"/>
                    <a:pt x="11" y="35"/>
                    <a:pt x="11" y="36"/>
                  </a:cubicBezTo>
                  <a:cubicBezTo>
                    <a:pt x="9" y="37"/>
                    <a:pt x="6" y="38"/>
                    <a:pt x="4" y="38"/>
                  </a:cubicBezTo>
                  <a:cubicBezTo>
                    <a:pt x="3" y="38"/>
                    <a:pt x="3" y="40"/>
                    <a:pt x="4" y="40"/>
                  </a:cubicBezTo>
                  <a:cubicBezTo>
                    <a:pt x="6" y="39"/>
                    <a:pt x="9" y="38"/>
                    <a:pt x="11" y="38"/>
                  </a:cubicBezTo>
                  <a:cubicBezTo>
                    <a:pt x="10" y="43"/>
                    <a:pt x="8" y="49"/>
                    <a:pt x="7" y="54"/>
                  </a:cubicBezTo>
                  <a:cubicBezTo>
                    <a:pt x="7" y="57"/>
                    <a:pt x="6" y="60"/>
                    <a:pt x="5" y="63"/>
                  </a:cubicBezTo>
                  <a:cubicBezTo>
                    <a:pt x="5" y="64"/>
                    <a:pt x="4" y="66"/>
                    <a:pt x="4" y="67"/>
                  </a:cubicBezTo>
                  <a:cubicBezTo>
                    <a:pt x="4" y="68"/>
                    <a:pt x="1" y="71"/>
                    <a:pt x="1" y="71"/>
                  </a:cubicBezTo>
                  <a:cubicBezTo>
                    <a:pt x="1" y="70"/>
                    <a:pt x="0" y="71"/>
                    <a:pt x="0" y="72"/>
                  </a:cubicBezTo>
                  <a:cubicBezTo>
                    <a:pt x="2" y="75"/>
                    <a:pt x="6" y="66"/>
                    <a:pt x="6" y="65"/>
                  </a:cubicBezTo>
                  <a:cubicBezTo>
                    <a:pt x="8" y="59"/>
                    <a:pt x="9" y="52"/>
                    <a:pt x="10" y="46"/>
                  </a:cubicBezTo>
                  <a:cubicBezTo>
                    <a:pt x="11" y="43"/>
                    <a:pt x="11" y="40"/>
                    <a:pt x="12" y="37"/>
                  </a:cubicBezTo>
                  <a:cubicBezTo>
                    <a:pt x="16" y="36"/>
                    <a:pt x="20" y="34"/>
                    <a:pt x="24" y="32"/>
                  </a:cubicBezTo>
                  <a:cubicBezTo>
                    <a:pt x="32" y="29"/>
                    <a:pt x="38" y="23"/>
                    <a:pt x="44" y="19"/>
                  </a:cubicBezTo>
                  <a:cubicBezTo>
                    <a:pt x="45" y="19"/>
                    <a:pt x="45" y="18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6" name="Freeform 59"/>
            <p:cNvSpPr/>
            <p:nvPr/>
          </p:nvSpPr>
          <p:spPr bwMode="auto">
            <a:xfrm>
              <a:off x="2285" y="2029"/>
              <a:ext cx="17" cy="80"/>
            </a:xfrm>
            <a:custGeom>
              <a:avLst/>
              <a:gdLst>
                <a:gd name="T0" fmla="*/ 7 w 8"/>
                <a:gd name="T1" fmla="*/ 1 h 39"/>
                <a:gd name="T2" fmla="*/ 0 w 8"/>
                <a:gd name="T3" fmla="*/ 38 h 39"/>
                <a:gd name="T4" fmla="*/ 1 w 8"/>
                <a:gd name="T5" fmla="*/ 38 h 39"/>
                <a:gd name="T6" fmla="*/ 8 w 8"/>
                <a:gd name="T7" fmla="*/ 1 h 39"/>
                <a:gd name="T8" fmla="*/ 7 w 8"/>
                <a:gd name="T9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9">
                  <a:moveTo>
                    <a:pt x="7" y="1"/>
                  </a:moveTo>
                  <a:cubicBezTo>
                    <a:pt x="7" y="14"/>
                    <a:pt x="4" y="26"/>
                    <a:pt x="0" y="38"/>
                  </a:cubicBezTo>
                  <a:cubicBezTo>
                    <a:pt x="0" y="38"/>
                    <a:pt x="1" y="39"/>
                    <a:pt x="1" y="38"/>
                  </a:cubicBezTo>
                  <a:cubicBezTo>
                    <a:pt x="5" y="26"/>
                    <a:pt x="8" y="14"/>
                    <a:pt x="8" y="1"/>
                  </a:cubicBezTo>
                  <a:cubicBezTo>
                    <a:pt x="8" y="0"/>
                    <a:pt x="7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7" name="Freeform 60"/>
            <p:cNvSpPr/>
            <p:nvPr/>
          </p:nvSpPr>
          <p:spPr bwMode="auto">
            <a:xfrm>
              <a:off x="2173" y="2175"/>
              <a:ext cx="70" cy="36"/>
            </a:xfrm>
            <a:custGeom>
              <a:avLst/>
              <a:gdLst>
                <a:gd name="T0" fmla="*/ 32 w 34"/>
                <a:gd name="T1" fmla="*/ 0 h 18"/>
                <a:gd name="T2" fmla="*/ 19 w 34"/>
                <a:gd name="T3" fmla="*/ 11 h 18"/>
                <a:gd name="T4" fmla="*/ 1 w 34"/>
                <a:gd name="T5" fmla="*/ 14 h 18"/>
                <a:gd name="T6" fmla="*/ 0 w 34"/>
                <a:gd name="T7" fmla="*/ 14 h 18"/>
                <a:gd name="T8" fmla="*/ 16 w 34"/>
                <a:gd name="T9" fmla="*/ 14 h 18"/>
                <a:gd name="T10" fmla="*/ 33 w 34"/>
                <a:gd name="T11" fmla="*/ 1 h 18"/>
                <a:gd name="T12" fmla="*/ 32 w 34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8">
                  <a:moveTo>
                    <a:pt x="32" y="0"/>
                  </a:moveTo>
                  <a:cubicBezTo>
                    <a:pt x="29" y="5"/>
                    <a:pt x="24" y="8"/>
                    <a:pt x="19" y="11"/>
                  </a:cubicBezTo>
                  <a:cubicBezTo>
                    <a:pt x="14" y="14"/>
                    <a:pt x="6" y="18"/>
                    <a:pt x="1" y="14"/>
                  </a:cubicBezTo>
                  <a:cubicBezTo>
                    <a:pt x="1" y="13"/>
                    <a:pt x="0" y="14"/>
                    <a:pt x="0" y="14"/>
                  </a:cubicBezTo>
                  <a:cubicBezTo>
                    <a:pt x="5" y="18"/>
                    <a:pt x="11" y="16"/>
                    <a:pt x="16" y="14"/>
                  </a:cubicBezTo>
                  <a:cubicBezTo>
                    <a:pt x="23" y="11"/>
                    <a:pt x="29" y="7"/>
                    <a:pt x="33" y="1"/>
                  </a:cubicBezTo>
                  <a:cubicBezTo>
                    <a:pt x="34" y="1"/>
                    <a:pt x="33" y="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Freeform 61"/>
            <p:cNvSpPr/>
            <p:nvPr/>
          </p:nvSpPr>
          <p:spPr bwMode="auto">
            <a:xfrm>
              <a:off x="2157" y="2293"/>
              <a:ext cx="51" cy="55"/>
            </a:xfrm>
            <a:custGeom>
              <a:avLst/>
              <a:gdLst>
                <a:gd name="T0" fmla="*/ 24 w 25"/>
                <a:gd name="T1" fmla="*/ 2 h 27"/>
                <a:gd name="T2" fmla="*/ 22 w 25"/>
                <a:gd name="T3" fmla="*/ 1 h 27"/>
                <a:gd name="T4" fmla="*/ 22 w 25"/>
                <a:gd name="T5" fmla="*/ 2 h 27"/>
                <a:gd name="T6" fmla="*/ 2 w 25"/>
                <a:gd name="T7" fmla="*/ 24 h 27"/>
                <a:gd name="T8" fmla="*/ 1 w 25"/>
                <a:gd name="T9" fmla="*/ 24 h 27"/>
                <a:gd name="T10" fmla="*/ 0 w 25"/>
                <a:gd name="T11" fmla="*/ 26 h 27"/>
                <a:gd name="T12" fmla="*/ 1 w 25"/>
                <a:gd name="T13" fmla="*/ 26 h 27"/>
                <a:gd name="T14" fmla="*/ 24 w 25"/>
                <a:gd name="T15" fmla="*/ 3 h 27"/>
                <a:gd name="T16" fmla="*/ 24 w 25"/>
                <a:gd name="T1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22" y="0"/>
                    <a:pt x="21" y="1"/>
                    <a:pt x="22" y="2"/>
                  </a:cubicBezTo>
                  <a:cubicBezTo>
                    <a:pt x="25" y="4"/>
                    <a:pt x="8" y="19"/>
                    <a:pt x="2" y="24"/>
                  </a:cubicBezTo>
                  <a:cubicBezTo>
                    <a:pt x="2" y="23"/>
                    <a:pt x="2" y="23"/>
                    <a:pt x="1" y="24"/>
                  </a:cubicBezTo>
                  <a:cubicBezTo>
                    <a:pt x="1" y="24"/>
                    <a:pt x="0" y="25"/>
                    <a:pt x="0" y="26"/>
                  </a:cubicBezTo>
                  <a:cubicBezTo>
                    <a:pt x="0" y="26"/>
                    <a:pt x="1" y="27"/>
                    <a:pt x="1" y="26"/>
                  </a:cubicBezTo>
                  <a:cubicBezTo>
                    <a:pt x="10" y="20"/>
                    <a:pt x="18" y="12"/>
                    <a:pt x="24" y="3"/>
                  </a:cubicBezTo>
                  <a:cubicBezTo>
                    <a:pt x="24" y="3"/>
                    <a:pt x="24" y="2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Freeform 62"/>
            <p:cNvSpPr/>
            <p:nvPr/>
          </p:nvSpPr>
          <p:spPr bwMode="auto">
            <a:xfrm>
              <a:off x="1786" y="1708"/>
              <a:ext cx="60" cy="12"/>
            </a:xfrm>
            <a:custGeom>
              <a:avLst/>
              <a:gdLst>
                <a:gd name="T0" fmla="*/ 28 w 29"/>
                <a:gd name="T1" fmla="*/ 1 h 6"/>
                <a:gd name="T2" fmla="*/ 15 w 29"/>
                <a:gd name="T3" fmla="*/ 3 h 6"/>
                <a:gd name="T4" fmla="*/ 3 w 29"/>
                <a:gd name="T5" fmla="*/ 1 h 6"/>
                <a:gd name="T6" fmla="*/ 2 w 29"/>
                <a:gd name="T7" fmla="*/ 1 h 6"/>
                <a:gd name="T8" fmla="*/ 28 w 29"/>
                <a:gd name="T9" fmla="*/ 2 h 6"/>
                <a:gd name="T10" fmla="*/ 28 w 29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6">
                  <a:moveTo>
                    <a:pt x="28" y="1"/>
                  </a:moveTo>
                  <a:cubicBezTo>
                    <a:pt x="24" y="2"/>
                    <a:pt x="19" y="3"/>
                    <a:pt x="15" y="3"/>
                  </a:cubicBezTo>
                  <a:cubicBezTo>
                    <a:pt x="14" y="3"/>
                    <a:pt x="2" y="3"/>
                    <a:pt x="3" y="1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0" y="6"/>
                    <a:pt x="25" y="3"/>
                    <a:pt x="28" y="2"/>
                  </a:cubicBezTo>
                  <a:cubicBezTo>
                    <a:pt x="29" y="2"/>
                    <a:pt x="28" y="1"/>
                    <a:pt x="2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Freeform 63"/>
            <p:cNvSpPr/>
            <p:nvPr/>
          </p:nvSpPr>
          <p:spPr bwMode="auto">
            <a:xfrm>
              <a:off x="1784" y="1737"/>
              <a:ext cx="70" cy="20"/>
            </a:xfrm>
            <a:custGeom>
              <a:avLst/>
              <a:gdLst>
                <a:gd name="T0" fmla="*/ 31 w 34"/>
                <a:gd name="T1" fmla="*/ 1 h 10"/>
                <a:gd name="T2" fmla="*/ 29 w 34"/>
                <a:gd name="T3" fmla="*/ 1 h 10"/>
                <a:gd name="T4" fmla="*/ 16 w 34"/>
                <a:gd name="T5" fmla="*/ 4 h 10"/>
                <a:gd name="T6" fmla="*/ 0 w 34"/>
                <a:gd name="T7" fmla="*/ 1 h 10"/>
                <a:gd name="T8" fmla="*/ 0 w 34"/>
                <a:gd name="T9" fmla="*/ 2 h 10"/>
                <a:gd name="T10" fmla="*/ 0 w 34"/>
                <a:gd name="T11" fmla="*/ 2 h 10"/>
                <a:gd name="T12" fmla="*/ 0 w 34"/>
                <a:gd name="T13" fmla="*/ 3 h 10"/>
                <a:gd name="T14" fmla="*/ 1 w 34"/>
                <a:gd name="T15" fmla="*/ 3 h 10"/>
                <a:gd name="T16" fmla="*/ 1 w 34"/>
                <a:gd name="T17" fmla="*/ 3 h 10"/>
                <a:gd name="T18" fmla="*/ 31 w 34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10">
                  <a:moveTo>
                    <a:pt x="31" y="1"/>
                  </a:moveTo>
                  <a:cubicBezTo>
                    <a:pt x="30" y="0"/>
                    <a:pt x="29" y="0"/>
                    <a:pt x="29" y="1"/>
                  </a:cubicBezTo>
                  <a:cubicBezTo>
                    <a:pt x="32" y="7"/>
                    <a:pt x="19" y="5"/>
                    <a:pt x="16" y="4"/>
                  </a:cubicBezTo>
                  <a:cubicBezTo>
                    <a:pt x="11" y="4"/>
                    <a:pt x="6" y="2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1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7" y="4"/>
                    <a:pt x="34" y="1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Freeform 64"/>
            <p:cNvSpPr/>
            <p:nvPr/>
          </p:nvSpPr>
          <p:spPr bwMode="auto">
            <a:xfrm>
              <a:off x="1789" y="1970"/>
              <a:ext cx="6" cy="4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2 h 2"/>
                <a:gd name="T6" fmla="*/ 2 w 3"/>
                <a:gd name="T7" fmla="*/ 1 h 2"/>
                <a:gd name="T8" fmla="*/ 2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2" y="1"/>
                    <a:pt x="1" y="1"/>
                    <a:pt x="1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Freeform 65"/>
            <p:cNvSpPr/>
            <p:nvPr/>
          </p:nvSpPr>
          <p:spPr bwMode="auto">
            <a:xfrm>
              <a:off x="1525" y="2999"/>
              <a:ext cx="6" cy="18"/>
            </a:xfrm>
            <a:custGeom>
              <a:avLst/>
              <a:gdLst>
                <a:gd name="T0" fmla="*/ 2 w 3"/>
                <a:gd name="T1" fmla="*/ 0 h 9"/>
                <a:gd name="T2" fmla="*/ 2 w 3"/>
                <a:gd name="T3" fmla="*/ 0 h 9"/>
                <a:gd name="T4" fmla="*/ 1 w 3"/>
                <a:gd name="T5" fmla="*/ 1 h 9"/>
                <a:gd name="T6" fmla="*/ 1 w 3"/>
                <a:gd name="T7" fmla="*/ 1 h 9"/>
                <a:gd name="T8" fmla="*/ 0 w 3"/>
                <a:gd name="T9" fmla="*/ 8 h 9"/>
                <a:gd name="T10" fmla="*/ 2 w 3"/>
                <a:gd name="T11" fmla="*/ 8 h 9"/>
                <a:gd name="T12" fmla="*/ 3 w 3"/>
                <a:gd name="T13" fmla="*/ 1 h 9"/>
                <a:gd name="T14" fmla="*/ 2 w 3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9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3"/>
                    <a:pt x="1" y="5"/>
                    <a:pt x="0" y="8"/>
                  </a:cubicBezTo>
                  <a:cubicBezTo>
                    <a:pt x="0" y="9"/>
                    <a:pt x="1" y="9"/>
                    <a:pt x="2" y="8"/>
                  </a:cubicBezTo>
                  <a:cubicBezTo>
                    <a:pt x="2" y="6"/>
                    <a:pt x="2" y="3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Freeform 66"/>
            <p:cNvSpPr/>
            <p:nvPr/>
          </p:nvSpPr>
          <p:spPr bwMode="auto">
            <a:xfrm>
              <a:off x="1752" y="2862"/>
              <a:ext cx="10" cy="10"/>
            </a:xfrm>
            <a:custGeom>
              <a:avLst/>
              <a:gdLst>
                <a:gd name="T0" fmla="*/ 4 w 5"/>
                <a:gd name="T1" fmla="*/ 3 h 5"/>
                <a:gd name="T2" fmla="*/ 2 w 5"/>
                <a:gd name="T3" fmla="*/ 2 h 5"/>
                <a:gd name="T4" fmla="*/ 2 w 5"/>
                <a:gd name="T5" fmla="*/ 0 h 5"/>
                <a:gd name="T6" fmla="*/ 1 w 5"/>
                <a:gd name="T7" fmla="*/ 1 h 5"/>
                <a:gd name="T8" fmla="*/ 4 w 5"/>
                <a:gd name="T9" fmla="*/ 4 h 5"/>
                <a:gd name="T10" fmla="*/ 4 w 5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4" y="3"/>
                  </a:move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2" y="0"/>
                    <a:pt x="0" y="0"/>
                    <a:pt x="1" y="1"/>
                  </a:cubicBezTo>
                  <a:cubicBezTo>
                    <a:pt x="1" y="2"/>
                    <a:pt x="2" y="5"/>
                    <a:pt x="4" y="4"/>
                  </a:cubicBezTo>
                  <a:cubicBezTo>
                    <a:pt x="5" y="3"/>
                    <a:pt x="4" y="2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Freeform 67"/>
            <p:cNvSpPr/>
            <p:nvPr/>
          </p:nvSpPr>
          <p:spPr bwMode="auto">
            <a:xfrm>
              <a:off x="721" y="1747"/>
              <a:ext cx="106" cy="72"/>
            </a:xfrm>
            <a:custGeom>
              <a:avLst/>
              <a:gdLst>
                <a:gd name="T0" fmla="*/ 44 w 52"/>
                <a:gd name="T1" fmla="*/ 4 h 35"/>
                <a:gd name="T2" fmla="*/ 5 w 52"/>
                <a:gd name="T3" fmla="*/ 27 h 35"/>
                <a:gd name="T4" fmla="*/ 7 w 52"/>
                <a:gd name="T5" fmla="*/ 34 h 35"/>
                <a:gd name="T6" fmla="*/ 49 w 52"/>
                <a:gd name="T7" fmla="*/ 9 h 35"/>
                <a:gd name="T8" fmla="*/ 44 w 52"/>
                <a:gd name="T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35">
                  <a:moveTo>
                    <a:pt x="44" y="4"/>
                  </a:moveTo>
                  <a:cubicBezTo>
                    <a:pt x="34" y="15"/>
                    <a:pt x="19" y="24"/>
                    <a:pt x="5" y="27"/>
                  </a:cubicBezTo>
                  <a:cubicBezTo>
                    <a:pt x="0" y="28"/>
                    <a:pt x="2" y="35"/>
                    <a:pt x="7" y="34"/>
                  </a:cubicBezTo>
                  <a:cubicBezTo>
                    <a:pt x="22" y="31"/>
                    <a:pt x="39" y="21"/>
                    <a:pt x="49" y="9"/>
                  </a:cubicBezTo>
                  <a:cubicBezTo>
                    <a:pt x="52" y="6"/>
                    <a:pt x="47" y="0"/>
                    <a:pt x="4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Freeform 68"/>
            <p:cNvSpPr/>
            <p:nvPr/>
          </p:nvSpPr>
          <p:spPr bwMode="auto">
            <a:xfrm>
              <a:off x="725" y="1260"/>
              <a:ext cx="104" cy="39"/>
            </a:xfrm>
            <a:custGeom>
              <a:avLst/>
              <a:gdLst>
                <a:gd name="T0" fmla="*/ 42 w 51"/>
                <a:gd name="T1" fmla="*/ 4 h 19"/>
                <a:gd name="T2" fmla="*/ 22 w 51"/>
                <a:gd name="T3" fmla="*/ 2 h 19"/>
                <a:gd name="T4" fmla="*/ 5 w 51"/>
                <a:gd name="T5" fmla="*/ 1 h 19"/>
                <a:gd name="T6" fmla="*/ 7 w 51"/>
                <a:gd name="T7" fmla="*/ 9 h 19"/>
                <a:gd name="T8" fmla="*/ 47 w 51"/>
                <a:gd name="T9" fmla="*/ 10 h 19"/>
                <a:gd name="T10" fmla="*/ 42 w 51"/>
                <a:gd name="T1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19">
                  <a:moveTo>
                    <a:pt x="42" y="4"/>
                  </a:moveTo>
                  <a:cubicBezTo>
                    <a:pt x="38" y="8"/>
                    <a:pt x="27" y="3"/>
                    <a:pt x="22" y="2"/>
                  </a:cubicBezTo>
                  <a:cubicBezTo>
                    <a:pt x="17" y="1"/>
                    <a:pt x="10" y="0"/>
                    <a:pt x="5" y="1"/>
                  </a:cubicBezTo>
                  <a:cubicBezTo>
                    <a:pt x="0" y="3"/>
                    <a:pt x="2" y="10"/>
                    <a:pt x="7" y="9"/>
                  </a:cubicBezTo>
                  <a:cubicBezTo>
                    <a:pt x="19" y="5"/>
                    <a:pt x="36" y="19"/>
                    <a:pt x="47" y="10"/>
                  </a:cubicBezTo>
                  <a:cubicBezTo>
                    <a:pt x="51" y="7"/>
                    <a:pt x="46" y="1"/>
                    <a:pt x="4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Freeform 69"/>
            <p:cNvSpPr/>
            <p:nvPr/>
          </p:nvSpPr>
          <p:spPr bwMode="auto">
            <a:xfrm>
              <a:off x="874" y="914"/>
              <a:ext cx="119" cy="86"/>
            </a:xfrm>
            <a:custGeom>
              <a:avLst/>
              <a:gdLst>
                <a:gd name="T0" fmla="*/ 54 w 58"/>
                <a:gd name="T1" fmla="*/ 34 h 42"/>
                <a:gd name="T2" fmla="*/ 32 w 58"/>
                <a:gd name="T3" fmla="*/ 20 h 42"/>
                <a:gd name="T4" fmla="*/ 8 w 58"/>
                <a:gd name="T5" fmla="*/ 2 h 42"/>
                <a:gd name="T6" fmla="*/ 4 w 58"/>
                <a:gd name="T7" fmla="*/ 9 h 42"/>
                <a:gd name="T8" fmla="*/ 30 w 58"/>
                <a:gd name="T9" fmla="*/ 29 h 42"/>
                <a:gd name="T10" fmla="*/ 54 w 58"/>
                <a:gd name="T11" fmla="*/ 42 h 42"/>
                <a:gd name="T12" fmla="*/ 54 w 58"/>
                <a:gd name="T13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42">
                  <a:moveTo>
                    <a:pt x="54" y="34"/>
                  </a:moveTo>
                  <a:cubicBezTo>
                    <a:pt x="46" y="34"/>
                    <a:pt x="37" y="25"/>
                    <a:pt x="32" y="20"/>
                  </a:cubicBezTo>
                  <a:cubicBezTo>
                    <a:pt x="25" y="14"/>
                    <a:pt x="17" y="6"/>
                    <a:pt x="8" y="2"/>
                  </a:cubicBezTo>
                  <a:cubicBezTo>
                    <a:pt x="4" y="0"/>
                    <a:pt x="0" y="7"/>
                    <a:pt x="4" y="9"/>
                  </a:cubicBezTo>
                  <a:cubicBezTo>
                    <a:pt x="14" y="13"/>
                    <a:pt x="22" y="22"/>
                    <a:pt x="30" y="29"/>
                  </a:cubicBezTo>
                  <a:cubicBezTo>
                    <a:pt x="37" y="34"/>
                    <a:pt x="45" y="42"/>
                    <a:pt x="54" y="42"/>
                  </a:cubicBezTo>
                  <a:cubicBezTo>
                    <a:pt x="58" y="41"/>
                    <a:pt x="58" y="34"/>
                    <a:pt x="5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Freeform 70"/>
            <p:cNvSpPr/>
            <p:nvPr/>
          </p:nvSpPr>
          <p:spPr bwMode="auto">
            <a:xfrm>
              <a:off x="1093" y="661"/>
              <a:ext cx="88" cy="166"/>
            </a:xfrm>
            <a:custGeom>
              <a:avLst/>
              <a:gdLst>
                <a:gd name="T0" fmla="*/ 41 w 43"/>
                <a:gd name="T1" fmla="*/ 74 h 81"/>
                <a:gd name="T2" fmla="*/ 8 w 43"/>
                <a:gd name="T3" fmla="*/ 5 h 81"/>
                <a:gd name="T4" fmla="*/ 2 w 43"/>
                <a:gd name="T5" fmla="*/ 8 h 81"/>
                <a:gd name="T6" fmla="*/ 34 w 43"/>
                <a:gd name="T7" fmla="*/ 77 h 81"/>
                <a:gd name="T8" fmla="*/ 41 w 43"/>
                <a:gd name="T9" fmla="*/ 7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81">
                  <a:moveTo>
                    <a:pt x="41" y="74"/>
                  </a:moveTo>
                  <a:cubicBezTo>
                    <a:pt x="26" y="52"/>
                    <a:pt x="18" y="28"/>
                    <a:pt x="8" y="5"/>
                  </a:cubicBezTo>
                  <a:cubicBezTo>
                    <a:pt x="6" y="0"/>
                    <a:pt x="0" y="4"/>
                    <a:pt x="2" y="8"/>
                  </a:cubicBezTo>
                  <a:cubicBezTo>
                    <a:pt x="12" y="32"/>
                    <a:pt x="20" y="56"/>
                    <a:pt x="34" y="77"/>
                  </a:cubicBezTo>
                  <a:cubicBezTo>
                    <a:pt x="37" y="81"/>
                    <a:pt x="43" y="78"/>
                    <a:pt x="41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Freeform 71"/>
            <p:cNvSpPr/>
            <p:nvPr/>
          </p:nvSpPr>
          <p:spPr bwMode="auto">
            <a:xfrm>
              <a:off x="1355" y="450"/>
              <a:ext cx="69" cy="109"/>
            </a:xfrm>
            <a:custGeom>
              <a:avLst/>
              <a:gdLst>
                <a:gd name="T0" fmla="*/ 31 w 34"/>
                <a:gd name="T1" fmla="*/ 44 h 53"/>
                <a:gd name="T2" fmla="*/ 21 w 34"/>
                <a:gd name="T3" fmla="*/ 21 h 53"/>
                <a:gd name="T4" fmla="*/ 8 w 34"/>
                <a:gd name="T5" fmla="*/ 3 h 53"/>
                <a:gd name="T6" fmla="*/ 5 w 34"/>
                <a:gd name="T7" fmla="*/ 9 h 53"/>
                <a:gd name="T8" fmla="*/ 25 w 34"/>
                <a:gd name="T9" fmla="*/ 50 h 53"/>
                <a:gd name="T10" fmla="*/ 31 w 34"/>
                <a:gd name="T11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53">
                  <a:moveTo>
                    <a:pt x="31" y="44"/>
                  </a:moveTo>
                  <a:cubicBezTo>
                    <a:pt x="25" y="38"/>
                    <a:pt x="24" y="28"/>
                    <a:pt x="21" y="21"/>
                  </a:cubicBezTo>
                  <a:cubicBezTo>
                    <a:pt x="19" y="13"/>
                    <a:pt x="15" y="7"/>
                    <a:pt x="8" y="3"/>
                  </a:cubicBezTo>
                  <a:cubicBezTo>
                    <a:pt x="4" y="0"/>
                    <a:pt x="0" y="6"/>
                    <a:pt x="5" y="9"/>
                  </a:cubicBezTo>
                  <a:cubicBezTo>
                    <a:pt x="18" y="18"/>
                    <a:pt x="16" y="38"/>
                    <a:pt x="25" y="50"/>
                  </a:cubicBezTo>
                  <a:cubicBezTo>
                    <a:pt x="28" y="53"/>
                    <a:pt x="34" y="48"/>
                    <a:pt x="31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9" name="Freeform 72"/>
            <p:cNvSpPr/>
            <p:nvPr/>
          </p:nvSpPr>
          <p:spPr bwMode="auto">
            <a:xfrm>
              <a:off x="1883" y="397"/>
              <a:ext cx="28" cy="129"/>
            </a:xfrm>
            <a:custGeom>
              <a:avLst/>
              <a:gdLst>
                <a:gd name="T0" fmla="*/ 10 w 14"/>
                <a:gd name="T1" fmla="*/ 9 h 63"/>
                <a:gd name="T2" fmla="*/ 5 w 14"/>
                <a:gd name="T3" fmla="*/ 3 h 63"/>
                <a:gd name="T4" fmla="*/ 1 w 14"/>
                <a:gd name="T5" fmla="*/ 27 h 63"/>
                <a:gd name="T6" fmla="*/ 2 w 14"/>
                <a:gd name="T7" fmla="*/ 58 h 63"/>
                <a:gd name="T8" fmla="*/ 9 w 14"/>
                <a:gd name="T9" fmla="*/ 58 h 63"/>
                <a:gd name="T10" fmla="*/ 8 w 14"/>
                <a:gd name="T11" fmla="*/ 32 h 63"/>
                <a:gd name="T12" fmla="*/ 8 w 14"/>
                <a:gd name="T13" fmla="*/ 18 h 63"/>
                <a:gd name="T14" fmla="*/ 10 w 14"/>
                <a:gd name="T15" fmla="*/ 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3">
                  <a:moveTo>
                    <a:pt x="10" y="9"/>
                  </a:moveTo>
                  <a:cubicBezTo>
                    <a:pt x="14" y="5"/>
                    <a:pt x="8" y="0"/>
                    <a:pt x="5" y="3"/>
                  </a:cubicBezTo>
                  <a:cubicBezTo>
                    <a:pt x="0" y="9"/>
                    <a:pt x="1" y="20"/>
                    <a:pt x="1" y="27"/>
                  </a:cubicBezTo>
                  <a:cubicBezTo>
                    <a:pt x="1" y="38"/>
                    <a:pt x="2" y="48"/>
                    <a:pt x="2" y="58"/>
                  </a:cubicBezTo>
                  <a:cubicBezTo>
                    <a:pt x="2" y="63"/>
                    <a:pt x="9" y="63"/>
                    <a:pt x="9" y="58"/>
                  </a:cubicBezTo>
                  <a:cubicBezTo>
                    <a:pt x="9" y="49"/>
                    <a:pt x="8" y="41"/>
                    <a:pt x="8" y="32"/>
                  </a:cubicBezTo>
                  <a:cubicBezTo>
                    <a:pt x="8" y="27"/>
                    <a:pt x="8" y="23"/>
                    <a:pt x="8" y="18"/>
                  </a:cubicBezTo>
                  <a:cubicBezTo>
                    <a:pt x="9" y="15"/>
                    <a:pt x="8" y="10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0" name="Freeform 73"/>
            <p:cNvSpPr/>
            <p:nvPr/>
          </p:nvSpPr>
          <p:spPr bwMode="auto">
            <a:xfrm>
              <a:off x="2196" y="577"/>
              <a:ext cx="112" cy="102"/>
            </a:xfrm>
            <a:custGeom>
              <a:avLst/>
              <a:gdLst>
                <a:gd name="T0" fmla="*/ 47 w 55"/>
                <a:gd name="T1" fmla="*/ 3 h 50"/>
                <a:gd name="T2" fmla="*/ 5 w 55"/>
                <a:gd name="T3" fmla="*/ 42 h 50"/>
                <a:gd name="T4" fmla="*/ 7 w 55"/>
                <a:gd name="T5" fmla="*/ 49 h 50"/>
                <a:gd name="T6" fmla="*/ 51 w 55"/>
                <a:gd name="T7" fmla="*/ 10 h 50"/>
                <a:gd name="T8" fmla="*/ 47 w 55"/>
                <a:gd name="T9" fmla="*/ 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0">
                  <a:moveTo>
                    <a:pt x="47" y="3"/>
                  </a:moveTo>
                  <a:cubicBezTo>
                    <a:pt x="32" y="14"/>
                    <a:pt x="24" y="36"/>
                    <a:pt x="5" y="42"/>
                  </a:cubicBezTo>
                  <a:cubicBezTo>
                    <a:pt x="0" y="43"/>
                    <a:pt x="2" y="50"/>
                    <a:pt x="7" y="49"/>
                  </a:cubicBezTo>
                  <a:cubicBezTo>
                    <a:pt x="27" y="43"/>
                    <a:pt x="34" y="21"/>
                    <a:pt x="51" y="10"/>
                  </a:cubicBezTo>
                  <a:cubicBezTo>
                    <a:pt x="55" y="7"/>
                    <a:pt x="51" y="0"/>
                    <a:pt x="4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1" name="Freeform 74"/>
            <p:cNvSpPr/>
            <p:nvPr/>
          </p:nvSpPr>
          <p:spPr bwMode="auto">
            <a:xfrm>
              <a:off x="2420" y="829"/>
              <a:ext cx="117" cy="63"/>
            </a:xfrm>
            <a:custGeom>
              <a:avLst/>
              <a:gdLst>
                <a:gd name="T0" fmla="*/ 50 w 57"/>
                <a:gd name="T1" fmla="*/ 1 h 31"/>
                <a:gd name="T2" fmla="*/ 5 w 57"/>
                <a:gd name="T3" fmla="*/ 22 h 31"/>
                <a:gd name="T4" fmla="*/ 7 w 57"/>
                <a:gd name="T5" fmla="*/ 30 h 31"/>
                <a:gd name="T6" fmla="*/ 52 w 57"/>
                <a:gd name="T7" fmla="*/ 8 h 31"/>
                <a:gd name="T8" fmla="*/ 50 w 57"/>
                <a:gd name="T9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1">
                  <a:moveTo>
                    <a:pt x="50" y="1"/>
                  </a:moveTo>
                  <a:cubicBezTo>
                    <a:pt x="33" y="3"/>
                    <a:pt x="21" y="17"/>
                    <a:pt x="5" y="22"/>
                  </a:cubicBezTo>
                  <a:cubicBezTo>
                    <a:pt x="0" y="24"/>
                    <a:pt x="2" y="31"/>
                    <a:pt x="7" y="30"/>
                  </a:cubicBezTo>
                  <a:cubicBezTo>
                    <a:pt x="23" y="24"/>
                    <a:pt x="35" y="10"/>
                    <a:pt x="52" y="8"/>
                  </a:cubicBezTo>
                  <a:cubicBezTo>
                    <a:pt x="57" y="7"/>
                    <a:pt x="55" y="0"/>
                    <a:pt x="5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2" name="Freeform 75"/>
            <p:cNvSpPr/>
            <p:nvPr/>
          </p:nvSpPr>
          <p:spPr bwMode="auto">
            <a:xfrm>
              <a:off x="2602" y="1062"/>
              <a:ext cx="148" cy="55"/>
            </a:xfrm>
            <a:custGeom>
              <a:avLst/>
              <a:gdLst>
                <a:gd name="T0" fmla="*/ 64 w 72"/>
                <a:gd name="T1" fmla="*/ 1 h 27"/>
                <a:gd name="T2" fmla="*/ 4 w 72"/>
                <a:gd name="T3" fmla="*/ 18 h 27"/>
                <a:gd name="T4" fmla="*/ 6 w 72"/>
                <a:gd name="T5" fmla="*/ 26 h 27"/>
                <a:gd name="T6" fmla="*/ 68 w 72"/>
                <a:gd name="T7" fmla="*/ 8 h 27"/>
                <a:gd name="T8" fmla="*/ 64 w 72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27">
                  <a:moveTo>
                    <a:pt x="64" y="1"/>
                  </a:moveTo>
                  <a:cubicBezTo>
                    <a:pt x="45" y="10"/>
                    <a:pt x="24" y="11"/>
                    <a:pt x="4" y="18"/>
                  </a:cubicBezTo>
                  <a:cubicBezTo>
                    <a:pt x="0" y="20"/>
                    <a:pt x="2" y="27"/>
                    <a:pt x="6" y="26"/>
                  </a:cubicBezTo>
                  <a:cubicBezTo>
                    <a:pt x="26" y="18"/>
                    <a:pt x="48" y="17"/>
                    <a:pt x="68" y="8"/>
                  </a:cubicBezTo>
                  <a:cubicBezTo>
                    <a:pt x="72" y="6"/>
                    <a:pt x="68" y="0"/>
                    <a:pt x="6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" name="Freeform 76"/>
            <p:cNvSpPr/>
            <p:nvPr/>
          </p:nvSpPr>
          <p:spPr bwMode="auto">
            <a:xfrm>
              <a:off x="2654" y="1418"/>
              <a:ext cx="171" cy="67"/>
            </a:xfrm>
            <a:custGeom>
              <a:avLst/>
              <a:gdLst>
                <a:gd name="T0" fmla="*/ 76 w 84"/>
                <a:gd name="T1" fmla="*/ 2 h 33"/>
                <a:gd name="T2" fmla="*/ 4 w 84"/>
                <a:gd name="T3" fmla="*/ 24 h 33"/>
                <a:gd name="T4" fmla="*/ 8 w 84"/>
                <a:gd name="T5" fmla="*/ 30 h 33"/>
                <a:gd name="T6" fmla="*/ 79 w 84"/>
                <a:gd name="T7" fmla="*/ 9 h 33"/>
                <a:gd name="T8" fmla="*/ 76 w 84"/>
                <a:gd name="T9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33">
                  <a:moveTo>
                    <a:pt x="76" y="2"/>
                  </a:moveTo>
                  <a:cubicBezTo>
                    <a:pt x="53" y="13"/>
                    <a:pt x="27" y="12"/>
                    <a:pt x="4" y="24"/>
                  </a:cubicBezTo>
                  <a:cubicBezTo>
                    <a:pt x="0" y="26"/>
                    <a:pt x="4" y="33"/>
                    <a:pt x="8" y="30"/>
                  </a:cubicBezTo>
                  <a:cubicBezTo>
                    <a:pt x="30" y="19"/>
                    <a:pt x="57" y="19"/>
                    <a:pt x="79" y="9"/>
                  </a:cubicBezTo>
                  <a:cubicBezTo>
                    <a:pt x="84" y="7"/>
                    <a:pt x="80" y="0"/>
                    <a:pt x="7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4" name="Freeform 77"/>
            <p:cNvSpPr/>
            <p:nvPr/>
          </p:nvSpPr>
          <p:spPr bwMode="auto">
            <a:xfrm>
              <a:off x="2664" y="1790"/>
              <a:ext cx="239" cy="47"/>
            </a:xfrm>
            <a:custGeom>
              <a:avLst/>
              <a:gdLst>
                <a:gd name="T0" fmla="*/ 110 w 117"/>
                <a:gd name="T1" fmla="*/ 1 h 23"/>
                <a:gd name="T2" fmla="*/ 60 w 117"/>
                <a:gd name="T3" fmla="*/ 13 h 23"/>
                <a:gd name="T4" fmla="*/ 6 w 117"/>
                <a:gd name="T5" fmla="*/ 12 h 23"/>
                <a:gd name="T6" fmla="*/ 4 w 117"/>
                <a:gd name="T7" fmla="*/ 19 h 23"/>
                <a:gd name="T8" fmla="*/ 58 w 117"/>
                <a:gd name="T9" fmla="*/ 20 h 23"/>
                <a:gd name="T10" fmla="*/ 112 w 117"/>
                <a:gd name="T11" fmla="*/ 9 h 23"/>
                <a:gd name="T12" fmla="*/ 110 w 117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23">
                  <a:moveTo>
                    <a:pt x="110" y="1"/>
                  </a:moveTo>
                  <a:cubicBezTo>
                    <a:pt x="94" y="7"/>
                    <a:pt x="77" y="11"/>
                    <a:pt x="60" y="13"/>
                  </a:cubicBezTo>
                  <a:cubicBezTo>
                    <a:pt x="42" y="15"/>
                    <a:pt x="24" y="16"/>
                    <a:pt x="6" y="12"/>
                  </a:cubicBezTo>
                  <a:cubicBezTo>
                    <a:pt x="2" y="11"/>
                    <a:pt x="0" y="18"/>
                    <a:pt x="4" y="19"/>
                  </a:cubicBezTo>
                  <a:cubicBezTo>
                    <a:pt x="22" y="23"/>
                    <a:pt x="40" y="22"/>
                    <a:pt x="58" y="20"/>
                  </a:cubicBezTo>
                  <a:cubicBezTo>
                    <a:pt x="76" y="18"/>
                    <a:pt x="95" y="15"/>
                    <a:pt x="112" y="9"/>
                  </a:cubicBezTo>
                  <a:cubicBezTo>
                    <a:pt x="117" y="7"/>
                    <a:pt x="115" y="0"/>
                    <a:pt x="1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" name="Freeform 7"/>
          <p:cNvSpPr>
            <a:spLocks noEditPoints="1"/>
          </p:cNvSpPr>
          <p:nvPr/>
        </p:nvSpPr>
        <p:spPr bwMode="auto">
          <a:xfrm>
            <a:off x="1199348" y="1701625"/>
            <a:ext cx="255588" cy="431800"/>
          </a:xfrm>
          <a:custGeom>
            <a:avLst/>
            <a:gdLst>
              <a:gd name="T0" fmla="*/ 47 w 78"/>
              <a:gd name="T1" fmla="*/ 127 h 130"/>
              <a:gd name="T2" fmla="*/ 38 w 78"/>
              <a:gd name="T3" fmla="*/ 130 h 130"/>
              <a:gd name="T4" fmla="*/ 9 w 78"/>
              <a:gd name="T5" fmla="*/ 127 h 130"/>
              <a:gd name="T6" fmla="*/ 7 w 78"/>
              <a:gd name="T7" fmla="*/ 116 h 130"/>
              <a:gd name="T8" fmla="*/ 25 w 78"/>
              <a:gd name="T9" fmla="*/ 91 h 130"/>
              <a:gd name="T10" fmla="*/ 38 w 78"/>
              <a:gd name="T11" fmla="*/ 73 h 130"/>
              <a:gd name="T12" fmla="*/ 37 w 78"/>
              <a:gd name="T13" fmla="*/ 66 h 130"/>
              <a:gd name="T14" fmla="*/ 25 w 78"/>
              <a:gd name="T15" fmla="*/ 35 h 130"/>
              <a:gd name="T16" fmla="*/ 19 w 78"/>
              <a:gd name="T17" fmla="*/ 19 h 130"/>
              <a:gd name="T18" fmla="*/ 13 w 78"/>
              <a:gd name="T19" fmla="*/ 5 h 130"/>
              <a:gd name="T20" fmla="*/ 37 w 78"/>
              <a:gd name="T21" fmla="*/ 1 h 130"/>
              <a:gd name="T22" fmla="*/ 52 w 78"/>
              <a:gd name="T23" fmla="*/ 1 h 130"/>
              <a:gd name="T24" fmla="*/ 64 w 78"/>
              <a:gd name="T25" fmla="*/ 35 h 130"/>
              <a:gd name="T26" fmla="*/ 77 w 78"/>
              <a:gd name="T27" fmla="*/ 66 h 130"/>
              <a:gd name="T28" fmla="*/ 74 w 78"/>
              <a:gd name="T29" fmla="*/ 79 h 130"/>
              <a:gd name="T30" fmla="*/ 45 w 78"/>
              <a:gd name="T31" fmla="*/ 121 h 130"/>
              <a:gd name="T32" fmla="*/ 54 w 78"/>
              <a:gd name="T33" fmla="*/ 100 h 130"/>
              <a:gd name="T34" fmla="*/ 16 w 78"/>
              <a:gd name="T35" fmla="*/ 117 h 130"/>
              <a:gd name="T36" fmla="*/ 9 w 78"/>
              <a:gd name="T37" fmla="*/ 121 h 130"/>
              <a:gd name="T38" fmla="*/ 20 w 78"/>
              <a:gd name="T39" fmla="*/ 122 h 130"/>
              <a:gd name="T40" fmla="*/ 43 w 78"/>
              <a:gd name="T41" fmla="*/ 114 h 130"/>
              <a:gd name="T42" fmla="*/ 59 w 78"/>
              <a:gd name="T43" fmla="*/ 87 h 130"/>
              <a:gd name="T44" fmla="*/ 20 w 78"/>
              <a:gd name="T45" fmla="*/ 108 h 130"/>
              <a:gd name="T46" fmla="*/ 15 w 78"/>
              <a:gd name="T47" fmla="*/ 115 h 130"/>
              <a:gd name="T48" fmla="*/ 56 w 78"/>
              <a:gd name="T49" fmla="*/ 96 h 130"/>
              <a:gd name="T50" fmla="*/ 72 w 78"/>
              <a:gd name="T51" fmla="*/ 74 h 130"/>
              <a:gd name="T52" fmla="*/ 27 w 78"/>
              <a:gd name="T53" fmla="*/ 97 h 130"/>
              <a:gd name="T54" fmla="*/ 56 w 78"/>
              <a:gd name="T55" fmla="*/ 87 h 130"/>
              <a:gd name="T56" fmla="*/ 57 w 78"/>
              <a:gd name="T57" fmla="*/ 30 h 130"/>
              <a:gd name="T58" fmla="*/ 38 w 78"/>
              <a:gd name="T59" fmla="*/ 50 h 130"/>
              <a:gd name="T60" fmla="*/ 31 w 78"/>
              <a:gd name="T61" fmla="*/ 92 h 130"/>
              <a:gd name="T62" fmla="*/ 71 w 78"/>
              <a:gd name="T63" fmla="*/ 66 h 130"/>
              <a:gd name="T64" fmla="*/ 41 w 78"/>
              <a:gd name="T65" fmla="*/ 79 h 130"/>
              <a:gd name="T66" fmla="*/ 29 w 78"/>
              <a:gd name="T67" fmla="*/ 32 h 130"/>
              <a:gd name="T68" fmla="*/ 46 w 78"/>
              <a:gd name="T69" fmla="*/ 14 h 130"/>
              <a:gd name="T70" fmla="*/ 40 w 78"/>
              <a:gd name="T71" fmla="*/ 77 h 130"/>
              <a:gd name="T72" fmla="*/ 68 w 78"/>
              <a:gd name="T73" fmla="*/ 64 h 130"/>
              <a:gd name="T74" fmla="*/ 43 w 78"/>
              <a:gd name="T75" fmla="*/ 69 h 130"/>
              <a:gd name="T76" fmla="*/ 56 w 78"/>
              <a:gd name="T77" fmla="*/ 27 h 130"/>
              <a:gd name="T78" fmla="*/ 30 w 78"/>
              <a:gd name="T79" fmla="*/ 34 h 130"/>
              <a:gd name="T80" fmla="*/ 53 w 78"/>
              <a:gd name="T81" fmla="*/ 29 h 130"/>
              <a:gd name="T82" fmla="*/ 63 w 78"/>
              <a:gd name="T83" fmla="*/ 46 h 130"/>
              <a:gd name="T84" fmla="*/ 40 w 78"/>
              <a:gd name="T85" fmla="*/ 51 h 130"/>
              <a:gd name="T86" fmla="*/ 51 w 78"/>
              <a:gd name="T87" fmla="*/ 63 h 130"/>
              <a:gd name="T88" fmla="*/ 43 w 78"/>
              <a:gd name="T89" fmla="*/ 60 h 130"/>
              <a:gd name="T90" fmla="*/ 27 w 78"/>
              <a:gd name="T91" fmla="*/ 22 h 130"/>
              <a:gd name="T92" fmla="*/ 46 w 78"/>
              <a:gd name="T93" fmla="*/ 7 h 130"/>
              <a:gd name="T94" fmla="*/ 23 w 78"/>
              <a:gd name="T95" fmla="*/ 17 h 130"/>
              <a:gd name="T96" fmla="*/ 34 w 78"/>
              <a:gd name="T97" fmla="*/ 4 h 130"/>
              <a:gd name="T98" fmla="*/ 23 w 78"/>
              <a:gd name="T99" fmla="*/ 17 h 130"/>
              <a:gd name="T100" fmla="*/ 24 w 78"/>
              <a:gd name="T101" fmla="*/ 124 h 130"/>
              <a:gd name="T102" fmla="*/ 42 w 78"/>
              <a:gd name="T103" fmla="*/ 118 h 130"/>
              <a:gd name="T104" fmla="*/ 18 w 78"/>
              <a:gd name="T105" fmla="*/ 7 h 130"/>
              <a:gd name="T106" fmla="*/ 51 w 78"/>
              <a:gd name="T107" fmla="*/ 9 h 130"/>
              <a:gd name="T108" fmla="*/ 51 w 78"/>
              <a:gd name="T109" fmla="*/ 9 h 130"/>
              <a:gd name="T110" fmla="*/ 37 w 78"/>
              <a:gd name="T111" fmla="*/ 53 h 130"/>
              <a:gd name="T112" fmla="*/ 4 w 78"/>
              <a:gd name="T113" fmla="*/ 125 h 130"/>
              <a:gd name="T114" fmla="*/ 40 w 78"/>
              <a:gd name="T115" fmla="*/ 61 h 130"/>
              <a:gd name="T116" fmla="*/ 52 w 78"/>
              <a:gd name="T117" fmla="*/ 1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130">
                <a:moveTo>
                  <a:pt x="40" y="125"/>
                </a:moveTo>
                <a:cubicBezTo>
                  <a:pt x="41" y="125"/>
                  <a:pt x="41" y="125"/>
                  <a:pt x="42" y="125"/>
                </a:cubicBezTo>
                <a:cubicBezTo>
                  <a:pt x="43" y="125"/>
                  <a:pt x="45" y="126"/>
                  <a:pt x="46" y="126"/>
                </a:cubicBezTo>
                <a:cubicBezTo>
                  <a:pt x="46" y="126"/>
                  <a:pt x="47" y="126"/>
                  <a:pt x="47" y="126"/>
                </a:cubicBezTo>
                <a:cubicBezTo>
                  <a:pt x="47" y="126"/>
                  <a:pt x="47" y="126"/>
                  <a:pt x="47" y="127"/>
                </a:cubicBezTo>
                <a:cubicBezTo>
                  <a:pt x="47" y="127"/>
                  <a:pt x="47" y="128"/>
                  <a:pt x="47" y="128"/>
                </a:cubicBezTo>
                <a:cubicBezTo>
                  <a:pt x="46" y="128"/>
                  <a:pt x="46" y="128"/>
                  <a:pt x="45" y="128"/>
                </a:cubicBezTo>
                <a:cubicBezTo>
                  <a:pt x="44" y="128"/>
                  <a:pt x="43" y="128"/>
                  <a:pt x="42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0" y="130"/>
                  <a:pt x="40" y="130"/>
                  <a:pt x="38" y="130"/>
                </a:cubicBezTo>
                <a:cubicBezTo>
                  <a:pt x="38" y="129"/>
                  <a:pt x="37" y="128"/>
                  <a:pt x="36" y="128"/>
                </a:cubicBezTo>
                <a:cubicBezTo>
                  <a:pt x="31" y="128"/>
                  <a:pt x="26" y="128"/>
                  <a:pt x="21" y="127"/>
                </a:cubicBezTo>
                <a:cubicBezTo>
                  <a:pt x="19" y="127"/>
                  <a:pt x="16" y="128"/>
                  <a:pt x="14" y="128"/>
                </a:cubicBezTo>
                <a:cubicBezTo>
                  <a:pt x="13" y="128"/>
                  <a:pt x="12" y="128"/>
                  <a:pt x="11" y="128"/>
                </a:cubicBezTo>
                <a:cubicBezTo>
                  <a:pt x="10" y="128"/>
                  <a:pt x="9" y="128"/>
                  <a:pt x="9" y="127"/>
                </a:cubicBezTo>
                <a:cubicBezTo>
                  <a:pt x="8" y="127"/>
                  <a:pt x="8" y="127"/>
                  <a:pt x="8" y="127"/>
                </a:cubicBezTo>
                <a:cubicBezTo>
                  <a:pt x="6" y="127"/>
                  <a:pt x="4" y="127"/>
                  <a:pt x="3" y="126"/>
                </a:cubicBezTo>
                <a:cubicBezTo>
                  <a:pt x="0" y="126"/>
                  <a:pt x="0" y="124"/>
                  <a:pt x="1" y="122"/>
                </a:cubicBezTo>
                <a:cubicBezTo>
                  <a:pt x="2" y="121"/>
                  <a:pt x="3" y="121"/>
                  <a:pt x="3" y="120"/>
                </a:cubicBezTo>
                <a:cubicBezTo>
                  <a:pt x="4" y="118"/>
                  <a:pt x="6" y="117"/>
                  <a:pt x="7" y="116"/>
                </a:cubicBezTo>
                <a:cubicBezTo>
                  <a:pt x="8" y="114"/>
                  <a:pt x="10" y="112"/>
                  <a:pt x="11" y="110"/>
                </a:cubicBezTo>
                <a:cubicBezTo>
                  <a:pt x="14" y="105"/>
                  <a:pt x="17" y="100"/>
                  <a:pt x="21" y="96"/>
                </a:cubicBezTo>
                <a:cubicBezTo>
                  <a:pt x="21" y="96"/>
                  <a:pt x="21" y="95"/>
                  <a:pt x="22" y="95"/>
                </a:cubicBezTo>
                <a:cubicBezTo>
                  <a:pt x="22" y="95"/>
                  <a:pt x="22" y="94"/>
                  <a:pt x="22" y="94"/>
                </a:cubicBezTo>
                <a:cubicBezTo>
                  <a:pt x="23" y="93"/>
                  <a:pt x="24" y="92"/>
                  <a:pt x="25" y="91"/>
                </a:cubicBezTo>
                <a:cubicBezTo>
                  <a:pt x="28" y="88"/>
                  <a:pt x="30" y="84"/>
                  <a:pt x="33" y="81"/>
                </a:cubicBezTo>
                <a:cubicBezTo>
                  <a:pt x="34" y="79"/>
                  <a:pt x="35" y="78"/>
                  <a:pt x="36" y="76"/>
                </a:cubicBezTo>
                <a:cubicBezTo>
                  <a:pt x="36" y="76"/>
                  <a:pt x="36" y="76"/>
                  <a:pt x="36" y="75"/>
                </a:cubicBezTo>
                <a:cubicBezTo>
                  <a:pt x="36" y="75"/>
                  <a:pt x="36" y="74"/>
                  <a:pt x="37" y="74"/>
                </a:cubicBezTo>
                <a:cubicBezTo>
                  <a:pt x="37" y="74"/>
                  <a:pt x="37" y="73"/>
                  <a:pt x="38" y="73"/>
                </a:cubicBezTo>
                <a:cubicBezTo>
                  <a:pt x="37" y="73"/>
                  <a:pt x="37" y="73"/>
                  <a:pt x="37" y="73"/>
                </a:cubicBezTo>
                <a:cubicBezTo>
                  <a:pt x="36" y="72"/>
                  <a:pt x="35" y="71"/>
                  <a:pt x="36" y="70"/>
                </a:cubicBezTo>
                <a:cubicBezTo>
                  <a:pt x="36" y="69"/>
                  <a:pt x="36" y="69"/>
                  <a:pt x="37" y="69"/>
                </a:cubicBezTo>
                <a:cubicBezTo>
                  <a:pt x="37" y="69"/>
                  <a:pt x="38" y="69"/>
                  <a:pt x="38" y="69"/>
                </a:cubicBezTo>
                <a:cubicBezTo>
                  <a:pt x="38" y="68"/>
                  <a:pt x="38" y="67"/>
                  <a:pt x="37" y="66"/>
                </a:cubicBezTo>
                <a:cubicBezTo>
                  <a:pt x="36" y="66"/>
                  <a:pt x="36" y="65"/>
                  <a:pt x="36" y="65"/>
                </a:cubicBezTo>
                <a:cubicBezTo>
                  <a:pt x="35" y="62"/>
                  <a:pt x="35" y="60"/>
                  <a:pt x="34" y="58"/>
                </a:cubicBezTo>
                <a:cubicBezTo>
                  <a:pt x="33" y="55"/>
                  <a:pt x="33" y="53"/>
                  <a:pt x="32" y="51"/>
                </a:cubicBezTo>
                <a:cubicBezTo>
                  <a:pt x="30" y="46"/>
                  <a:pt x="28" y="42"/>
                  <a:pt x="26" y="37"/>
                </a:cubicBezTo>
                <a:cubicBezTo>
                  <a:pt x="26" y="36"/>
                  <a:pt x="26" y="35"/>
                  <a:pt x="25" y="35"/>
                </a:cubicBezTo>
                <a:cubicBezTo>
                  <a:pt x="24" y="34"/>
                  <a:pt x="24" y="34"/>
                  <a:pt x="24" y="33"/>
                </a:cubicBezTo>
                <a:cubicBezTo>
                  <a:pt x="24" y="32"/>
                  <a:pt x="24" y="32"/>
                  <a:pt x="24" y="31"/>
                </a:cubicBezTo>
                <a:cubicBezTo>
                  <a:pt x="23" y="28"/>
                  <a:pt x="22" y="25"/>
                  <a:pt x="21" y="23"/>
                </a:cubicBezTo>
                <a:cubicBezTo>
                  <a:pt x="21" y="22"/>
                  <a:pt x="21" y="22"/>
                  <a:pt x="20" y="21"/>
                </a:cubicBezTo>
                <a:cubicBezTo>
                  <a:pt x="19" y="21"/>
                  <a:pt x="19" y="20"/>
                  <a:pt x="19" y="19"/>
                </a:cubicBezTo>
                <a:cubicBezTo>
                  <a:pt x="19" y="18"/>
                  <a:pt x="19" y="18"/>
                  <a:pt x="19" y="17"/>
                </a:cubicBezTo>
                <a:cubicBezTo>
                  <a:pt x="19" y="16"/>
                  <a:pt x="18" y="15"/>
                  <a:pt x="18" y="14"/>
                </a:cubicBezTo>
                <a:cubicBezTo>
                  <a:pt x="17" y="15"/>
                  <a:pt x="16" y="15"/>
                  <a:pt x="15" y="13"/>
                </a:cubicBezTo>
                <a:cubicBezTo>
                  <a:pt x="15" y="12"/>
                  <a:pt x="15" y="11"/>
                  <a:pt x="16" y="11"/>
                </a:cubicBezTo>
                <a:cubicBezTo>
                  <a:pt x="15" y="9"/>
                  <a:pt x="14" y="6"/>
                  <a:pt x="13" y="5"/>
                </a:cubicBezTo>
                <a:cubicBezTo>
                  <a:pt x="12" y="4"/>
                  <a:pt x="12" y="3"/>
                  <a:pt x="12" y="2"/>
                </a:cubicBezTo>
                <a:cubicBezTo>
                  <a:pt x="12" y="1"/>
                  <a:pt x="12" y="1"/>
                  <a:pt x="13" y="0"/>
                </a:cubicBezTo>
                <a:cubicBezTo>
                  <a:pt x="14" y="0"/>
                  <a:pt x="14" y="0"/>
                  <a:pt x="15" y="0"/>
                </a:cubicBezTo>
                <a:cubicBezTo>
                  <a:pt x="20" y="0"/>
                  <a:pt x="25" y="0"/>
                  <a:pt x="30" y="0"/>
                </a:cubicBezTo>
                <a:cubicBezTo>
                  <a:pt x="32" y="1"/>
                  <a:pt x="34" y="1"/>
                  <a:pt x="37" y="1"/>
                </a:cubicBezTo>
                <a:cubicBezTo>
                  <a:pt x="39" y="1"/>
                  <a:pt x="41" y="1"/>
                  <a:pt x="44" y="1"/>
                </a:cubicBezTo>
                <a:cubicBezTo>
                  <a:pt x="44" y="1"/>
                  <a:pt x="44" y="1"/>
                  <a:pt x="45" y="1"/>
                </a:cubicBezTo>
                <a:cubicBezTo>
                  <a:pt x="46" y="0"/>
                  <a:pt x="47" y="0"/>
                  <a:pt x="48" y="1"/>
                </a:cubicBezTo>
                <a:cubicBezTo>
                  <a:pt x="48" y="1"/>
                  <a:pt x="48" y="1"/>
                  <a:pt x="49" y="1"/>
                </a:cubicBezTo>
                <a:cubicBezTo>
                  <a:pt x="50" y="1"/>
                  <a:pt x="51" y="1"/>
                  <a:pt x="52" y="1"/>
                </a:cubicBezTo>
                <a:cubicBezTo>
                  <a:pt x="53" y="1"/>
                  <a:pt x="54" y="2"/>
                  <a:pt x="54" y="3"/>
                </a:cubicBezTo>
                <a:cubicBezTo>
                  <a:pt x="54" y="4"/>
                  <a:pt x="55" y="5"/>
                  <a:pt x="55" y="6"/>
                </a:cubicBezTo>
                <a:cubicBezTo>
                  <a:pt x="56" y="11"/>
                  <a:pt x="57" y="15"/>
                  <a:pt x="59" y="20"/>
                </a:cubicBezTo>
                <a:cubicBezTo>
                  <a:pt x="59" y="22"/>
                  <a:pt x="60" y="24"/>
                  <a:pt x="60" y="26"/>
                </a:cubicBezTo>
                <a:cubicBezTo>
                  <a:pt x="61" y="29"/>
                  <a:pt x="62" y="32"/>
                  <a:pt x="64" y="35"/>
                </a:cubicBezTo>
                <a:cubicBezTo>
                  <a:pt x="64" y="35"/>
                  <a:pt x="64" y="36"/>
                  <a:pt x="64" y="36"/>
                </a:cubicBezTo>
                <a:cubicBezTo>
                  <a:pt x="65" y="37"/>
                  <a:pt x="65" y="38"/>
                  <a:pt x="65" y="39"/>
                </a:cubicBezTo>
                <a:cubicBezTo>
                  <a:pt x="65" y="39"/>
                  <a:pt x="65" y="39"/>
                  <a:pt x="66" y="40"/>
                </a:cubicBezTo>
                <a:cubicBezTo>
                  <a:pt x="70" y="47"/>
                  <a:pt x="74" y="55"/>
                  <a:pt x="76" y="64"/>
                </a:cubicBezTo>
                <a:cubicBezTo>
                  <a:pt x="76" y="64"/>
                  <a:pt x="76" y="65"/>
                  <a:pt x="77" y="66"/>
                </a:cubicBezTo>
                <a:cubicBezTo>
                  <a:pt x="77" y="67"/>
                  <a:pt x="78" y="69"/>
                  <a:pt x="78" y="70"/>
                </a:cubicBezTo>
                <a:cubicBezTo>
                  <a:pt x="78" y="70"/>
                  <a:pt x="78" y="71"/>
                  <a:pt x="78" y="71"/>
                </a:cubicBezTo>
                <a:cubicBezTo>
                  <a:pt x="78" y="72"/>
                  <a:pt x="77" y="73"/>
                  <a:pt x="78" y="75"/>
                </a:cubicBezTo>
                <a:cubicBezTo>
                  <a:pt x="78" y="75"/>
                  <a:pt x="77" y="76"/>
                  <a:pt x="77" y="76"/>
                </a:cubicBezTo>
                <a:cubicBezTo>
                  <a:pt x="76" y="77"/>
                  <a:pt x="75" y="78"/>
                  <a:pt x="74" y="79"/>
                </a:cubicBezTo>
                <a:cubicBezTo>
                  <a:pt x="71" y="82"/>
                  <a:pt x="69" y="85"/>
                  <a:pt x="66" y="88"/>
                </a:cubicBezTo>
                <a:cubicBezTo>
                  <a:pt x="65" y="90"/>
                  <a:pt x="64" y="92"/>
                  <a:pt x="63" y="94"/>
                </a:cubicBezTo>
                <a:cubicBezTo>
                  <a:pt x="60" y="98"/>
                  <a:pt x="57" y="103"/>
                  <a:pt x="53" y="108"/>
                </a:cubicBezTo>
                <a:cubicBezTo>
                  <a:pt x="53" y="108"/>
                  <a:pt x="53" y="109"/>
                  <a:pt x="53" y="109"/>
                </a:cubicBezTo>
                <a:cubicBezTo>
                  <a:pt x="50" y="113"/>
                  <a:pt x="47" y="117"/>
                  <a:pt x="45" y="121"/>
                </a:cubicBezTo>
                <a:cubicBezTo>
                  <a:pt x="44" y="123"/>
                  <a:pt x="44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1" y="124"/>
                  <a:pt x="41" y="125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lose/>
                <a:moveTo>
                  <a:pt x="54" y="100"/>
                </a:moveTo>
                <a:cubicBezTo>
                  <a:pt x="54" y="100"/>
                  <a:pt x="53" y="100"/>
                  <a:pt x="53" y="100"/>
                </a:cubicBezTo>
                <a:cubicBezTo>
                  <a:pt x="52" y="100"/>
                  <a:pt x="51" y="100"/>
                  <a:pt x="50" y="101"/>
                </a:cubicBezTo>
                <a:cubicBezTo>
                  <a:pt x="47" y="102"/>
                  <a:pt x="44" y="104"/>
                  <a:pt x="41" y="105"/>
                </a:cubicBezTo>
                <a:cubicBezTo>
                  <a:pt x="35" y="107"/>
                  <a:pt x="30" y="110"/>
                  <a:pt x="25" y="113"/>
                </a:cubicBezTo>
                <a:cubicBezTo>
                  <a:pt x="22" y="114"/>
                  <a:pt x="19" y="115"/>
                  <a:pt x="16" y="117"/>
                </a:cubicBezTo>
                <a:cubicBezTo>
                  <a:pt x="15" y="117"/>
                  <a:pt x="13" y="118"/>
                  <a:pt x="13" y="119"/>
                </a:cubicBezTo>
                <a:cubicBezTo>
                  <a:pt x="12" y="119"/>
                  <a:pt x="12" y="119"/>
                  <a:pt x="12" y="119"/>
                </a:cubicBezTo>
                <a:cubicBezTo>
                  <a:pt x="11" y="119"/>
                  <a:pt x="11" y="119"/>
                  <a:pt x="10" y="119"/>
                </a:cubicBezTo>
                <a:cubicBezTo>
                  <a:pt x="10" y="119"/>
                  <a:pt x="10" y="120"/>
                  <a:pt x="10" y="120"/>
                </a:cubicBezTo>
                <a:cubicBezTo>
                  <a:pt x="9" y="120"/>
                  <a:pt x="9" y="121"/>
                  <a:pt x="9" y="121"/>
                </a:cubicBezTo>
                <a:cubicBezTo>
                  <a:pt x="8" y="121"/>
                  <a:pt x="7" y="123"/>
                  <a:pt x="7" y="124"/>
                </a:cubicBezTo>
                <a:cubicBezTo>
                  <a:pt x="11" y="124"/>
                  <a:pt x="14" y="124"/>
                  <a:pt x="18" y="124"/>
                </a:cubicBezTo>
                <a:cubicBezTo>
                  <a:pt x="17" y="123"/>
                  <a:pt x="17" y="122"/>
                  <a:pt x="18" y="122"/>
                </a:cubicBezTo>
                <a:cubicBezTo>
                  <a:pt x="18" y="121"/>
                  <a:pt x="19" y="121"/>
                  <a:pt x="20" y="121"/>
                </a:cubicBezTo>
                <a:cubicBezTo>
                  <a:pt x="20" y="121"/>
                  <a:pt x="20" y="121"/>
                  <a:pt x="20" y="122"/>
                </a:cubicBezTo>
                <a:cubicBezTo>
                  <a:pt x="21" y="122"/>
                  <a:pt x="21" y="123"/>
                  <a:pt x="22" y="122"/>
                </a:cubicBezTo>
                <a:cubicBezTo>
                  <a:pt x="23" y="122"/>
                  <a:pt x="24" y="122"/>
                  <a:pt x="24" y="122"/>
                </a:cubicBezTo>
                <a:cubicBezTo>
                  <a:pt x="27" y="120"/>
                  <a:pt x="30" y="119"/>
                  <a:pt x="33" y="117"/>
                </a:cubicBezTo>
                <a:cubicBezTo>
                  <a:pt x="36" y="116"/>
                  <a:pt x="38" y="115"/>
                  <a:pt x="40" y="113"/>
                </a:cubicBezTo>
                <a:cubicBezTo>
                  <a:pt x="42" y="113"/>
                  <a:pt x="43" y="113"/>
                  <a:pt x="43" y="114"/>
                </a:cubicBezTo>
                <a:cubicBezTo>
                  <a:pt x="43" y="114"/>
                  <a:pt x="43" y="115"/>
                  <a:pt x="44" y="115"/>
                </a:cubicBezTo>
                <a:cubicBezTo>
                  <a:pt x="47" y="110"/>
                  <a:pt x="51" y="105"/>
                  <a:pt x="54" y="100"/>
                </a:cubicBezTo>
                <a:close/>
                <a:moveTo>
                  <a:pt x="65" y="85"/>
                </a:moveTo>
                <a:cubicBezTo>
                  <a:pt x="65" y="85"/>
                  <a:pt x="65" y="85"/>
                  <a:pt x="65" y="85"/>
                </a:cubicBezTo>
                <a:cubicBezTo>
                  <a:pt x="63" y="86"/>
                  <a:pt x="61" y="86"/>
                  <a:pt x="59" y="87"/>
                </a:cubicBezTo>
                <a:cubicBezTo>
                  <a:pt x="54" y="90"/>
                  <a:pt x="49" y="93"/>
                  <a:pt x="44" y="95"/>
                </a:cubicBezTo>
                <a:cubicBezTo>
                  <a:pt x="39" y="97"/>
                  <a:pt x="34" y="99"/>
                  <a:pt x="30" y="102"/>
                </a:cubicBezTo>
                <a:cubicBezTo>
                  <a:pt x="27" y="103"/>
                  <a:pt x="24" y="105"/>
                  <a:pt x="21" y="106"/>
                </a:cubicBezTo>
                <a:cubicBezTo>
                  <a:pt x="21" y="106"/>
                  <a:pt x="21" y="106"/>
                  <a:pt x="20" y="107"/>
                </a:cubicBezTo>
                <a:cubicBezTo>
                  <a:pt x="20" y="107"/>
                  <a:pt x="20" y="107"/>
                  <a:pt x="20" y="108"/>
                </a:cubicBezTo>
                <a:cubicBezTo>
                  <a:pt x="20" y="108"/>
                  <a:pt x="19" y="108"/>
                  <a:pt x="19" y="108"/>
                </a:cubicBezTo>
                <a:cubicBezTo>
                  <a:pt x="18" y="108"/>
                  <a:pt x="18" y="108"/>
                  <a:pt x="18" y="108"/>
                </a:cubicBezTo>
                <a:cubicBezTo>
                  <a:pt x="16" y="110"/>
                  <a:pt x="15" y="112"/>
                  <a:pt x="13" y="114"/>
                </a:cubicBezTo>
                <a:cubicBezTo>
                  <a:pt x="13" y="114"/>
                  <a:pt x="13" y="115"/>
                  <a:pt x="13" y="115"/>
                </a:cubicBezTo>
                <a:cubicBezTo>
                  <a:pt x="14" y="115"/>
                  <a:pt x="14" y="115"/>
                  <a:pt x="15" y="115"/>
                </a:cubicBezTo>
                <a:cubicBezTo>
                  <a:pt x="17" y="114"/>
                  <a:pt x="18" y="113"/>
                  <a:pt x="20" y="113"/>
                </a:cubicBezTo>
                <a:cubicBezTo>
                  <a:pt x="27" y="109"/>
                  <a:pt x="35" y="105"/>
                  <a:pt x="43" y="102"/>
                </a:cubicBezTo>
                <a:cubicBezTo>
                  <a:pt x="45" y="101"/>
                  <a:pt x="48" y="100"/>
                  <a:pt x="50" y="98"/>
                </a:cubicBezTo>
                <a:cubicBezTo>
                  <a:pt x="51" y="97"/>
                  <a:pt x="52" y="96"/>
                  <a:pt x="54" y="96"/>
                </a:cubicBezTo>
                <a:cubicBezTo>
                  <a:pt x="55" y="95"/>
                  <a:pt x="55" y="95"/>
                  <a:pt x="56" y="96"/>
                </a:cubicBezTo>
                <a:cubicBezTo>
                  <a:pt x="56" y="96"/>
                  <a:pt x="56" y="96"/>
                  <a:pt x="57" y="97"/>
                </a:cubicBezTo>
                <a:cubicBezTo>
                  <a:pt x="59" y="93"/>
                  <a:pt x="62" y="89"/>
                  <a:pt x="65" y="85"/>
                </a:cubicBezTo>
                <a:close/>
                <a:moveTo>
                  <a:pt x="72" y="74"/>
                </a:moveTo>
                <a:cubicBezTo>
                  <a:pt x="72" y="74"/>
                  <a:pt x="72" y="74"/>
                  <a:pt x="72" y="74"/>
                </a:cubicBezTo>
                <a:cubicBezTo>
                  <a:pt x="72" y="74"/>
                  <a:pt x="72" y="74"/>
                  <a:pt x="72" y="74"/>
                </a:cubicBezTo>
                <a:cubicBezTo>
                  <a:pt x="70" y="75"/>
                  <a:pt x="68" y="76"/>
                  <a:pt x="66" y="76"/>
                </a:cubicBezTo>
                <a:cubicBezTo>
                  <a:pt x="64" y="77"/>
                  <a:pt x="63" y="78"/>
                  <a:pt x="62" y="78"/>
                </a:cubicBezTo>
                <a:cubicBezTo>
                  <a:pt x="54" y="82"/>
                  <a:pt x="46" y="86"/>
                  <a:pt x="38" y="90"/>
                </a:cubicBezTo>
                <a:cubicBezTo>
                  <a:pt x="35" y="92"/>
                  <a:pt x="31" y="94"/>
                  <a:pt x="28" y="95"/>
                </a:cubicBezTo>
                <a:cubicBezTo>
                  <a:pt x="28" y="96"/>
                  <a:pt x="27" y="96"/>
                  <a:pt x="27" y="97"/>
                </a:cubicBezTo>
                <a:cubicBezTo>
                  <a:pt x="25" y="99"/>
                  <a:pt x="24" y="101"/>
                  <a:pt x="22" y="103"/>
                </a:cubicBezTo>
                <a:cubicBezTo>
                  <a:pt x="22" y="103"/>
                  <a:pt x="22" y="103"/>
                  <a:pt x="22" y="103"/>
                </a:cubicBezTo>
                <a:cubicBezTo>
                  <a:pt x="23" y="103"/>
                  <a:pt x="24" y="103"/>
                  <a:pt x="25" y="102"/>
                </a:cubicBezTo>
                <a:cubicBezTo>
                  <a:pt x="30" y="100"/>
                  <a:pt x="35" y="97"/>
                  <a:pt x="40" y="95"/>
                </a:cubicBezTo>
                <a:cubicBezTo>
                  <a:pt x="45" y="92"/>
                  <a:pt x="51" y="90"/>
                  <a:pt x="56" y="87"/>
                </a:cubicBezTo>
                <a:cubicBezTo>
                  <a:pt x="59" y="85"/>
                  <a:pt x="61" y="83"/>
                  <a:pt x="64" y="81"/>
                </a:cubicBezTo>
                <a:cubicBezTo>
                  <a:pt x="65" y="80"/>
                  <a:pt x="66" y="80"/>
                  <a:pt x="67" y="81"/>
                </a:cubicBezTo>
                <a:cubicBezTo>
                  <a:pt x="67" y="81"/>
                  <a:pt x="67" y="81"/>
                  <a:pt x="67" y="82"/>
                </a:cubicBezTo>
                <a:cubicBezTo>
                  <a:pt x="69" y="79"/>
                  <a:pt x="71" y="77"/>
                  <a:pt x="72" y="74"/>
                </a:cubicBezTo>
                <a:close/>
                <a:moveTo>
                  <a:pt x="57" y="30"/>
                </a:moveTo>
                <a:cubicBezTo>
                  <a:pt x="57" y="30"/>
                  <a:pt x="57" y="30"/>
                  <a:pt x="57" y="30"/>
                </a:cubicBezTo>
                <a:cubicBezTo>
                  <a:pt x="54" y="31"/>
                  <a:pt x="53" y="32"/>
                  <a:pt x="51" y="33"/>
                </a:cubicBezTo>
                <a:cubicBezTo>
                  <a:pt x="46" y="35"/>
                  <a:pt x="41" y="38"/>
                  <a:pt x="37" y="40"/>
                </a:cubicBezTo>
                <a:cubicBezTo>
                  <a:pt x="36" y="40"/>
                  <a:pt x="35" y="41"/>
                  <a:pt x="34" y="41"/>
                </a:cubicBezTo>
                <a:cubicBezTo>
                  <a:pt x="35" y="44"/>
                  <a:pt x="37" y="47"/>
                  <a:pt x="38" y="50"/>
                </a:cubicBezTo>
                <a:cubicBezTo>
                  <a:pt x="42" y="48"/>
                  <a:pt x="58" y="39"/>
                  <a:pt x="60" y="37"/>
                </a:cubicBezTo>
                <a:cubicBezTo>
                  <a:pt x="59" y="35"/>
                  <a:pt x="58" y="33"/>
                  <a:pt x="57" y="30"/>
                </a:cubicBezTo>
                <a:close/>
                <a:moveTo>
                  <a:pt x="37" y="81"/>
                </a:moveTo>
                <a:cubicBezTo>
                  <a:pt x="36" y="83"/>
                  <a:pt x="35" y="85"/>
                  <a:pt x="34" y="86"/>
                </a:cubicBezTo>
                <a:cubicBezTo>
                  <a:pt x="33" y="88"/>
                  <a:pt x="32" y="90"/>
                  <a:pt x="31" y="92"/>
                </a:cubicBezTo>
                <a:cubicBezTo>
                  <a:pt x="33" y="91"/>
                  <a:pt x="35" y="90"/>
                  <a:pt x="37" y="88"/>
                </a:cubicBezTo>
                <a:cubicBezTo>
                  <a:pt x="42" y="85"/>
                  <a:pt x="48" y="82"/>
                  <a:pt x="54" y="80"/>
                </a:cubicBezTo>
                <a:cubicBezTo>
                  <a:pt x="58" y="78"/>
                  <a:pt x="62" y="76"/>
                  <a:pt x="67" y="74"/>
                </a:cubicBezTo>
                <a:cubicBezTo>
                  <a:pt x="69" y="73"/>
                  <a:pt x="71" y="71"/>
                  <a:pt x="73" y="70"/>
                </a:cubicBezTo>
                <a:cubicBezTo>
                  <a:pt x="72" y="68"/>
                  <a:pt x="72" y="67"/>
                  <a:pt x="71" y="66"/>
                </a:cubicBezTo>
                <a:cubicBezTo>
                  <a:pt x="71" y="66"/>
                  <a:pt x="70" y="67"/>
                  <a:pt x="70" y="67"/>
                </a:cubicBezTo>
                <a:cubicBezTo>
                  <a:pt x="67" y="68"/>
                  <a:pt x="65" y="69"/>
                  <a:pt x="63" y="70"/>
                </a:cubicBezTo>
                <a:cubicBezTo>
                  <a:pt x="57" y="72"/>
                  <a:pt x="52" y="74"/>
                  <a:pt x="47" y="77"/>
                </a:cubicBezTo>
                <a:cubicBezTo>
                  <a:pt x="45" y="77"/>
                  <a:pt x="44" y="78"/>
                  <a:pt x="43" y="78"/>
                </a:cubicBezTo>
                <a:cubicBezTo>
                  <a:pt x="42" y="79"/>
                  <a:pt x="42" y="79"/>
                  <a:pt x="41" y="79"/>
                </a:cubicBezTo>
                <a:cubicBezTo>
                  <a:pt x="41" y="80"/>
                  <a:pt x="41" y="80"/>
                  <a:pt x="41" y="80"/>
                </a:cubicBezTo>
                <a:cubicBezTo>
                  <a:pt x="41" y="81"/>
                  <a:pt x="41" y="81"/>
                  <a:pt x="41" y="81"/>
                </a:cubicBezTo>
                <a:cubicBezTo>
                  <a:pt x="40" y="82"/>
                  <a:pt x="39" y="82"/>
                  <a:pt x="38" y="82"/>
                </a:cubicBezTo>
                <a:cubicBezTo>
                  <a:pt x="38" y="81"/>
                  <a:pt x="38" y="81"/>
                  <a:pt x="37" y="81"/>
                </a:cubicBezTo>
                <a:close/>
                <a:moveTo>
                  <a:pt x="29" y="32"/>
                </a:moveTo>
                <a:cubicBezTo>
                  <a:pt x="30" y="31"/>
                  <a:pt x="31" y="31"/>
                  <a:pt x="32" y="30"/>
                </a:cubicBezTo>
                <a:cubicBezTo>
                  <a:pt x="38" y="27"/>
                  <a:pt x="45" y="23"/>
                  <a:pt x="51" y="20"/>
                </a:cubicBezTo>
                <a:cubicBezTo>
                  <a:pt x="51" y="20"/>
                  <a:pt x="52" y="19"/>
                  <a:pt x="52" y="19"/>
                </a:cubicBezTo>
                <a:cubicBezTo>
                  <a:pt x="51" y="17"/>
                  <a:pt x="50" y="15"/>
                  <a:pt x="49" y="13"/>
                </a:cubicBezTo>
                <a:cubicBezTo>
                  <a:pt x="48" y="14"/>
                  <a:pt x="47" y="14"/>
                  <a:pt x="46" y="14"/>
                </a:cubicBezTo>
                <a:cubicBezTo>
                  <a:pt x="43" y="16"/>
                  <a:pt x="41" y="17"/>
                  <a:pt x="38" y="18"/>
                </a:cubicBezTo>
                <a:cubicBezTo>
                  <a:pt x="34" y="20"/>
                  <a:pt x="31" y="23"/>
                  <a:pt x="27" y="24"/>
                </a:cubicBezTo>
                <a:cubicBezTo>
                  <a:pt x="26" y="24"/>
                  <a:pt x="26" y="24"/>
                  <a:pt x="26" y="25"/>
                </a:cubicBezTo>
                <a:cubicBezTo>
                  <a:pt x="27" y="27"/>
                  <a:pt x="28" y="29"/>
                  <a:pt x="29" y="32"/>
                </a:cubicBezTo>
                <a:close/>
                <a:moveTo>
                  <a:pt x="40" y="77"/>
                </a:moveTo>
                <a:cubicBezTo>
                  <a:pt x="40" y="77"/>
                  <a:pt x="40" y="77"/>
                  <a:pt x="40" y="77"/>
                </a:cubicBezTo>
                <a:cubicBezTo>
                  <a:pt x="41" y="77"/>
                  <a:pt x="41" y="77"/>
                  <a:pt x="42" y="77"/>
                </a:cubicBezTo>
                <a:cubicBezTo>
                  <a:pt x="43" y="76"/>
                  <a:pt x="45" y="75"/>
                  <a:pt x="46" y="74"/>
                </a:cubicBezTo>
                <a:cubicBezTo>
                  <a:pt x="51" y="72"/>
                  <a:pt x="56" y="70"/>
                  <a:pt x="61" y="68"/>
                </a:cubicBezTo>
                <a:cubicBezTo>
                  <a:pt x="64" y="67"/>
                  <a:pt x="66" y="65"/>
                  <a:pt x="68" y="64"/>
                </a:cubicBezTo>
                <a:cubicBezTo>
                  <a:pt x="68" y="63"/>
                  <a:pt x="69" y="63"/>
                  <a:pt x="70" y="62"/>
                </a:cubicBezTo>
                <a:cubicBezTo>
                  <a:pt x="69" y="61"/>
                  <a:pt x="69" y="60"/>
                  <a:pt x="68" y="58"/>
                </a:cubicBezTo>
                <a:cubicBezTo>
                  <a:pt x="67" y="58"/>
                  <a:pt x="67" y="59"/>
                  <a:pt x="67" y="59"/>
                </a:cubicBezTo>
                <a:cubicBezTo>
                  <a:pt x="64" y="60"/>
                  <a:pt x="62" y="60"/>
                  <a:pt x="59" y="62"/>
                </a:cubicBezTo>
                <a:cubicBezTo>
                  <a:pt x="54" y="64"/>
                  <a:pt x="48" y="67"/>
                  <a:pt x="43" y="69"/>
                </a:cubicBezTo>
                <a:cubicBezTo>
                  <a:pt x="42" y="70"/>
                  <a:pt x="41" y="70"/>
                  <a:pt x="42" y="72"/>
                </a:cubicBezTo>
                <a:cubicBezTo>
                  <a:pt x="43" y="72"/>
                  <a:pt x="43" y="73"/>
                  <a:pt x="42" y="74"/>
                </a:cubicBezTo>
                <a:cubicBezTo>
                  <a:pt x="42" y="75"/>
                  <a:pt x="41" y="75"/>
                  <a:pt x="41" y="76"/>
                </a:cubicBezTo>
                <a:cubicBezTo>
                  <a:pt x="41" y="76"/>
                  <a:pt x="40" y="77"/>
                  <a:pt x="40" y="77"/>
                </a:cubicBezTo>
                <a:close/>
                <a:moveTo>
                  <a:pt x="56" y="27"/>
                </a:moveTo>
                <a:cubicBezTo>
                  <a:pt x="55" y="26"/>
                  <a:pt x="55" y="24"/>
                  <a:pt x="54" y="23"/>
                </a:cubicBezTo>
                <a:cubicBezTo>
                  <a:pt x="53" y="21"/>
                  <a:pt x="53" y="21"/>
                  <a:pt x="52" y="22"/>
                </a:cubicBezTo>
                <a:cubicBezTo>
                  <a:pt x="51" y="22"/>
                  <a:pt x="51" y="22"/>
                  <a:pt x="51" y="22"/>
                </a:cubicBezTo>
                <a:cubicBezTo>
                  <a:pt x="48" y="24"/>
                  <a:pt x="45" y="25"/>
                  <a:pt x="42" y="27"/>
                </a:cubicBezTo>
                <a:cubicBezTo>
                  <a:pt x="38" y="29"/>
                  <a:pt x="34" y="32"/>
                  <a:pt x="30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1" y="36"/>
                  <a:pt x="31" y="38"/>
                  <a:pt x="32" y="39"/>
                </a:cubicBezTo>
                <a:cubicBezTo>
                  <a:pt x="33" y="39"/>
                  <a:pt x="33" y="39"/>
                  <a:pt x="33" y="39"/>
                </a:cubicBezTo>
                <a:cubicBezTo>
                  <a:pt x="36" y="38"/>
                  <a:pt x="39" y="36"/>
                  <a:pt x="42" y="35"/>
                </a:cubicBezTo>
                <a:cubicBezTo>
                  <a:pt x="45" y="33"/>
                  <a:pt x="49" y="31"/>
                  <a:pt x="53" y="29"/>
                </a:cubicBezTo>
                <a:cubicBezTo>
                  <a:pt x="54" y="29"/>
                  <a:pt x="55" y="28"/>
                  <a:pt x="56" y="27"/>
                </a:cubicBezTo>
                <a:close/>
                <a:moveTo>
                  <a:pt x="42" y="58"/>
                </a:moveTo>
                <a:cubicBezTo>
                  <a:pt x="43" y="57"/>
                  <a:pt x="43" y="57"/>
                  <a:pt x="44" y="57"/>
                </a:cubicBezTo>
                <a:cubicBezTo>
                  <a:pt x="48" y="55"/>
                  <a:pt x="51" y="53"/>
                  <a:pt x="56" y="51"/>
                </a:cubicBezTo>
                <a:cubicBezTo>
                  <a:pt x="58" y="50"/>
                  <a:pt x="60" y="48"/>
                  <a:pt x="63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3" y="44"/>
                  <a:pt x="62" y="42"/>
                  <a:pt x="61" y="40"/>
                </a:cubicBezTo>
                <a:cubicBezTo>
                  <a:pt x="61" y="41"/>
                  <a:pt x="60" y="41"/>
                  <a:pt x="60" y="41"/>
                </a:cubicBezTo>
                <a:cubicBezTo>
                  <a:pt x="57" y="42"/>
                  <a:pt x="55" y="43"/>
                  <a:pt x="53" y="44"/>
                </a:cubicBezTo>
                <a:cubicBezTo>
                  <a:pt x="49" y="47"/>
                  <a:pt x="45" y="49"/>
                  <a:pt x="40" y="51"/>
                </a:cubicBezTo>
                <a:cubicBezTo>
                  <a:pt x="40" y="51"/>
                  <a:pt x="39" y="51"/>
                  <a:pt x="39" y="52"/>
                </a:cubicBezTo>
                <a:cubicBezTo>
                  <a:pt x="40" y="54"/>
                  <a:pt x="41" y="56"/>
                  <a:pt x="42" y="58"/>
                </a:cubicBezTo>
                <a:close/>
                <a:moveTo>
                  <a:pt x="42" y="67"/>
                </a:moveTo>
                <a:cubicBezTo>
                  <a:pt x="43" y="67"/>
                  <a:pt x="43" y="67"/>
                  <a:pt x="43" y="67"/>
                </a:cubicBezTo>
                <a:cubicBezTo>
                  <a:pt x="45" y="66"/>
                  <a:pt x="48" y="65"/>
                  <a:pt x="51" y="63"/>
                </a:cubicBezTo>
                <a:cubicBezTo>
                  <a:pt x="56" y="61"/>
                  <a:pt x="61" y="58"/>
                  <a:pt x="66" y="55"/>
                </a:cubicBezTo>
                <a:cubicBezTo>
                  <a:pt x="66" y="55"/>
                  <a:pt x="66" y="55"/>
                  <a:pt x="66" y="54"/>
                </a:cubicBezTo>
                <a:cubicBezTo>
                  <a:pt x="66" y="53"/>
                  <a:pt x="65" y="52"/>
                  <a:pt x="65" y="50"/>
                </a:cubicBezTo>
                <a:cubicBezTo>
                  <a:pt x="62" y="51"/>
                  <a:pt x="60" y="51"/>
                  <a:pt x="58" y="52"/>
                </a:cubicBezTo>
                <a:cubicBezTo>
                  <a:pt x="53" y="55"/>
                  <a:pt x="48" y="57"/>
                  <a:pt x="43" y="60"/>
                </a:cubicBezTo>
                <a:cubicBezTo>
                  <a:pt x="43" y="60"/>
                  <a:pt x="43" y="60"/>
                  <a:pt x="43" y="60"/>
                </a:cubicBezTo>
                <a:cubicBezTo>
                  <a:pt x="42" y="62"/>
                  <a:pt x="42" y="65"/>
                  <a:pt x="42" y="67"/>
                </a:cubicBezTo>
                <a:close/>
                <a:moveTo>
                  <a:pt x="24" y="19"/>
                </a:moveTo>
                <a:cubicBezTo>
                  <a:pt x="24" y="20"/>
                  <a:pt x="24" y="20"/>
                  <a:pt x="25" y="20"/>
                </a:cubicBezTo>
                <a:cubicBezTo>
                  <a:pt x="26" y="20"/>
                  <a:pt x="27" y="21"/>
                  <a:pt x="27" y="22"/>
                </a:cubicBezTo>
                <a:cubicBezTo>
                  <a:pt x="28" y="21"/>
                  <a:pt x="29" y="21"/>
                  <a:pt x="29" y="21"/>
                </a:cubicBezTo>
                <a:cubicBezTo>
                  <a:pt x="31" y="20"/>
                  <a:pt x="34" y="18"/>
                  <a:pt x="36" y="17"/>
                </a:cubicBezTo>
                <a:cubicBezTo>
                  <a:pt x="39" y="16"/>
                  <a:pt x="41" y="15"/>
                  <a:pt x="43" y="13"/>
                </a:cubicBezTo>
                <a:cubicBezTo>
                  <a:pt x="45" y="13"/>
                  <a:pt x="46" y="12"/>
                  <a:pt x="47" y="11"/>
                </a:cubicBezTo>
                <a:cubicBezTo>
                  <a:pt x="47" y="9"/>
                  <a:pt x="46" y="8"/>
                  <a:pt x="46" y="7"/>
                </a:cubicBezTo>
                <a:cubicBezTo>
                  <a:pt x="44" y="8"/>
                  <a:pt x="42" y="8"/>
                  <a:pt x="41" y="9"/>
                </a:cubicBezTo>
                <a:cubicBezTo>
                  <a:pt x="35" y="11"/>
                  <a:pt x="30" y="14"/>
                  <a:pt x="25" y="18"/>
                </a:cubicBezTo>
                <a:cubicBezTo>
                  <a:pt x="25" y="18"/>
                  <a:pt x="24" y="19"/>
                  <a:pt x="24" y="19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4" y="16"/>
                  <a:pt x="24" y="16"/>
                  <a:pt x="25" y="15"/>
                </a:cubicBezTo>
                <a:cubicBezTo>
                  <a:pt x="30" y="12"/>
                  <a:pt x="35" y="9"/>
                  <a:pt x="41" y="6"/>
                </a:cubicBezTo>
                <a:cubicBezTo>
                  <a:pt x="42" y="6"/>
                  <a:pt x="44" y="4"/>
                  <a:pt x="44" y="4"/>
                </a:cubicBezTo>
                <a:cubicBezTo>
                  <a:pt x="41" y="4"/>
                  <a:pt x="37" y="4"/>
                  <a:pt x="34" y="4"/>
                </a:cubicBezTo>
                <a:cubicBezTo>
                  <a:pt x="34" y="4"/>
                  <a:pt x="34" y="4"/>
                  <a:pt x="34" y="4"/>
                </a:cubicBezTo>
                <a:cubicBezTo>
                  <a:pt x="34" y="6"/>
                  <a:pt x="34" y="6"/>
                  <a:pt x="32" y="7"/>
                </a:cubicBezTo>
                <a:cubicBezTo>
                  <a:pt x="31" y="7"/>
                  <a:pt x="30" y="7"/>
                  <a:pt x="29" y="8"/>
                </a:cubicBezTo>
                <a:cubicBezTo>
                  <a:pt x="27" y="9"/>
                  <a:pt x="25" y="9"/>
                  <a:pt x="24" y="10"/>
                </a:cubicBezTo>
                <a:cubicBezTo>
                  <a:pt x="23" y="11"/>
                  <a:pt x="21" y="12"/>
                  <a:pt x="20" y="12"/>
                </a:cubicBezTo>
                <a:cubicBezTo>
                  <a:pt x="21" y="14"/>
                  <a:pt x="22" y="15"/>
                  <a:pt x="23" y="17"/>
                </a:cubicBezTo>
                <a:close/>
                <a:moveTo>
                  <a:pt x="42" y="117"/>
                </a:moveTo>
                <a:cubicBezTo>
                  <a:pt x="42" y="117"/>
                  <a:pt x="42" y="117"/>
                  <a:pt x="42" y="117"/>
                </a:cubicBezTo>
                <a:cubicBezTo>
                  <a:pt x="37" y="118"/>
                  <a:pt x="33" y="119"/>
                  <a:pt x="29" y="122"/>
                </a:cubicBezTo>
                <a:cubicBezTo>
                  <a:pt x="28" y="122"/>
                  <a:pt x="26" y="123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7" y="124"/>
                  <a:pt x="30" y="124"/>
                  <a:pt x="33" y="125"/>
                </a:cubicBezTo>
                <a:cubicBezTo>
                  <a:pt x="34" y="125"/>
                  <a:pt x="35" y="125"/>
                  <a:pt x="35" y="125"/>
                </a:cubicBezTo>
                <a:cubicBezTo>
                  <a:pt x="36" y="126"/>
                  <a:pt x="37" y="126"/>
                  <a:pt x="37" y="124"/>
                </a:cubicBezTo>
                <a:cubicBezTo>
                  <a:pt x="39" y="122"/>
                  <a:pt x="40" y="120"/>
                  <a:pt x="42" y="118"/>
                </a:cubicBezTo>
                <a:cubicBezTo>
                  <a:pt x="42" y="118"/>
                  <a:pt x="42" y="117"/>
                  <a:pt x="42" y="117"/>
                </a:cubicBezTo>
                <a:close/>
                <a:moveTo>
                  <a:pt x="30" y="5"/>
                </a:moveTo>
                <a:cubicBezTo>
                  <a:pt x="30" y="4"/>
                  <a:pt x="30" y="4"/>
                  <a:pt x="30" y="4"/>
                </a:cubicBezTo>
                <a:cubicBezTo>
                  <a:pt x="26" y="4"/>
                  <a:pt x="22" y="4"/>
                  <a:pt x="18" y="5"/>
                </a:cubicBezTo>
                <a:cubicBezTo>
                  <a:pt x="17" y="5"/>
                  <a:pt x="17" y="6"/>
                  <a:pt x="18" y="7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8"/>
                  <a:pt x="19" y="9"/>
                  <a:pt x="19" y="10"/>
                </a:cubicBezTo>
                <a:cubicBezTo>
                  <a:pt x="22" y="9"/>
                  <a:pt x="25" y="7"/>
                  <a:pt x="28" y="6"/>
                </a:cubicBezTo>
                <a:cubicBezTo>
                  <a:pt x="29" y="5"/>
                  <a:pt x="29" y="5"/>
                  <a:pt x="30" y="5"/>
                </a:cubicBezTo>
                <a:close/>
                <a:moveTo>
                  <a:pt x="51" y="9"/>
                </a:moveTo>
                <a:cubicBezTo>
                  <a:pt x="50" y="7"/>
                  <a:pt x="50" y="5"/>
                  <a:pt x="49" y="4"/>
                </a:cubicBezTo>
                <a:cubicBezTo>
                  <a:pt x="49" y="4"/>
                  <a:pt x="49" y="4"/>
                  <a:pt x="48" y="4"/>
                </a:cubicBezTo>
                <a:cubicBezTo>
                  <a:pt x="49" y="5"/>
                  <a:pt x="49" y="6"/>
                  <a:pt x="48" y="7"/>
                </a:cubicBezTo>
                <a:cubicBezTo>
                  <a:pt x="48" y="7"/>
                  <a:pt x="49" y="8"/>
                  <a:pt x="49" y="9"/>
                </a:cubicBezTo>
                <a:cubicBezTo>
                  <a:pt x="49" y="9"/>
                  <a:pt x="50" y="9"/>
                  <a:pt x="51" y="9"/>
                </a:cubicBezTo>
                <a:close/>
                <a:moveTo>
                  <a:pt x="40" y="58"/>
                </a:moveTo>
                <a:cubicBezTo>
                  <a:pt x="40" y="58"/>
                  <a:pt x="40" y="58"/>
                  <a:pt x="40" y="58"/>
                </a:cubicBezTo>
                <a:cubicBezTo>
                  <a:pt x="39" y="56"/>
                  <a:pt x="38" y="55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4"/>
                  <a:pt x="37" y="54"/>
                </a:cubicBezTo>
                <a:cubicBezTo>
                  <a:pt x="37" y="55"/>
                  <a:pt x="37" y="56"/>
                  <a:pt x="38" y="58"/>
                </a:cubicBezTo>
                <a:cubicBezTo>
                  <a:pt x="38" y="58"/>
                  <a:pt x="38" y="57"/>
                  <a:pt x="39" y="57"/>
                </a:cubicBezTo>
                <a:cubicBezTo>
                  <a:pt x="39" y="58"/>
                  <a:pt x="39" y="58"/>
                  <a:pt x="40" y="58"/>
                </a:cubicBezTo>
                <a:close/>
                <a:moveTo>
                  <a:pt x="4" y="125"/>
                </a:moveTo>
                <a:cubicBezTo>
                  <a:pt x="5" y="122"/>
                  <a:pt x="6" y="121"/>
                  <a:pt x="7" y="119"/>
                </a:cubicBezTo>
                <a:cubicBezTo>
                  <a:pt x="5" y="121"/>
                  <a:pt x="4" y="122"/>
                  <a:pt x="2" y="124"/>
                </a:cubicBezTo>
                <a:cubicBezTo>
                  <a:pt x="3" y="124"/>
                  <a:pt x="4" y="124"/>
                  <a:pt x="4" y="125"/>
                </a:cubicBezTo>
                <a:close/>
                <a:moveTo>
                  <a:pt x="40" y="66"/>
                </a:moveTo>
                <a:cubicBezTo>
                  <a:pt x="40" y="64"/>
                  <a:pt x="41" y="62"/>
                  <a:pt x="40" y="61"/>
                </a:cubicBezTo>
                <a:cubicBezTo>
                  <a:pt x="39" y="61"/>
                  <a:pt x="39" y="62"/>
                  <a:pt x="39" y="63"/>
                </a:cubicBezTo>
                <a:cubicBezTo>
                  <a:pt x="39" y="64"/>
                  <a:pt x="40" y="65"/>
                  <a:pt x="40" y="66"/>
                </a:cubicBezTo>
                <a:close/>
                <a:moveTo>
                  <a:pt x="52" y="12"/>
                </a:moveTo>
                <a:cubicBezTo>
                  <a:pt x="51" y="12"/>
                  <a:pt x="51" y="13"/>
                  <a:pt x="51" y="13"/>
                </a:cubicBezTo>
                <a:cubicBezTo>
                  <a:pt x="51" y="14"/>
                  <a:pt x="52" y="15"/>
                  <a:pt x="52" y="15"/>
                </a:cubicBezTo>
                <a:cubicBezTo>
                  <a:pt x="52" y="15"/>
                  <a:pt x="53" y="15"/>
                  <a:pt x="53" y="15"/>
                </a:cubicBezTo>
                <a:cubicBezTo>
                  <a:pt x="52" y="14"/>
                  <a:pt x="52" y="13"/>
                  <a:pt x="52" y="12"/>
                </a:cubicBezTo>
                <a:close/>
              </a:path>
            </a:pathLst>
          </a:custGeom>
          <a:solidFill>
            <a:srgbClr val="F482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21"/>
          <p:cNvSpPr txBox="1"/>
          <p:nvPr/>
        </p:nvSpPr>
        <p:spPr>
          <a:xfrm>
            <a:off x="1564005" y="1701800"/>
            <a:ext cx="2475865" cy="193802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1.</a:t>
            </a:r>
            <a:r>
              <a:rPr lang="zh-CN" altLang="en-US" sz="24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创建的地面存在空气墙，player在地面上移动时存在一定概率无法移动</a:t>
            </a:r>
            <a:endParaRPr lang="zh-CN" altLang="en-US" sz="2400" dirty="0">
              <a:solidFill>
                <a:srgbClr val="F48223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233545" y="1813560"/>
            <a:ext cx="2112645" cy="1370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解决方法：将地面创建为一整大个的实体取代一个一个小实体的堆叠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  <p:sp>
        <p:nvSpPr>
          <p:cNvPr id="19" name="Freeform 7"/>
          <p:cNvSpPr>
            <a:spLocks noEditPoints="1"/>
          </p:cNvSpPr>
          <p:nvPr/>
        </p:nvSpPr>
        <p:spPr bwMode="auto">
          <a:xfrm>
            <a:off x="1199348" y="3783155"/>
            <a:ext cx="255588" cy="431800"/>
          </a:xfrm>
          <a:custGeom>
            <a:avLst/>
            <a:gdLst>
              <a:gd name="T0" fmla="*/ 47 w 78"/>
              <a:gd name="T1" fmla="*/ 127 h 130"/>
              <a:gd name="T2" fmla="*/ 38 w 78"/>
              <a:gd name="T3" fmla="*/ 130 h 130"/>
              <a:gd name="T4" fmla="*/ 9 w 78"/>
              <a:gd name="T5" fmla="*/ 127 h 130"/>
              <a:gd name="T6" fmla="*/ 7 w 78"/>
              <a:gd name="T7" fmla="*/ 116 h 130"/>
              <a:gd name="T8" fmla="*/ 25 w 78"/>
              <a:gd name="T9" fmla="*/ 91 h 130"/>
              <a:gd name="T10" fmla="*/ 38 w 78"/>
              <a:gd name="T11" fmla="*/ 73 h 130"/>
              <a:gd name="T12" fmla="*/ 37 w 78"/>
              <a:gd name="T13" fmla="*/ 66 h 130"/>
              <a:gd name="T14" fmla="*/ 25 w 78"/>
              <a:gd name="T15" fmla="*/ 35 h 130"/>
              <a:gd name="T16" fmla="*/ 19 w 78"/>
              <a:gd name="T17" fmla="*/ 19 h 130"/>
              <a:gd name="T18" fmla="*/ 13 w 78"/>
              <a:gd name="T19" fmla="*/ 5 h 130"/>
              <a:gd name="T20" fmla="*/ 37 w 78"/>
              <a:gd name="T21" fmla="*/ 1 h 130"/>
              <a:gd name="T22" fmla="*/ 52 w 78"/>
              <a:gd name="T23" fmla="*/ 1 h 130"/>
              <a:gd name="T24" fmla="*/ 64 w 78"/>
              <a:gd name="T25" fmla="*/ 35 h 130"/>
              <a:gd name="T26" fmla="*/ 77 w 78"/>
              <a:gd name="T27" fmla="*/ 66 h 130"/>
              <a:gd name="T28" fmla="*/ 74 w 78"/>
              <a:gd name="T29" fmla="*/ 79 h 130"/>
              <a:gd name="T30" fmla="*/ 45 w 78"/>
              <a:gd name="T31" fmla="*/ 121 h 130"/>
              <a:gd name="T32" fmla="*/ 54 w 78"/>
              <a:gd name="T33" fmla="*/ 100 h 130"/>
              <a:gd name="T34" fmla="*/ 16 w 78"/>
              <a:gd name="T35" fmla="*/ 117 h 130"/>
              <a:gd name="T36" fmla="*/ 9 w 78"/>
              <a:gd name="T37" fmla="*/ 121 h 130"/>
              <a:gd name="T38" fmla="*/ 20 w 78"/>
              <a:gd name="T39" fmla="*/ 122 h 130"/>
              <a:gd name="T40" fmla="*/ 43 w 78"/>
              <a:gd name="T41" fmla="*/ 114 h 130"/>
              <a:gd name="T42" fmla="*/ 59 w 78"/>
              <a:gd name="T43" fmla="*/ 87 h 130"/>
              <a:gd name="T44" fmla="*/ 20 w 78"/>
              <a:gd name="T45" fmla="*/ 108 h 130"/>
              <a:gd name="T46" fmla="*/ 15 w 78"/>
              <a:gd name="T47" fmla="*/ 115 h 130"/>
              <a:gd name="T48" fmla="*/ 56 w 78"/>
              <a:gd name="T49" fmla="*/ 96 h 130"/>
              <a:gd name="T50" fmla="*/ 72 w 78"/>
              <a:gd name="T51" fmla="*/ 74 h 130"/>
              <a:gd name="T52" fmla="*/ 27 w 78"/>
              <a:gd name="T53" fmla="*/ 97 h 130"/>
              <a:gd name="T54" fmla="*/ 56 w 78"/>
              <a:gd name="T55" fmla="*/ 87 h 130"/>
              <a:gd name="T56" fmla="*/ 57 w 78"/>
              <a:gd name="T57" fmla="*/ 30 h 130"/>
              <a:gd name="T58" fmla="*/ 38 w 78"/>
              <a:gd name="T59" fmla="*/ 50 h 130"/>
              <a:gd name="T60" fmla="*/ 31 w 78"/>
              <a:gd name="T61" fmla="*/ 92 h 130"/>
              <a:gd name="T62" fmla="*/ 71 w 78"/>
              <a:gd name="T63" fmla="*/ 66 h 130"/>
              <a:gd name="T64" fmla="*/ 41 w 78"/>
              <a:gd name="T65" fmla="*/ 79 h 130"/>
              <a:gd name="T66" fmla="*/ 29 w 78"/>
              <a:gd name="T67" fmla="*/ 32 h 130"/>
              <a:gd name="T68" fmla="*/ 46 w 78"/>
              <a:gd name="T69" fmla="*/ 14 h 130"/>
              <a:gd name="T70" fmla="*/ 40 w 78"/>
              <a:gd name="T71" fmla="*/ 77 h 130"/>
              <a:gd name="T72" fmla="*/ 68 w 78"/>
              <a:gd name="T73" fmla="*/ 64 h 130"/>
              <a:gd name="T74" fmla="*/ 43 w 78"/>
              <a:gd name="T75" fmla="*/ 69 h 130"/>
              <a:gd name="T76" fmla="*/ 56 w 78"/>
              <a:gd name="T77" fmla="*/ 27 h 130"/>
              <a:gd name="T78" fmla="*/ 30 w 78"/>
              <a:gd name="T79" fmla="*/ 34 h 130"/>
              <a:gd name="T80" fmla="*/ 53 w 78"/>
              <a:gd name="T81" fmla="*/ 29 h 130"/>
              <a:gd name="T82" fmla="*/ 63 w 78"/>
              <a:gd name="T83" fmla="*/ 46 h 130"/>
              <a:gd name="T84" fmla="*/ 40 w 78"/>
              <a:gd name="T85" fmla="*/ 51 h 130"/>
              <a:gd name="T86" fmla="*/ 51 w 78"/>
              <a:gd name="T87" fmla="*/ 63 h 130"/>
              <a:gd name="T88" fmla="*/ 43 w 78"/>
              <a:gd name="T89" fmla="*/ 60 h 130"/>
              <a:gd name="T90" fmla="*/ 27 w 78"/>
              <a:gd name="T91" fmla="*/ 22 h 130"/>
              <a:gd name="T92" fmla="*/ 46 w 78"/>
              <a:gd name="T93" fmla="*/ 7 h 130"/>
              <a:gd name="T94" fmla="*/ 23 w 78"/>
              <a:gd name="T95" fmla="*/ 17 h 130"/>
              <a:gd name="T96" fmla="*/ 34 w 78"/>
              <a:gd name="T97" fmla="*/ 4 h 130"/>
              <a:gd name="T98" fmla="*/ 23 w 78"/>
              <a:gd name="T99" fmla="*/ 17 h 130"/>
              <a:gd name="T100" fmla="*/ 24 w 78"/>
              <a:gd name="T101" fmla="*/ 124 h 130"/>
              <a:gd name="T102" fmla="*/ 42 w 78"/>
              <a:gd name="T103" fmla="*/ 118 h 130"/>
              <a:gd name="T104" fmla="*/ 18 w 78"/>
              <a:gd name="T105" fmla="*/ 7 h 130"/>
              <a:gd name="T106" fmla="*/ 51 w 78"/>
              <a:gd name="T107" fmla="*/ 9 h 130"/>
              <a:gd name="T108" fmla="*/ 51 w 78"/>
              <a:gd name="T109" fmla="*/ 9 h 130"/>
              <a:gd name="T110" fmla="*/ 37 w 78"/>
              <a:gd name="T111" fmla="*/ 53 h 130"/>
              <a:gd name="T112" fmla="*/ 4 w 78"/>
              <a:gd name="T113" fmla="*/ 125 h 130"/>
              <a:gd name="T114" fmla="*/ 40 w 78"/>
              <a:gd name="T115" fmla="*/ 61 h 130"/>
              <a:gd name="T116" fmla="*/ 52 w 78"/>
              <a:gd name="T117" fmla="*/ 1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130">
                <a:moveTo>
                  <a:pt x="40" y="125"/>
                </a:moveTo>
                <a:cubicBezTo>
                  <a:pt x="41" y="125"/>
                  <a:pt x="41" y="125"/>
                  <a:pt x="42" y="125"/>
                </a:cubicBezTo>
                <a:cubicBezTo>
                  <a:pt x="43" y="125"/>
                  <a:pt x="45" y="126"/>
                  <a:pt x="46" y="126"/>
                </a:cubicBezTo>
                <a:cubicBezTo>
                  <a:pt x="46" y="126"/>
                  <a:pt x="47" y="126"/>
                  <a:pt x="47" y="126"/>
                </a:cubicBezTo>
                <a:cubicBezTo>
                  <a:pt x="47" y="126"/>
                  <a:pt x="47" y="126"/>
                  <a:pt x="47" y="127"/>
                </a:cubicBezTo>
                <a:cubicBezTo>
                  <a:pt x="47" y="127"/>
                  <a:pt x="47" y="128"/>
                  <a:pt x="47" y="128"/>
                </a:cubicBezTo>
                <a:cubicBezTo>
                  <a:pt x="46" y="128"/>
                  <a:pt x="46" y="128"/>
                  <a:pt x="45" y="128"/>
                </a:cubicBezTo>
                <a:cubicBezTo>
                  <a:pt x="44" y="128"/>
                  <a:pt x="43" y="128"/>
                  <a:pt x="42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0" y="130"/>
                  <a:pt x="40" y="130"/>
                  <a:pt x="38" y="130"/>
                </a:cubicBezTo>
                <a:cubicBezTo>
                  <a:pt x="38" y="129"/>
                  <a:pt x="37" y="128"/>
                  <a:pt x="36" y="128"/>
                </a:cubicBezTo>
                <a:cubicBezTo>
                  <a:pt x="31" y="128"/>
                  <a:pt x="26" y="128"/>
                  <a:pt x="21" y="127"/>
                </a:cubicBezTo>
                <a:cubicBezTo>
                  <a:pt x="19" y="127"/>
                  <a:pt x="16" y="128"/>
                  <a:pt x="14" y="128"/>
                </a:cubicBezTo>
                <a:cubicBezTo>
                  <a:pt x="13" y="128"/>
                  <a:pt x="12" y="128"/>
                  <a:pt x="11" y="128"/>
                </a:cubicBezTo>
                <a:cubicBezTo>
                  <a:pt x="10" y="128"/>
                  <a:pt x="9" y="128"/>
                  <a:pt x="9" y="127"/>
                </a:cubicBezTo>
                <a:cubicBezTo>
                  <a:pt x="8" y="127"/>
                  <a:pt x="8" y="127"/>
                  <a:pt x="8" y="127"/>
                </a:cubicBezTo>
                <a:cubicBezTo>
                  <a:pt x="6" y="127"/>
                  <a:pt x="4" y="127"/>
                  <a:pt x="3" y="126"/>
                </a:cubicBezTo>
                <a:cubicBezTo>
                  <a:pt x="0" y="126"/>
                  <a:pt x="0" y="124"/>
                  <a:pt x="1" y="122"/>
                </a:cubicBezTo>
                <a:cubicBezTo>
                  <a:pt x="2" y="121"/>
                  <a:pt x="3" y="121"/>
                  <a:pt x="3" y="120"/>
                </a:cubicBezTo>
                <a:cubicBezTo>
                  <a:pt x="4" y="118"/>
                  <a:pt x="6" y="117"/>
                  <a:pt x="7" y="116"/>
                </a:cubicBezTo>
                <a:cubicBezTo>
                  <a:pt x="8" y="114"/>
                  <a:pt x="10" y="112"/>
                  <a:pt x="11" y="110"/>
                </a:cubicBezTo>
                <a:cubicBezTo>
                  <a:pt x="14" y="105"/>
                  <a:pt x="17" y="100"/>
                  <a:pt x="21" y="96"/>
                </a:cubicBezTo>
                <a:cubicBezTo>
                  <a:pt x="21" y="96"/>
                  <a:pt x="21" y="95"/>
                  <a:pt x="22" y="95"/>
                </a:cubicBezTo>
                <a:cubicBezTo>
                  <a:pt x="22" y="95"/>
                  <a:pt x="22" y="94"/>
                  <a:pt x="22" y="94"/>
                </a:cubicBezTo>
                <a:cubicBezTo>
                  <a:pt x="23" y="93"/>
                  <a:pt x="24" y="92"/>
                  <a:pt x="25" y="91"/>
                </a:cubicBezTo>
                <a:cubicBezTo>
                  <a:pt x="28" y="88"/>
                  <a:pt x="30" y="84"/>
                  <a:pt x="33" y="81"/>
                </a:cubicBezTo>
                <a:cubicBezTo>
                  <a:pt x="34" y="79"/>
                  <a:pt x="35" y="78"/>
                  <a:pt x="36" y="76"/>
                </a:cubicBezTo>
                <a:cubicBezTo>
                  <a:pt x="36" y="76"/>
                  <a:pt x="36" y="76"/>
                  <a:pt x="36" y="75"/>
                </a:cubicBezTo>
                <a:cubicBezTo>
                  <a:pt x="36" y="75"/>
                  <a:pt x="36" y="74"/>
                  <a:pt x="37" y="74"/>
                </a:cubicBezTo>
                <a:cubicBezTo>
                  <a:pt x="37" y="74"/>
                  <a:pt x="37" y="73"/>
                  <a:pt x="38" y="73"/>
                </a:cubicBezTo>
                <a:cubicBezTo>
                  <a:pt x="37" y="73"/>
                  <a:pt x="37" y="73"/>
                  <a:pt x="37" y="73"/>
                </a:cubicBezTo>
                <a:cubicBezTo>
                  <a:pt x="36" y="72"/>
                  <a:pt x="35" y="71"/>
                  <a:pt x="36" y="70"/>
                </a:cubicBezTo>
                <a:cubicBezTo>
                  <a:pt x="36" y="69"/>
                  <a:pt x="36" y="69"/>
                  <a:pt x="37" y="69"/>
                </a:cubicBezTo>
                <a:cubicBezTo>
                  <a:pt x="37" y="69"/>
                  <a:pt x="38" y="69"/>
                  <a:pt x="38" y="69"/>
                </a:cubicBezTo>
                <a:cubicBezTo>
                  <a:pt x="38" y="68"/>
                  <a:pt x="38" y="67"/>
                  <a:pt x="37" y="66"/>
                </a:cubicBezTo>
                <a:cubicBezTo>
                  <a:pt x="36" y="66"/>
                  <a:pt x="36" y="65"/>
                  <a:pt x="36" y="65"/>
                </a:cubicBezTo>
                <a:cubicBezTo>
                  <a:pt x="35" y="62"/>
                  <a:pt x="35" y="60"/>
                  <a:pt x="34" y="58"/>
                </a:cubicBezTo>
                <a:cubicBezTo>
                  <a:pt x="33" y="55"/>
                  <a:pt x="33" y="53"/>
                  <a:pt x="32" y="51"/>
                </a:cubicBezTo>
                <a:cubicBezTo>
                  <a:pt x="30" y="46"/>
                  <a:pt x="28" y="42"/>
                  <a:pt x="26" y="37"/>
                </a:cubicBezTo>
                <a:cubicBezTo>
                  <a:pt x="26" y="36"/>
                  <a:pt x="26" y="35"/>
                  <a:pt x="25" y="35"/>
                </a:cubicBezTo>
                <a:cubicBezTo>
                  <a:pt x="24" y="34"/>
                  <a:pt x="24" y="34"/>
                  <a:pt x="24" y="33"/>
                </a:cubicBezTo>
                <a:cubicBezTo>
                  <a:pt x="24" y="32"/>
                  <a:pt x="24" y="32"/>
                  <a:pt x="24" y="31"/>
                </a:cubicBezTo>
                <a:cubicBezTo>
                  <a:pt x="23" y="28"/>
                  <a:pt x="22" y="25"/>
                  <a:pt x="21" y="23"/>
                </a:cubicBezTo>
                <a:cubicBezTo>
                  <a:pt x="21" y="22"/>
                  <a:pt x="21" y="22"/>
                  <a:pt x="20" y="21"/>
                </a:cubicBezTo>
                <a:cubicBezTo>
                  <a:pt x="19" y="21"/>
                  <a:pt x="19" y="20"/>
                  <a:pt x="19" y="19"/>
                </a:cubicBezTo>
                <a:cubicBezTo>
                  <a:pt x="19" y="18"/>
                  <a:pt x="19" y="18"/>
                  <a:pt x="19" y="17"/>
                </a:cubicBezTo>
                <a:cubicBezTo>
                  <a:pt x="19" y="16"/>
                  <a:pt x="18" y="15"/>
                  <a:pt x="18" y="14"/>
                </a:cubicBezTo>
                <a:cubicBezTo>
                  <a:pt x="17" y="15"/>
                  <a:pt x="16" y="15"/>
                  <a:pt x="15" y="13"/>
                </a:cubicBezTo>
                <a:cubicBezTo>
                  <a:pt x="15" y="12"/>
                  <a:pt x="15" y="11"/>
                  <a:pt x="16" y="11"/>
                </a:cubicBezTo>
                <a:cubicBezTo>
                  <a:pt x="15" y="9"/>
                  <a:pt x="14" y="6"/>
                  <a:pt x="13" y="5"/>
                </a:cubicBezTo>
                <a:cubicBezTo>
                  <a:pt x="12" y="4"/>
                  <a:pt x="12" y="3"/>
                  <a:pt x="12" y="2"/>
                </a:cubicBezTo>
                <a:cubicBezTo>
                  <a:pt x="12" y="1"/>
                  <a:pt x="12" y="1"/>
                  <a:pt x="13" y="0"/>
                </a:cubicBezTo>
                <a:cubicBezTo>
                  <a:pt x="14" y="0"/>
                  <a:pt x="14" y="0"/>
                  <a:pt x="15" y="0"/>
                </a:cubicBezTo>
                <a:cubicBezTo>
                  <a:pt x="20" y="0"/>
                  <a:pt x="25" y="0"/>
                  <a:pt x="30" y="0"/>
                </a:cubicBezTo>
                <a:cubicBezTo>
                  <a:pt x="32" y="1"/>
                  <a:pt x="34" y="1"/>
                  <a:pt x="37" y="1"/>
                </a:cubicBezTo>
                <a:cubicBezTo>
                  <a:pt x="39" y="1"/>
                  <a:pt x="41" y="1"/>
                  <a:pt x="44" y="1"/>
                </a:cubicBezTo>
                <a:cubicBezTo>
                  <a:pt x="44" y="1"/>
                  <a:pt x="44" y="1"/>
                  <a:pt x="45" y="1"/>
                </a:cubicBezTo>
                <a:cubicBezTo>
                  <a:pt x="46" y="0"/>
                  <a:pt x="47" y="0"/>
                  <a:pt x="48" y="1"/>
                </a:cubicBezTo>
                <a:cubicBezTo>
                  <a:pt x="48" y="1"/>
                  <a:pt x="48" y="1"/>
                  <a:pt x="49" y="1"/>
                </a:cubicBezTo>
                <a:cubicBezTo>
                  <a:pt x="50" y="1"/>
                  <a:pt x="51" y="1"/>
                  <a:pt x="52" y="1"/>
                </a:cubicBezTo>
                <a:cubicBezTo>
                  <a:pt x="53" y="1"/>
                  <a:pt x="54" y="2"/>
                  <a:pt x="54" y="3"/>
                </a:cubicBezTo>
                <a:cubicBezTo>
                  <a:pt x="54" y="4"/>
                  <a:pt x="55" y="5"/>
                  <a:pt x="55" y="6"/>
                </a:cubicBezTo>
                <a:cubicBezTo>
                  <a:pt x="56" y="11"/>
                  <a:pt x="57" y="15"/>
                  <a:pt x="59" y="20"/>
                </a:cubicBezTo>
                <a:cubicBezTo>
                  <a:pt x="59" y="22"/>
                  <a:pt x="60" y="24"/>
                  <a:pt x="60" y="26"/>
                </a:cubicBezTo>
                <a:cubicBezTo>
                  <a:pt x="61" y="29"/>
                  <a:pt x="62" y="32"/>
                  <a:pt x="64" y="35"/>
                </a:cubicBezTo>
                <a:cubicBezTo>
                  <a:pt x="64" y="35"/>
                  <a:pt x="64" y="36"/>
                  <a:pt x="64" y="36"/>
                </a:cubicBezTo>
                <a:cubicBezTo>
                  <a:pt x="65" y="37"/>
                  <a:pt x="65" y="38"/>
                  <a:pt x="65" y="39"/>
                </a:cubicBezTo>
                <a:cubicBezTo>
                  <a:pt x="65" y="39"/>
                  <a:pt x="65" y="39"/>
                  <a:pt x="66" y="40"/>
                </a:cubicBezTo>
                <a:cubicBezTo>
                  <a:pt x="70" y="47"/>
                  <a:pt x="74" y="55"/>
                  <a:pt x="76" y="64"/>
                </a:cubicBezTo>
                <a:cubicBezTo>
                  <a:pt x="76" y="64"/>
                  <a:pt x="76" y="65"/>
                  <a:pt x="77" y="66"/>
                </a:cubicBezTo>
                <a:cubicBezTo>
                  <a:pt x="77" y="67"/>
                  <a:pt x="78" y="69"/>
                  <a:pt x="78" y="70"/>
                </a:cubicBezTo>
                <a:cubicBezTo>
                  <a:pt x="78" y="70"/>
                  <a:pt x="78" y="71"/>
                  <a:pt x="78" y="71"/>
                </a:cubicBezTo>
                <a:cubicBezTo>
                  <a:pt x="78" y="72"/>
                  <a:pt x="77" y="73"/>
                  <a:pt x="78" y="75"/>
                </a:cubicBezTo>
                <a:cubicBezTo>
                  <a:pt x="78" y="75"/>
                  <a:pt x="77" y="76"/>
                  <a:pt x="77" y="76"/>
                </a:cubicBezTo>
                <a:cubicBezTo>
                  <a:pt x="76" y="77"/>
                  <a:pt x="75" y="78"/>
                  <a:pt x="74" y="79"/>
                </a:cubicBezTo>
                <a:cubicBezTo>
                  <a:pt x="71" y="82"/>
                  <a:pt x="69" y="85"/>
                  <a:pt x="66" y="88"/>
                </a:cubicBezTo>
                <a:cubicBezTo>
                  <a:pt x="65" y="90"/>
                  <a:pt x="64" y="92"/>
                  <a:pt x="63" y="94"/>
                </a:cubicBezTo>
                <a:cubicBezTo>
                  <a:pt x="60" y="98"/>
                  <a:pt x="57" y="103"/>
                  <a:pt x="53" y="108"/>
                </a:cubicBezTo>
                <a:cubicBezTo>
                  <a:pt x="53" y="108"/>
                  <a:pt x="53" y="109"/>
                  <a:pt x="53" y="109"/>
                </a:cubicBezTo>
                <a:cubicBezTo>
                  <a:pt x="50" y="113"/>
                  <a:pt x="47" y="117"/>
                  <a:pt x="45" y="121"/>
                </a:cubicBezTo>
                <a:cubicBezTo>
                  <a:pt x="44" y="123"/>
                  <a:pt x="44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1" y="124"/>
                  <a:pt x="41" y="125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lose/>
                <a:moveTo>
                  <a:pt x="54" y="100"/>
                </a:moveTo>
                <a:cubicBezTo>
                  <a:pt x="54" y="100"/>
                  <a:pt x="53" y="100"/>
                  <a:pt x="53" y="100"/>
                </a:cubicBezTo>
                <a:cubicBezTo>
                  <a:pt x="52" y="100"/>
                  <a:pt x="51" y="100"/>
                  <a:pt x="50" y="101"/>
                </a:cubicBezTo>
                <a:cubicBezTo>
                  <a:pt x="47" y="102"/>
                  <a:pt x="44" y="104"/>
                  <a:pt x="41" y="105"/>
                </a:cubicBezTo>
                <a:cubicBezTo>
                  <a:pt x="35" y="107"/>
                  <a:pt x="30" y="110"/>
                  <a:pt x="25" y="113"/>
                </a:cubicBezTo>
                <a:cubicBezTo>
                  <a:pt x="22" y="114"/>
                  <a:pt x="19" y="115"/>
                  <a:pt x="16" y="117"/>
                </a:cubicBezTo>
                <a:cubicBezTo>
                  <a:pt x="15" y="117"/>
                  <a:pt x="13" y="118"/>
                  <a:pt x="13" y="119"/>
                </a:cubicBezTo>
                <a:cubicBezTo>
                  <a:pt x="12" y="119"/>
                  <a:pt x="12" y="119"/>
                  <a:pt x="12" y="119"/>
                </a:cubicBezTo>
                <a:cubicBezTo>
                  <a:pt x="11" y="119"/>
                  <a:pt x="11" y="119"/>
                  <a:pt x="10" y="119"/>
                </a:cubicBezTo>
                <a:cubicBezTo>
                  <a:pt x="10" y="119"/>
                  <a:pt x="10" y="120"/>
                  <a:pt x="10" y="120"/>
                </a:cubicBezTo>
                <a:cubicBezTo>
                  <a:pt x="9" y="120"/>
                  <a:pt x="9" y="121"/>
                  <a:pt x="9" y="121"/>
                </a:cubicBezTo>
                <a:cubicBezTo>
                  <a:pt x="8" y="121"/>
                  <a:pt x="7" y="123"/>
                  <a:pt x="7" y="124"/>
                </a:cubicBezTo>
                <a:cubicBezTo>
                  <a:pt x="11" y="124"/>
                  <a:pt x="14" y="124"/>
                  <a:pt x="18" y="124"/>
                </a:cubicBezTo>
                <a:cubicBezTo>
                  <a:pt x="17" y="123"/>
                  <a:pt x="17" y="122"/>
                  <a:pt x="18" y="122"/>
                </a:cubicBezTo>
                <a:cubicBezTo>
                  <a:pt x="18" y="121"/>
                  <a:pt x="19" y="121"/>
                  <a:pt x="20" y="121"/>
                </a:cubicBezTo>
                <a:cubicBezTo>
                  <a:pt x="20" y="121"/>
                  <a:pt x="20" y="121"/>
                  <a:pt x="20" y="122"/>
                </a:cubicBezTo>
                <a:cubicBezTo>
                  <a:pt x="21" y="122"/>
                  <a:pt x="21" y="123"/>
                  <a:pt x="22" y="122"/>
                </a:cubicBezTo>
                <a:cubicBezTo>
                  <a:pt x="23" y="122"/>
                  <a:pt x="24" y="122"/>
                  <a:pt x="24" y="122"/>
                </a:cubicBezTo>
                <a:cubicBezTo>
                  <a:pt x="27" y="120"/>
                  <a:pt x="30" y="119"/>
                  <a:pt x="33" y="117"/>
                </a:cubicBezTo>
                <a:cubicBezTo>
                  <a:pt x="36" y="116"/>
                  <a:pt x="38" y="115"/>
                  <a:pt x="40" y="113"/>
                </a:cubicBezTo>
                <a:cubicBezTo>
                  <a:pt x="42" y="113"/>
                  <a:pt x="43" y="113"/>
                  <a:pt x="43" y="114"/>
                </a:cubicBezTo>
                <a:cubicBezTo>
                  <a:pt x="43" y="114"/>
                  <a:pt x="43" y="115"/>
                  <a:pt x="44" y="115"/>
                </a:cubicBezTo>
                <a:cubicBezTo>
                  <a:pt x="47" y="110"/>
                  <a:pt x="51" y="105"/>
                  <a:pt x="54" y="100"/>
                </a:cubicBezTo>
                <a:close/>
                <a:moveTo>
                  <a:pt x="65" y="85"/>
                </a:moveTo>
                <a:cubicBezTo>
                  <a:pt x="65" y="85"/>
                  <a:pt x="65" y="85"/>
                  <a:pt x="65" y="85"/>
                </a:cubicBezTo>
                <a:cubicBezTo>
                  <a:pt x="63" y="86"/>
                  <a:pt x="61" y="86"/>
                  <a:pt x="59" y="87"/>
                </a:cubicBezTo>
                <a:cubicBezTo>
                  <a:pt x="54" y="90"/>
                  <a:pt x="49" y="93"/>
                  <a:pt x="44" y="95"/>
                </a:cubicBezTo>
                <a:cubicBezTo>
                  <a:pt x="39" y="97"/>
                  <a:pt x="34" y="99"/>
                  <a:pt x="30" y="102"/>
                </a:cubicBezTo>
                <a:cubicBezTo>
                  <a:pt x="27" y="103"/>
                  <a:pt x="24" y="105"/>
                  <a:pt x="21" y="106"/>
                </a:cubicBezTo>
                <a:cubicBezTo>
                  <a:pt x="21" y="106"/>
                  <a:pt x="21" y="106"/>
                  <a:pt x="20" y="107"/>
                </a:cubicBezTo>
                <a:cubicBezTo>
                  <a:pt x="20" y="107"/>
                  <a:pt x="20" y="107"/>
                  <a:pt x="20" y="108"/>
                </a:cubicBezTo>
                <a:cubicBezTo>
                  <a:pt x="20" y="108"/>
                  <a:pt x="19" y="108"/>
                  <a:pt x="19" y="108"/>
                </a:cubicBezTo>
                <a:cubicBezTo>
                  <a:pt x="18" y="108"/>
                  <a:pt x="18" y="108"/>
                  <a:pt x="18" y="108"/>
                </a:cubicBezTo>
                <a:cubicBezTo>
                  <a:pt x="16" y="110"/>
                  <a:pt x="15" y="112"/>
                  <a:pt x="13" y="114"/>
                </a:cubicBezTo>
                <a:cubicBezTo>
                  <a:pt x="13" y="114"/>
                  <a:pt x="13" y="115"/>
                  <a:pt x="13" y="115"/>
                </a:cubicBezTo>
                <a:cubicBezTo>
                  <a:pt x="14" y="115"/>
                  <a:pt x="14" y="115"/>
                  <a:pt x="15" y="115"/>
                </a:cubicBezTo>
                <a:cubicBezTo>
                  <a:pt x="17" y="114"/>
                  <a:pt x="18" y="113"/>
                  <a:pt x="20" y="113"/>
                </a:cubicBezTo>
                <a:cubicBezTo>
                  <a:pt x="27" y="109"/>
                  <a:pt x="35" y="105"/>
                  <a:pt x="43" y="102"/>
                </a:cubicBezTo>
                <a:cubicBezTo>
                  <a:pt x="45" y="101"/>
                  <a:pt x="48" y="100"/>
                  <a:pt x="50" y="98"/>
                </a:cubicBezTo>
                <a:cubicBezTo>
                  <a:pt x="51" y="97"/>
                  <a:pt x="52" y="96"/>
                  <a:pt x="54" y="96"/>
                </a:cubicBezTo>
                <a:cubicBezTo>
                  <a:pt x="55" y="95"/>
                  <a:pt x="55" y="95"/>
                  <a:pt x="56" y="96"/>
                </a:cubicBezTo>
                <a:cubicBezTo>
                  <a:pt x="56" y="96"/>
                  <a:pt x="56" y="96"/>
                  <a:pt x="57" y="97"/>
                </a:cubicBezTo>
                <a:cubicBezTo>
                  <a:pt x="59" y="93"/>
                  <a:pt x="62" y="89"/>
                  <a:pt x="65" y="85"/>
                </a:cubicBezTo>
                <a:close/>
                <a:moveTo>
                  <a:pt x="72" y="74"/>
                </a:moveTo>
                <a:cubicBezTo>
                  <a:pt x="72" y="74"/>
                  <a:pt x="72" y="74"/>
                  <a:pt x="72" y="74"/>
                </a:cubicBezTo>
                <a:cubicBezTo>
                  <a:pt x="72" y="74"/>
                  <a:pt x="72" y="74"/>
                  <a:pt x="72" y="74"/>
                </a:cubicBezTo>
                <a:cubicBezTo>
                  <a:pt x="70" y="75"/>
                  <a:pt x="68" y="76"/>
                  <a:pt x="66" y="76"/>
                </a:cubicBezTo>
                <a:cubicBezTo>
                  <a:pt x="64" y="77"/>
                  <a:pt x="63" y="78"/>
                  <a:pt x="62" y="78"/>
                </a:cubicBezTo>
                <a:cubicBezTo>
                  <a:pt x="54" y="82"/>
                  <a:pt x="46" y="86"/>
                  <a:pt x="38" y="90"/>
                </a:cubicBezTo>
                <a:cubicBezTo>
                  <a:pt x="35" y="92"/>
                  <a:pt x="31" y="94"/>
                  <a:pt x="28" y="95"/>
                </a:cubicBezTo>
                <a:cubicBezTo>
                  <a:pt x="28" y="96"/>
                  <a:pt x="27" y="96"/>
                  <a:pt x="27" y="97"/>
                </a:cubicBezTo>
                <a:cubicBezTo>
                  <a:pt x="25" y="99"/>
                  <a:pt x="24" y="101"/>
                  <a:pt x="22" y="103"/>
                </a:cubicBezTo>
                <a:cubicBezTo>
                  <a:pt x="22" y="103"/>
                  <a:pt x="22" y="103"/>
                  <a:pt x="22" y="103"/>
                </a:cubicBezTo>
                <a:cubicBezTo>
                  <a:pt x="23" y="103"/>
                  <a:pt x="24" y="103"/>
                  <a:pt x="25" y="102"/>
                </a:cubicBezTo>
                <a:cubicBezTo>
                  <a:pt x="30" y="100"/>
                  <a:pt x="35" y="97"/>
                  <a:pt x="40" y="95"/>
                </a:cubicBezTo>
                <a:cubicBezTo>
                  <a:pt x="45" y="92"/>
                  <a:pt x="51" y="90"/>
                  <a:pt x="56" y="87"/>
                </a:cubicBezTo>
                <a:cubicBezTo>
                  <a:pt x="59" y="85"/>
                  <a:pt x="61" y="83"/>
                  <a:pt x="64" y="81"/>
                </a:cubicBezTo>
                <a:cubicBezTo>
                  <a:pt x="65" y="80"/>
                  <a:pt x="66" y="80"/>
                  <a:pt x="67" y="81"/>
                </a:cubicBezTo>
                <a:cubicBezTo>
                  <a:pt x="67" y="81"/>
                  <a:pt x="67" y="81"/>
                  <a:pt x="67" y="82"/>
                </a:cubicBezTo>
                <a:cubicBezTo>
                  <a:pt x="69" y="79"/>
                  <a:pt x="71" y="77"/>
                  <a:pt x="72" y="74"/>
                </a:cubicBezTo>
                <a:close/>
                <a:moveTo>
                  <a:pt x="57" y="30"/>
                </a:moveTo>
                <a:cubicBezTo>
                  <a:pt x="57" y="30"/>
                  <a:pt x="57" y="30"/>
                  <a:pt x="57" y="30"/>
                </a:cubicBezTo>
                <a:cubicBezTo>
                  <a:pt x="54" y="31"/>
                  <a:pt x="53" y="32"/>
                  <a:pt x="51" y="33"/>
                </a:cubicBezTo>
                <a:cubicBezTo>
                  <a:pt x="46" y="35"/>
                  <a:pt x="41" y="38"/>
                  <a:pt x="37" y="40"/>
                </a:cubicBezTo>
                <a:cubicBezTo>
                  <a:pt x="36" y="40"/>
                  <a:pt x="35" y="41"/>
                  <a:pt x="34" y="41"/>
                </a:cubicBezTo>
                <a:cubicBezTo>
                  <a:pt x="35" y="44"/>
                  <a:pt x="37" y="47"/>
                  <a:pt x="38" y="50"/>
                </a:cubicBezTo>
                <a:cubicBezTo>
                  <a:pt x="42" y="48"/>
                  <a:pt x="58" y="39"/>
                  <a:pt x="60" y="37"/>
                </a:cubicBezTo>
                <a:cubicBezTo>
                  <a:pt x="59" y="35"/>
                  <a:pt x="58" y="33"/>
                  <a:pt x="57" y="30"/>
                </a:cubicBezTo>
                <a:close/>
                <a:moveTo>
                  <a:pt x="37" y="81"/>
                </a:moveTo>
                <a:cubicBezTo>
                  <a:pt x="36" y="83"/>
                  <a:pt x="35" y="85"/>
                  <a:pt x="34" y="86"/>
                </a:cubicBezTo>
                <a:cubicBezTo>
                  <a:pt x="33" y="88"/>
                  <a:pt x="32" y="90"/>
                  <a:pt x="31" y="92"/>
                </a:cubicBezTo>
                <a:cubicBezTo>
                  <a:pt x="33" y="91"/>
                  <a:pt x="35" y="90"/>
                  <a:pt x="37" y="88"/>
                </a:cubicBezTo>
                <a:cubicBezTo>
                  <a:pt x="42" y="85"/>
                  <a:pt x="48" y="82"/>
                  <a:pt x="54" y="80"/>
                </a:cubicBezTo>
                <a:cubicBezTo>
                  <a:pt x="58" y="78"/>
                  <a:pt x="62" y="76"/>
                  <a:pt x="67" y="74"/>
                </a:cubicBezTo>
                <a:cubicBezTo>
                  <a:pt x="69" y="73"/>
                  <a:pt x="71" y="71"/>
                  <a:pt x="73" y="70"/>
                </a:cubicBezTo>
                <a:cubicBezTo>
                  <a:pt x="72" y="68"/>
                  <a:pt x="72" y="67"/>
                  <a:pt x="71" y="66"/>
                </a:cubicBezTo>
                <a:cubicBezTo>
                  <a:pt x="71" y="66"/>
                  <a:pt x="70" y="67"/>
                  <a:pt x="70" y="67"/>
                </a:cubicBezTo>
                <a:cubicBezTo>
                  <a:pt x="67" y="68"/>
                  <a:pt x="65" y="69"/>
                  <a:pt x="63" y="70"/>
                </a:cubicBezTo>
                <a:cubicBezTo>
                  <a:pt x="57" y="72"/>
                  <a:pt x="52" y="74"/>
                  <a:pt x="47" y="77"/>
                </a:cubicBezTo>
                <a:cubicBezTo>
                  <a:pt x="45" y="77"/>
                  <a:pt x="44" y="78"/>
                  <a:pt x="43" y="78"/>
                </a:cubicBezTo>
                <a:cubicBezTo>
                  <a:pt x="42" y="79"/>
                  <a:pt x="42" y="79"/>
                  <a:pt x="41" y="79"/>
                </a:cubicBezTo>
                <a:cubicBezTo>
                  <a:pt x="41" y="80"/>
                  <a:pt x="41" y="80"/>
                  <a:pt x="41" y="80"/>
                </a:cubicBezTo>
                <a:cubicBezTo>
                  <a:pt x="41" y="81"/>
                  <a:pt x="41" y="81"/>
                  <a:pt x="41" y="81"/>
                </a:cubicBezTo>
                <a:cubicBezTo>
                  <a:pt x="40" y="82"/>
                  <a:pt x="39" y="82"/>
                  <a:pt x="38" y="82"/>
                </a:cubicBezTo>
                <a:cubicBezTo>
                  <a:pt x="38" y="81"/>
                  <a:pt x="38" y="81"/>
                  <a:pt x="37" y="81"/>
                </a:cubicBezTo>
                <a:close/>
                <a:moveTo>
                  <a:pt x="29" y="32"/>
                </a:moveTo>
                <a:cubicBezTo>
                  <a:pt x="30" y="31"/>
                  <a:pt x="31" y="31"/>
                  <a:pt x="32" y="30"/>
                </a:cubicBezTo>
                <a:cubicBezTo>
                  <a:pt x="38" y="27"/>
                  <a:pt x="45" y="23"/>
                  <a:pt x="51" y="20"/>
                </a:cubicBezTo>
                <a:cubicBezTo>
                  <a:pt x="51" y="20"/>
                  <a:pt x="52" y="19"/>
                  <a:pt x="52" y="19"/>
                </a:cubicBezTo>
                <a:cubicBezTo>
                  <a:pt x="51" y="17"/>
                  <a:pt x="50" y="15"/>
                  <a:pt x="49" y="13"/>
                </a:cubicBezTo>
                <a:cubicBezTo>
                  <a:pt x="48" y="14"/>
                  <a:pt x="47" y="14"/>
                  <a:pt x="46" y="14"/>
                </a:cubicBezTo>
                <a:cubicBezTo>
                  <a:pt x="43" y="16"/>
                  <a:pt x="41" y="17"/>
                  <a:pt x="38" y="18"/>
                </a:cubicBezTo>
                <a:cubicBezTo>
                  <a:pt x="34" y="20"/>
                  <a:pt x="31" y="23"/>
                  <a:pt x="27" y="24"/>
                </a:cubicBezTo>
                <a:cubicBezTo>
                  <a:pt x="26" y="24"/>
                  <a:pt x="26" y="24"/>
                  <a:pt x="26" y="25"/>
                </a:cubicBezTo>
                <a:cubicBezTo>
                  <a:pt x="27" y="27"/>
                  <a:pt x="28" y="29"/>
                  <a:pt x="29" y="32"/>
                </a:cubicBezTo>
                <a:close/>
                <a:moveTo>
                  <a:pt x="40" y="77"/>
                </a:moveTo>
                <a:cubicBezTo>
                  <a:pt x="40" y="77"/>
                  <a:pt x="40" y="77"/>
                  <a:pt x="40" y="77"/>
                </a:cubicBezTo>
                <a:cubicBezTo>
                  <a:pt x="41" y="77"/>
                  <a:pt x="41" y="77"/>
                  <a:pt x="42" y="77"/>
                </a:cubicBezTo>
                <a:cubicBezTo>
                  <a:pt x="43" y="76"/>
                  <a:pt x="45" y="75"/>
                  <a:pt x="46" y="74"/>
                </a:cubicBezTo>
                <a:cubicBezTo>
                  <a:pt x="51" y="72"/>
                  <a:pt x="56" y="70"/>
                  <a:pt x="61" y="68"/>
                </a:cubicBezTo>
                <a:cubicBezTo>
                  <a:pt x="64" y="67"/>
                  <a:pt x="66" y="65"/>
                  <a:pt x="68" y="64"/>
                </a:cubicBezTo>
                <a:cubicBezTo>
                  <a:pt x="68" y="63"/>
                  <a:pt x="69" y="63"/>
                  <a:pt x="70" y="62"/>
                </a:cubicBezTo>
                <a:cubicBezTo>
                  <a:pt x="69" y="61"/>
                  <a:pt x="69" y="60"/>
                  <a:pt x="68" y="58"/>
                </a:cubicBezTo>
                <a:cubicBezTo>
                  <a:pt x="67" y="58"/>
                  <a:pt x="67" y="59"/>
                  <a:pt x="67" y="59"/>
                </a:cubicBezTo>
                <a:cubicBezTo>
                  <a:pt x="64" y="60"/>
                  <a:pt x="62" y="60"/>
                  <a:pt x="59" y="62"/>
                </a:cubicBezTo>
                <a:cubicBezTo>
                  <a:pt x="54" y="64"/>
                  <a:pt x="48" y="67"/>
                  <a:pt x="43" y="69"/>
                </a:cubicBezTo>
                <a:cubicBezTo>
                  <a:pt x="42" y="70"/>
                  <a:pt x="41" y="70"/>
                  <a:pt x="42" y="72"/>
                </a:cubicBezTo>
                <a:cubicBezTo>
                  <a:pt x="43" y="72"/>
                  <a:pt x="43" y="73"/>
                  <a:pt x="42" y="74"/>
                </a:cubicBezTo>
                <a:cubicBezTo>
                  <a:pt x="42" y="75"/>
                  <a:pt x="41" y="75"/>
                  <a:pt x="41" y="76"/>
                </a:cubicBezTo>
                <a:cubicBezTo>
                  <a:pt x="41" y="76"/>
                  <a:pt x="40" y="77"/>
                  <a:pt x="40" y="77"/>
                </a:cubicBezTo>
                <a:close/>
                <a:moveTo>
                  <a:pt x="56" y="27"/>
                </a:moveTo>
                <a:cubicBezTo>
                  <a:pt x="55" y="26"/>
                  <a:pt x="55" y="24"/>
                  <a:pt x="54" y="23"/>
                </a:cubicBezTo>
                <a:cubicBezTo>
                  <a:pt x="53" y="21"/>
                  <a:pt x="53" y="21"/>
                  <a:pt x="52" y="22"/>
                </a:cubicBezTo>
                <a:cubicBezTo>
                  <a:pt x="51" y="22"/>
                  <a:pt x="51" y="22"/>
                  <a:pt x="51" y="22"/>
                </a:cubicBezTo>
                <a:cubicBezTo>
                  <a:pt x="48" y="24"/>
                  <a:pt x="45" y="25"/>
                  <a:pt x="42" y="27"/>
                </a:cubicBezTo>
                <a:cubicBezTo>
                  <a:pt x="38" y="29"/>
                  <a:pt x="34" y="32"/>
                  <a:pt x="30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1" y="36"/>
                  <a:pt x="31" y="38"/>
                  <a:pt x="32" y="39"/>
                </a:cubicBezTo>
                <a:cubicBezTo>
                  <a:pt x="33" y="39"/>
                  <a:pt x="33" y="39"/>
                  <a:pt x="33" y="39"/>
                </a:cubicBezTo>
                <a:cubicBezTo>
                  <a:pt x="36" y="38"/>
                  <a:pt x="39" y="36"/>
                  <a:pt x="42" y="35"/>
                </a:cubicBezTo>
                <a:cubicBezTo>
                  <a:pt x="45" y="33"/>
                  <a:pt x="49" y="31"/>
                  <a:pt x="53" y="29"/>
                </a:cubicBezTo>
                <a:cubicBezTo>
                  <a:pt x="54" y="29"/>
                  <a:pt x="55" y="28"/>
                  <a:pt x="56" y="27"/>
                </a:cubicBezTo>
                <a:close/>
                <a:moveTo>
                  <a:pt x="42" y="58"/>
                </a:moveTo>
                <a:cubicBezTo>
                  <a:pt x="43" y="57"/>
                  <a:pt x="43" y="57"/>
                  <a:pt x="44" y="57"/>
                </a:cubicBezTo>
                <a:cubicBezTo>
                  <a:pt x="48" y="55"/>
                  <a:pt x="51" y="53"/>
                  <a:pt x="56" y="51"/>
                </a:cubicBezTo>
                <a:cubicBezTo>
                  <a:pt x="58" y="50"/>
                  <a:pt x="60" y="48"/>
                  <a:pt x="63" y="46"/>
                </a:cubicBezTo>
                <a:cubicBezTo>
                  <a:pt x="63" y="46"/>
                  <a:pt x="63" y="46"/>
                  <a:pt x="63" y="46"/>
                </a:cubicBezTo>
                <a:cubicBezTo>
                  <a:pt x="63" y="44"/>
                  <a:pt x="62" y="42"/>
                  <a:pt x="61" y="40"/>
                </a:cubicBezTo>
                <a:cubicBezTo>
                  <a:pt x="61" y="41"/>
                  <a:pt x="60" y="41"/>
                  <a:pt x="60" y="41"/>
                </a:cubicBezTo>
                <a:cubicBezTo>
                  <a:pt x="57" y="42"/>
                  <a:pt x="55" y="43"/>
                  <a:pt x="53" y="44"/>
                </a:cubicBezTo>
                <a:cubicBezTo>
                  <a:pt x="49" y="47"/>
                  <a:pt x="45" y="49"/>
                  <a:pt x="40" y="51"/>
                </a:cubicBezTo>
                <a:cubicBezTo>
                  <a:pt x="40" y="51"/>
                  <a:pt x="39" y="51"/>
                  <a:pt x="39" y="52"/>
                </a:cubicBezTo>
                <a:cubicBezTo>
                  <a:pt x="40" y="54"/>
                  <a:pt x="41" y="56"/>
                  <a:pt x="42" y="58"/>
                </a:cubicBezTo>
                <a:close/>
                <a:moveTo>
                  <a:pt x="42" y="67"/>
                </a:moveTo>
                <a:cubicBezTo>
                  <a:pt x="43" y="67"/>
                  <a:pt x="43" y="67"/>
                  <a:pt x="43" y="67"/>
                </a:cubicBezTo>
                <a:cubicBezTo>
                  <a:pt x="45" y="66"/>
                  <a:pt x="48" y="65"/>
                  <a:pt x="51" y="63"/>
                </a:cubicBezTo>
                <a:cubicBezTo>
                  <a:pt x="56" y="61"/>
                  <a:pt x="61" y="58"/>
                  <a:pt x="66" y="55"/>
                </a:cubicBezTo>
                <a:cubicBezTo>
                  <a:pt x="66" y="55"/>
                  <a:pt x="66" y="55"/>
                  <a:pt x="66" y="54"/>
                </a:cubicBezTo>
                <a:cubicBezTo>
                  <a:pt x="66" y="53"/>
                  <a:pt x="65" y="52"/>
                  <a:pt x="65" y="50"/>
                </a:cubicBezTo>
                <a:cubicBezTo>
                  <a:pt x="62" y="51"/>
                  <a:pt x="60" y="51"/>
                  <a:pt x="58" y="52"/>
                </a:cubicBezTo>
                <a:cubicBezTo>
                  <a:pt x="53" y="55"/>
                  <a:pt x="48" y="57"/>
                  <a:pt x="43" y="60"/>
                </a:cubicBezTo>
                <a:cubicBezTo>
                  <a:pt x="43" y="60"/>
                  <a:pt x="43" y="60"/>
                  <a:pt x="43" y="60"/>
                </a:cubicBezTo>
                <a:cubicBezTo>
                  <a:pt x="42" y="62"/>
                  <a:pt x="42" y="65"/>
                  <a:pt x="42" y="67"/>
                </a:cubicBezTo>
                <a:close/>
                <a:moveTo>
                  <a:pt x="24" y="19"/>
                </a:moveTo>
                <a:cubicBezTo>
                  <a:pt x="24" y="20"/>
                  <a:pt x="24" y="20"/>
                  <a:pt x="25" y="20"/>
                </a:cubicBezTo>
                <a:cubicBezTo>
                  <a:pt x="26" y="20"/>
                  <a:pt x="27" y="21"/>
                  <a:pt x="27" y="22"/>
                </a:cubicBezTo>
                <a:cubicBezTo>
                  <a:pt x="28" y="21"/>
                  <a:pt x="29" y="21"/>
                  <a:pt x="29" y="21"/>
                </a:cubicBezTo>
                <a:cubicBezTo>
                  <a:pt x="31" y="20"/>
                  <a:pt x="34" y="18"/>
                  <a:pt x="36" y="17"/>
                </a:cubicBezTo>
                <a:cubicBezTo>
                  <a:pt x="39" y="16"/>
                  <a:pt x="41" y="15"/>
                  <a:pt x="43" y="13"/>
                </a:cubicBezTo>
                <a:cubicBezTo>
                  <a:pt x="45" y="13"/>
                  <a:pt x="46" y="12"/>
                  <a:pt x="47" y="11"/>
                </a:cubicBezTo>
                <a:cubicBezTo>
                  <a:pt x="47" y="9"/>
                  <a:pt x="46" y="8"/>
                  <a:pt x="46" y="7"/>
                </a:cubicBezTo>
                <a:cubicBezTo>
                  <a:pt x="44" y="8"/>
                  <a:pt x="42" y="8"/>
                  <a:pt x="41" y="9"/>
                </a:cubicBezTo>
                <a:cubicBezTo>
                  <a:pt x="35" y="11"/>
                  <a:pt x="30" y="14"/>
                  <a:pt x="25" y="18"/>
                </a:cubicBezTo>
                <a:cubicBezTo>
                  <a:pt x="25" y="18"/>
                  <a:pt x="24" y="19"/>
                  <a:pt x="24" y="19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4" y="16"/>
                  <a:pt x="24" y="16"/>
                  <a:pt x="25" y="15"/>
                </a:cubicBezTo>
                <a:cubicBezTo>
                  <a:pt x="30" y="12"/>
                  <a:pt x="35" y="9"/>
                  <a:pt x="41" y="6"/>
                </a:cubicBezTo>
                <a:cubicBezTo>
                  <a:pt x="42" y="6"/>
                  <a:pt x="44" y="4"/>
                  <a:pt x="44" y="4"/>
                </a:cubicBezTo>
                <a:cubicBezTo>
                  <a:pt x="41" y="4"/>
                  <a:pt x="37" y="4"/>
                  <a:pt x="34" y="4"/>
                </a:cubicBezTo>
                <a:cubicBezTo>
                  <a:pt x="34" y="4"/>
                  <a:pt x="34" y="4"/>
                  <a:pt x="34" y="4"/>
                </a:cubicBezTo>
                <a:cubicBezTo>
                  <a:pt x="34" y="6"/>
                  <a:pt x="34" y="6"/>
                  <a:pt x="32" y="7"/>
                </a:cubicBezTo>
                <a:cubicBezTo>
                  <a:pt x="31" y="7"/>
                  <a:pt x="30" y="7"/>
                  <a:pt x="29" y="8"/>
                </a:cubicBezTo>
                <a:cubicBezTo>
                  <a:pt x="27" y="9"/>
                  <a:pt x="25" y="9"/>
                  <a:pt x="24" y="10"/>
                </a:cubicBezTo>
                <a:cubicBezTo>
                  <a:pt x="23" y="11"/>
                  <a:pt x="21" y="12"/>
                  <a:pt x="20" y="12"/>
                </a:cubicBezTo>
                <a:cubicBezTo>
                  <a:pt x="21" y="14"/>
                  <a:pt x="22" y="15"/>
                  <a:pt x="23" y="17"/>
                </a:cubicBezTo>
                <a:close/>
                <a:moveTo>
                  <a:pt x="42" y="117"/>
                </a:moveTo>
                <a:cubicBezTo>
                  <a:pt x="42" y="117"/>
                  <a:pt x="42" y="117"/>
                  <a:pt x="42" y="117"/>
                </a:cubicBezTo>
                <a:cubicBezTo>
                  <a:pt x="37" y="118"/>
                  <a:pt x="33" y="119"/>
                  <a:pt x="29" y="122"/>
                </a:cubicBezTo>
                <a:cubicBezTo>
                  <a:pt x="28" y="122"/>
                  <a:pt x="26" y="123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27" y="124"/>
                  <a:pt x="30" y="124"/>
                  <a:pt x="33" y="125"/>
                </a:cubicBezTo>
                <a:cubicBezTo>
                  <a:pt x="34" y="125"/>
                  <a:pt x="35" y="125"/>
                  <a:pt x="35" y="125"/>
                </a:cubicBezTo>
                <a:cubicBezTo>
                  <a:pt x="36" y="126"/>
                  <a:pt x="37" y="126"/>
                  <a:pt x="37" y="124"/>
                </a:cubicBezTo>
                <a:cubicBezTo>
                  <a:pt x="39" y="122"/>
                  <a:pt x="40" y="120"/>
                  <a:pt x="42" y="118"/>
                </a:cubicBezTo>
                <a:cubicBezTo>
                  <a:pt x="42" y="118"/>
                  <a:pt x="42" y="117"/>
                  <a:pt x="42" y="117"/>
                </a:cubicBezTo>
                <a:close/>
                <a:moveTo>
                  <a:pt x="30" y="5"/>
                </a:moveTo>
                <a:cubicBezTo>
                  <a:pt x="30" y="4"/>
                  <a:pt x="30" y="4"/>
                  <a:pt x="30" y="4"/>
                </a:cubicBezTo>
                <a:cubicBezTo>
                  <a:pt x="26" y="4"/>
                  <a:pt x="22" y="4"/>
                  <a:pt x="18" y="5"/>
                </a:cubicBezTo>
                <a:cubicBezTo>
                  <a:pt x="17" y="5"/>
                  <a:pt x="17" y="6"/>
                  <a:pt x="18" y="7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8"/>
                  <a:pt x="19" y="9"/>
                  <a:pt x="19" y="10"/>
                </a:cubicBezTo>
                <a:cubicBezTo>
                  <a:pt x="22" y="9"/>
                  <a:pt x="25" y="7"/>
                  <a:pt x="28" y="6"/>
                </a:cubicBezTo>
                <a:cubicBezTo>
                  <a:pt x="29" y="5"/>
                  <a:pt x="29" y="5"/>
                  <a:pt x="30" y="5"/>
                </a:cubicBezTo>
                <a:close/>
                <a:moveTo>
                  <a:pt x="51" y="9"/>
                </a:moveTo>
                <a:cubicBezTo>
                  <a:pt x="50" y="7"/>
                  <a:pt x="50" y="5"/>
                  <a:pt x="49" y="4"/>
                </a:cubicBezTo>
                <a:cubicBezTo>
                  <a:pt x="49" y="4"/>
                  <a:pt x="49" y="4"/>
                  <a:pt x="48" y="4"/>
                </a:cubicBezTo>
                <a:cubicBezTo>
                  <a:pt x="49" y="5"/>
                  <a:pt x="49" y="6"/>
                  <a:pt x="48" y="7"/>
                </a:cubicBezTo>
                <a:cubicBezTo>
                  <a:pt x="48" y="7"/>
                  <a:pt x="49" y="8"/>
                  <a:pt x="49" y="9"/>
                </a:cubicBezTo>
                <a:cubicBezTo>
                  <a:pt x="49" y="9"/>
                  <a:pt x="50" y="9"/>
                  <a:pt x="51" y="9"/>
                </a:cubicBezTo>
                <a:close/>
                <a:moveTo>
                  <a:pt x="40" y="58"/>
                </a:moveTo>
                <a:cubicBezTo>
                  <a:pt x="40" y="58"/>
                  <a:pt x="40" y="58"/>
                  <a:pt x="40" y="58"/>
                </a:cubicBezTo>
                <a:cubicBezTo>
                  <a:pt x="39" y="56"/>
                  <a:pt x="38" y="55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4"/>
                  <a:pt x="37" y="54"/>
                </a:cubicBezTo>
                <a:cubicBezTo>
                  <a:pt x="37" y="55"/>
                  <a:pt x="37" y="56"/>
                  <a:pt x="38" y="58"/>
                </a:cubicBezTo>
                <a:cubicBezTo>
                  <a:pt x="38" y="58"/>
                  <a:pt x="38" y="57"/>
                  <a:pt x="39" y="57"/>
                </a:cubicBezTo>
                <a:cubicBezTo>
                  <a:pt x="39" y="58"/>
                  <a:pt x="39" y="58"/>
                  <a:pt x="40" y="58"/>
                </a:cubicBezTo>
                <a:close/>
                <a:moveTo>
                  <a:pt x="4" y="125"/>
                </a:moveTo>
                <a:cubicBezTo>
                  <a:pt x="5" y="122"/>
                  <a:pt x="6" y="121"/>
                  <a:pt x="7" y="119"/>
                </a:cubicBezTo>
                <a:cubicBezTo>
                  <a:pt x="5" y="121"/>
                  <a:pt x="4" y="122"/>
                  <a:pt x="2" y="124"/>
                </a:cubicBezTo>
                <a:cubicBezTo>
                  <a:pt x="3" y="124"/>
                  <a:pt x="4" y="124"/>
                  <a:pt x="4" y="125"/>
                </a:cubicBezTo>
                <a:close/>
                <a:moveTo>
                  <a:pt x="40" y="66"/>
                </a:moveTo>
                <a:cubicBezTo>
                  <a:pt x="40" y="64"/>
                  <a:pt x="41" y="62"/>
                  <a:pt x="40" y="61"/>
                </a:cubicBezTo>
                <a:cubicBezTo>
                  <a:pt x="39" y="61"/>
                  <a:pt x="39" y="62"/>
                  <a:pt x="39" y="63"/>
                </a:cubicBezTo>
                <a:cubicBezTo>
                  <a:pt x="39" y="64"/>
                  <a:pt x="40" y="65"/>
                  <a:pt x="40" y="66"/>
                </a:cubicBezTo>
                <a:close/>
                <a:moveTo>
                  <a:pt x="52" y="12"/>
                </a:moveTo>
                <a:cubicBezTo>
                  <a:pt x="51" y="12"/>
                  <a:pt x="51" y="13"/>
                  <a:pt x="51" y="13"/>
                </a:cubicBezTo>
                <a:cubicBezTo>
                  <a:pt x="51" y="14"/>
                  <a:pt x="52" y="15"/>
                  <a:pt x="52" y="15"/>
                </a:cubicBezTo>
                <a:cubicBezTo>
                  <a:pt x="52" y="15"/>
                  <a:pt x="53" y="15"/>
                  <a:pt x="53" y="15"/>
                </a:cubicBezTo>
                <a:cubicBezTo>
                  <a:pt x="52" y="14"/>
                  <a:pt x="52" y="13"/>
                  <a:pt x="52" y="12"/>
                </a:cubicBezTo>
                <a:close/>
              </a:path>
            </a:pathLst>
          </a:custGeom>
          <a:solidFill>
            <a:srgbClr val="F482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1"/>
          <p:cNvSpPr txBox="1"/>
          <p:nvPr/>
        </p:nvSpPr>
        <p:spPr>
          <a:xfrm>
            <a:off x="1717040" y="3941445"/>
            <a:ext cx="2087245" cy="156845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2.</a:t>
            </a:r>
            <a:r>
              <a:rPr lang="zh-CN" altLang="en-US" sz="2400" dirty="0">
                <a:solidFill>
                  <a:srgbClr val="F48223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图像和碰撞机无法匹配即图像和碰撞机有部分相分离</a:t>
            </a:r>
            <a:endParaRPr lang="zh-CN" altLang="en-US" sz="2400" dirty="0">
              <a:solidFill>
                <a:srgbClr val="F48223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33545" y="4030345"/>
            <a:ext cx="2112645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sym typeface="+mn-ea"/>
              </a:rPr>
              <a:t>解决方法：使用item对entity进行图像填充，在item中改变大小使其符合entity大小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7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1593</Words>
  <Application>WPS 演示</Application>
  <PresentationFormat>宽屏</PresentationFormat>
  <Paragraphs>142</Paragraphs>
  <Slides>16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字魂27号-布丁体</vt:lpstr>
      <vt:lpstr>思源黑体 CN Regular</vt:lpstr>
      <vt:lpstr>黑体</vt:lpstr>
      <vt:lpstr>思源黑体 CN ExtraLight</vt:lpstr>
      <vt:lpstr>Wingdings</vt:lpstr>
      <vt:lpstr>方正粗黑宋简体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Sway</cp:lastModifiedBy>
  <cp:revision>44</cp:revision>
  <dcterms:created xsi:type="dcterms:W3CDTF">2019-06-19T02:08:00Z</dcterms:created>
  <dcterms:modified xsi:type="dcterms:W3CDTF">2020-07-08T13:30:34Z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2052-11.1.0.9739</vt:lpwstr>
  </property>
</Properties>
</file>